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Roboto Light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gJilVhZCNjCdVlRGZrmpglIqnY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Light-boldItalic.fntdata"/><Relationship Id="rId5" Type="http://schemas.openxmlformats.org/officeDocument/2006/relationships/slide" Target="slides/slide1.xml"/><Relationship Id="rId6" Type="http://schemas.openxmlformats.org/officeDocument/2006/relationships/font" Target="fonts/RobotoLight-regular.fntdata"/><Relationship Id="rId7" Type="http://schemas.openxmlformats.org/officeDocument/2006/relationships/font" Target="fonts/RobotoLight-bold.fntdata"/><Relationship Id="rId8" Type="http://schemas.openxmlformats.org/officeDocument/2006/relationships/font" Target="fonts/RobotoLigh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ctrTitle"/>
          </p:nvPr>
        </p:nvSpPr>
        <p:spPr>
          <a:xfrm>
            <a:off x="964131" y="3199172"/>
            <a:ext cx="10263739" cy="1606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/>
          <p:nvPr/>
        </p:nvSpPr>
        <p:spPr>
          <a:xfrm>
            <a:off x="298049" y="219920"/>
            <a:ext cx="2171217" cy="549675"/>
          </a:xfrm>
          <a:prstGeom prst="roundRect">
            <a:avLst>
              <a:gd fmla="val 5865" name="adj"/>
            </a:avLst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Place your logo </a:t>
            </a:r>
            <a:br>
              <a:rPr b="0" i="0" lang="es-E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b="0" i="0" lang="es-E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in white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461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0"/>
              <a:buChar char="•"/>
              <a:defRPr b="0" i="0" sz="5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Logotipo&#10;&#10;Descripción generada automáticamente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8648" y="274584"/>
            <a:ext cx="1181341" cy="729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vajilla, plato, dibujo, alimentos&#10;&#10;Descripción generada automáticamente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3700" y="440788"/>
            <a:ext cx="2618072" cy="29362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Here you can put a short summary description of the presentation. Lorem ipsum dolor sit adipiscing elit. Gravida praesent non tortor ante justo, commodo quis elementum quis. Mollis id adipiscing ipsum amet. </a:t>
            </a:r>
            <a:endParaRPr b="0" i="0" sz="1600" u="none" cap="none" strike="noStrik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2815821" y="2364060"/>
            <a:ext cx="6560358" cy="2096429"/>
          </a:xfrm>
          <a:prstGeom prst="roundRect">
            <a:avLst>
              <a:gd fmla="val 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465085" y="91516"/>
            <a:ext cx="1938432" cy="12871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ckground pattern&#10;&#10;Description automatically generated with low confidence" id="99" name="Google Shape;9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1015" y="1541780"/>
            <a:ext cx="11802793" cy="3763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2021-10-29T07:52:31Z</dcterms:created>
  <dc:creator>Laura González Gimeno</dc:creator>
</cp:coreProperties>
</file>