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embeddedFontLst>
    <p:embeddedFont>
      <p:font typeface="Roboto Light"/>
      <p:regular r:id="rId6"/>
      <p:bold r:id="rId7"/>
      <p:italic r:id="rId8"/>
      <p:boldItalic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gD6SDsPYyL5a4MejY9JCX0jFz1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0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RobotoLight-boldItalic.fntdata"/><Relationship Id="rId5" Type="http://schemas.openxmlformats.org/officeDocument/2006/relationships/slide" Target="slides/slide1.xml"/><Relationship Id="rId6" Type="http://schemas.openxmlformats.org/officeDocument/2006/relationships/font" Target="fonts/RobotoLight-regular.fntdata"/><Relationship Id="rId7" Type="http://schemas.openxmlformats.org/officeDocument/2006/relationships/font" Target="fonts/RobotoLight-bold.fntdata"/><Relationship Id="rId8" Type="http://schemas.openxmlformats.org/officeDocument/2006/relationships/font" Target="fonts/RobotoLight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>
  <p:cSld name="Diapositiva de títul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/>
          <p:nvPr>
            <p:ph type="ctrTitle"/>
          </p:nvPr>
        </p:nvSpPr>
        <p:spPr>
          <a:xfrm>
            <a:off x="964131" y="3199172"/>
            <a:ext cx="10263739" cy="16066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4"/>
          <p:cNvSpPr/>
          <p:nvPr/>
        </p:nvSpPr>
        <p:spPr>
          <a:xfrm>
            <a:off x="298049" y="219920"/>
            <a:ext cx="2171217" cy="549675"/>
          </a:xfrm>
          <a:prstGeom prst="roundRect">
            <a:avLst>
              <a:gd fmla="val 5865" name="adj"/>
            </a:avLst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4"/>
          <p:cNvSpPr txBox="1"/>
          <p:nvPr/>
        </p:nvSpPr>
        <p:spPr>
          <a:xfrm>
            <a:off x="298049" y="285234"/>
            <a:ext cx="2171217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1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Place your logo </a:t>
            </a:r>
            <a:br>
              <a:rPr b="0" i="0" lang="es-ES" sz="11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</a:br>
            <a:r>
              <a:rPr b="0" i="0" lang="es-ES" sz="11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in white here</a:t>
            </a:r>
            <a:endParaRPr/>
          </a:p>
        </p:txBody>
      </p:sp>
      <p:sp>
        <p:nvSpPr>
          <p:cNvPr id="89" name="Google Shape;89;p14"/>
          <p:cNvSpPr txBox="1"/>
          <p:nvPr>
            <p:ph idx="1" type="body"/>
          </p:nvPr>
        </p:nvSpPr>
        <p:spPr>
          <a:xfrm>
            <a:off x="964131" y="2383020"/>
            <a:ext cx="10263739" cy="7295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5461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000"/>
              <a:buChar char="•"/>
              <a:defRPr b="0" i="0" sz="50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Logotipo&#10;&#10;Descripción generada automáticamente" id="90" name="Google Shape;9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48648" y="274584"/>
            <a:ext cx="1181341" cy="7295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vajilla, plato, dibujo, alimentos&#10;&#10;Descripción generada automáticamente" id="91" name="Google Shape;9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53700" y="440788"/>
            <a:ext cx="2618072" cy="293627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/>
        </p:nvSpPr>
        <p:spPr>
          <a:xfrm>
            <a:off x="6096000" y="5093775"/>
            <a:ext cx="5582653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6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Here you can put a short summary description of the presentation. Lorem ipsum dolor sit adipiscing elit. Gravida praesent non tortor ante justo, commodo quis elementum quis. Mollis id adipiscing ipsum amet. </a:t>
            </a:r>
            <a:endParaRPr b="0" i="0" sz="1600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7.png"/><Relationship Id="rId6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"/>
          <p:cNvSpPr/>
          <p:nvPr/>
        </p:nvSpPr>
        <p:spPr>
          <a:xfrm>
            <a:off x="2011688" y="1351183"/>
            <a:ext cx="8468750" cy="4427034"/>
          </a:xfrm>
          <a:prstGeom prst="roundRect">
            <a:avLst>
              <a:gd fmla="val 0" name="adj"/>
            </a:avLst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ogotipo&#10;&#10;Descripción generada automáticamente" id="98" name="Google Shape;98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0952" y="266588"/>
            <a:ext cx="1210316" cy="996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47604" y="6155492"/>
            <a:ext cx="3545832" cy="49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/>
          <p:cNvPicPr preferRelativeResize="0"/>
          <p:nvPr/>
        </p:nvPicPr>
        <p:blipFill rotWithShape="1">
          <a:blip r:embed="rId6">
            <a:alphaModFix/>
          </a:blip>
          <a:srcRect b="0" l="29" r="29" t="0"/>
          <a:stretch/>
        </p:blipFill>
        <p:spPr>
          <a:xfrm>
            <a:off x="431318" y="266589"/>
            <a:ext cx="1509207" cy="10021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2021-10-29T07:52:31Z</dcterms:created>
  <dc:creator>Laura González Gimeno</dc:creator>
</cp:coreProperties>
</file>