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B0463B-B05C-463E-BED2-6060F4401A8C}" v="1" dt="2021-11-12T09:54:44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8"/>
    <p:restoredTop sz="94698"/>
  </p:normalViewPr>
  <p:slideViewPr>
    <p:cSldViewPr snapToGrid="0" snapToObjects="1">
      <p:cViewPr varScale="1">
        <p:scale>
          <a:sx n="111" d="100"/>
          <a:sy n="111" d="100"/>
        </p:scale>
        <p:origin x="1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28/10/22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142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47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076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4131" y="3199172"/>
            <a:ext cx="10263739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28/10/22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4075044-C4C6-754E-A31C-207FF772CCCE}"/>
              </a:ext>
            </a:extLst>
          </p:cNvPr>
          <p:cNvSpPr/>
          <p:nvPr userDrawn="1"/>
        </p:nvSpPr>
        <p:spPr>
          <a:xfrm>
            <a:off x="298049" y="219920"/>
            <a:ext cx="2171217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516CDD-0B0A-AC43-AD15-8A9202EC32DF}"/>
              </a:ext>
            </a:extLst>
          </p:cNvPr>
          <p:cNvSpPr txBox="1"/>
          <p:nvPr userDrawn="1"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48648" y="274584"/>
            <a:ext cx="1181341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3700" y="440788"/>
            <a:ext cx="2618072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6043EB6-2B4F-D644-890B-66BB7A55D0F8}"/>
              </a:ext>
            </a:extLst>
          </p:cNvPr>
          <p:cNvSpPr txBox="1"/>
          <p:nvPr userDrawn="1"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45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43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1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212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20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84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842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1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28/10/22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01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3BAF8C2-F464-8A48-B6C7-89C76BD29FD9}"/>
              </a:ext>
            </a:extLst>
          </p:cNvPr>
          <p:cNvSpPr/>
          <p:nvPr/>
        </p:nvSpPr>
        <p:spPr>
          <a:xfrm>
            <a:off x="2011688" y="1351183"/>
            <a:ext cx="8468750" cy="4427034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Imagen 10" descr="Logotipo&#10;&#10;Descripción generada automáticamente">
            <a:extLst>
              <a:ext uri="{FF2B5EF4-FFF2-40B4-BE49-F238E27FC236}">
                <a16:creationId xmlns:a16="http://schemas.microsoft.com/office/drawing/2014/main" id="{88D5023B-48E1-A94B-82E8-D5C258F9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952" y="266588"/>
            <a:ext cx="1210316" cy="99656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FDB0CF0-2468-4993-A9F1-1FD8FD7DD6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1318" y="266589"/>
            <a:ext cx="1509209" cy="1002115"/>
          </a:xfrm>
          <a:prstGeom prst="rect">
            <a:avLst/>
          </a:prstGeom>
        </p:spPr>
      </p:pic>
      <p:sp>
        <p:nvSpPr>
          <p:cNvPr id="4" name="Google Shape;26;p1">
            <a:extLst>
              <a:ext uri="{FF2B5EF4-FFF2-40B4-BE49-F238E27FC236}">
                <a16:creationId xmlns:a16="http://schemas.microsoft.com/office/drawing/2014/main" id="{EC8B7F10-1DC6-36F3-5A41-24FE30049184}"/>
              </a:ext>
            </a:extLst>
          </p:cNvPr>
          <p:cNvSpPr txBox="1">
            <a:spLocks/>
          </p:cNvSpPr>
          <p:nvPr/>
        </p:nvSpPr>
        <p:spPr>
          <a:xfrm>
            <a:off x="8095931" y="6031923"/>
            <a:ext cx="4249178" cy="6149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8575" tIns="28575" rIns="28575" bIns="28575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defTabSz="914400" rtl="0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kern="0" dirty="0">
                <a:solidFill>
                  <a:schemeClr val="bg1"/>
                </a:solidFill>
                <a:latin typeface="Archer Bold" pitchFamily="2" charset="0"/>
                <a:ea typeface="Arial"/>
                <a:cs typeface="Arial"/>
                <a:sym typeface="Arial"/>
              </a:rPr>
              <a:t>PREVENTING ANTIMICROBIAL</a:t>
            </a:r>
            <a:endParaRPr lang="en-US" kern="0" dirty="0">
              <a:solidFill>
                <a:schemeClr val="bg1"/>
              </a:solidFill>
              <a:latin typeface="Archer Bold" pitchFamily="2" charset="0"/>
            </a:endParaRPr>
          </a:p>
        </p:txBody>
      </p:sp>
      <p:sp>
        <p:nvSpPr>
          <p:cNvPr id="5" name="Google Shape;27;p1">
            <a:extLst>
              <a:ext uri="{FF2B5EF4-FFF2-40B4-BE49-F238E27FC236}">
                <a16:creationId xmlns:a16="http://schemas.microsoft.com/office/drawing/2014/main" id="{67AB28AA-AB7C-01C4-B367-EBFBDD310CE5}"/>
              </a:ext>
            </a:extLst>
          </p:cNvPr>
          <p:cNvSpPr txBox="1"/>
          <p:nvPr/>
        </p:nvSpPr>
        <p:spPr>
          <a:xfrm>
            <a:off x="8622784" y="6422959"/>
            <a:ext cx="3195472" cy="223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u="none" strike="noStrike" cap="none" dirty="0">
                <a:solidFill>
                  <a:schemeClr val="bg1"/>
                </a:solidFill>
                <a:latin typeface="Archer Bold" pitchFamily="2" charset="0"/>
                <a:sym typeface="Arial"/>
              </a:rPr>
              <a:t>RESISTANCE TOGETHER</a:t>
            </a:r>
            <a:endParaRPr lang="en-US" dirty="0">
              <a:solidFill>
                <a:schemeClr val="bg1"/>
              </a:solidFill>
              <a:latin typeface="Archer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771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484</TotalTime>
  <Words>4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Archer Bold</vt:lpstr>
      <vt:lpstr>Arial</vt:lpstr>
      <vt:lpstr>Calibri</vt:lpstr>
      <vt:lpstr>Calibri Light</vt:lpstr>
      <vt:lpstr>Roboto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Iva Kvakic</cp:lastModifiedBy>
  <cp:revision>15</cp:revision>
  <dcterms:created xsi:type="dcterms:W3CDTF">2021-10-29T07:52:31Z</dcterms:created>
  <dcterms:modified xsi:type="dcterms:W3CDTF">2022-10-28T10:19:35Z</dcterms:modified>
</cp:coreProperties>
</file>