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2D6"/>
    <a:srgbClr val="2A3D48"/>
    <a:srgbClr val="E4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0200D-2E4C-4EE1-AEA5-EF048646DF42}" v="3" dt="2021-11-12T10:03:41.0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7"/>
    <p:restoredTop sz="94674"/>
  </p:normalViewPr>
  <p:slideViewPr>
    <p:cSldViewPr snapToGrid="0" snapToObjects="1">
      <p:cViewPr varScale="1">
        <p:scale>
          <a:sx n="68" d="100"/>
          <a:sy n="68" d="100"/>
        </p:scale>
        <p:origin x="6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11242-6D9E-0840-8A88-165C5913CD07}" type="datetimeFigureOut">
              <a:rPr lang="es-ES" smtClean="0"/>
              <a:t>12/11/2021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FB5F-F53A-614F-AB3F-8B21D4E1E05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98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8140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850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770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4131" y="3199172"/>
            <a:ext cx="10263739" cy="1606612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br>
              <a:rPr lang="es-E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12/11/2021</a:t>
            </a:fld>
            <a:endParaRPr lang="es-ES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44075044-C4C6-754E-A31C-207FF772CCCE}"/>
              </a:ext>
            </a:extLst>
          </p:cNvPr>
          <p:cNvSpPr/>
          <p:nvPr userDrawn="1"/>
        </p:nvSpPr>
        <p:spPr>
          <a:xfrm>
            <a:off x="298049" y="219920"/>
            <a:ext cx="2171217" cy="549675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D516CDD-0B0A-AC43-AD15-8A9202EC32DF}"/>
              </a:ext>
            </a:extLst>
          </p:cNvPr>
          <p:cNvSpPr txBox="1"/>
          <p:nvPr userDrawn="1"/>
        </p:nvSpPr>
        <p:spPr>
          <a:xfrm>
            <a:off x="298049" y="285234"/>
            <a:ext cx="2171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Place your logo </a:t>
            </a:r>
            <a:b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 white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B1015A1-C5A3-F045-A89A-9A31B4BEAB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4131" y="2383020"/>
            <a:ext cx="10263739" cy="729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lang="en-US" sz="50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n-US" dirty="0"/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DF3CEA2E-4BAC-2B42-81A0-1F50B92CBB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48648" y="274584"/>
            <a:ext cx="1181341" cy="729526"/>
          </a:xfrm>
          <a:prstGeom prst="rect">
            <a:avLst/>
          </a:prstGeom>
        </p:spPr>
      </p:pic>
      <p:pic>
        <p:nvPicPr>
          <p:cNvPr id="18" name="Imagen 17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AE290FAA-CA56-404D-8CA7-1F2A862A96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3700" y="440788"/>
            <a:ext cx="2618072" cy="29362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6043EB6-2B4F-D644-890B-66BB7A55D0F8}"/>
              </a:ext>
            </a:extLst>
          </p:cNvPr>
          <p:cNvSpPr txBox="1"/>
          <p:nvPr userDrawn="1"/>
        </p:nvSpPr>
        <p:spPr>
          <a:xfrm>
            <a:off x="6096000" y="5093775"/>
            <a:ext cx="55826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Here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you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can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put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a short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summary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description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of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the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presentation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Lorem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dolor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Gravida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praesent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non tortor ante justo, commodo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elementum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Mollis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id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endParaRPr lang="en-US" sz="1600" b="0" i="0" kern="12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05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574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43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98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334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587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031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958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7807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045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AC91497-E125-44CF-B8B9-451EE4C78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0077" y="105258"/>
            <a:ext cx="1784185" cy="1184699"/>
          </a:xfrm>
          <a:prstGeom prst="rect">
            <a:avLst/>
          </a:prstGeom>
        </p:spPr>
      </p:pic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E1EBE9A7-F75C-4A41-BC27-B5499343FD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839" y="1532100"/>
            <a:ext cx="11896322" cy="37937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BB110A-1528-4FBB-B871-7EC2D67CB58D}"/>
              </a:ext>
            </a:extLst>
          </p:cNvPr>
          <p:cNvSpPr txBox="1"/>
          <p:nvPr/>
        </p:nvSpPr>
        <p:spPr>
          <a:xfrm>
            <a:off x="506436" y="258538"/>
            <a:ext cx="2700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Insert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logo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39036C-1F97-49F3-BE4C-B4340B654640}"/>
              </a:ext>
            </a:extLst>
          </p:cNvPr>
          <p:cNvSpPr/>
          <p:nvPr/>
        </p:nvSpPr>
        <p:spPr>
          <a:xfrm>
            <a:off x="506435" y="235942"/>
            <a:ext cx="2700997" cy="92333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805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494</TotalTime>
  <Words>5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Laura González Gimeno</dc:creator>
  <cp:lastModifiedBy>BLITZ, Emily</cp:lastModifiedBy>
  <cp:revision>13</cp:revision>
  <dcterms:created xsi:type="dcterms:W3CDTF">2021-10-29T07:52:31Z</dcterms:created>
  <dcterms:modified xsi:type="dcterms:W3CDTF">2021-11-12T10:05:19Z</dcterms:modified>
</cp:coreProperties>
</file>