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9144000"/>
  <p:notesSz cx="6858000" cy="9144000"/>
  <p:embeddedFontLst>
    <p:embeddedFont>
      <p:font typeface="Roboto"/>
      <p:regular r:id="rId16"/>
      <p:bold r:id="rId17"/>
      <p:italic r:id="rId18"/>
      <p:boldItalic r:id="rId19"/>
    </p:embeddedFont>
    <p:embeddedFont>
      <p:font typeface="Open Sans SemiBold"/>
      <p:regular r:id="rId20"/>
      <p:bold r:id="rId21"/>
      <p:italic r:id="rId22"/>
      <p:boldItalic r:id="rId23"/>
    </p:embeddedFont>
    <p:embeddedFont>
      <p:font typeface="Roboto Light"/>
      <p:regular r:id="rId24"/>
      <p:bold r:id="rId25"/>
      <p:italic r:id="rId26"/>
      <p:boldItalic r:id="rId27"/>
    </p:embeddedFont>
    <p:embeddedFont>
      <p:font typeface="Open Sans Light"/>
      <p:regular r:id="rId28"/>
      <p:bold r:id="rId29"/>
      <p:italic r:id="rId30"/>
      <p:boldItalic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6" roundtripDataSignature="AMtx7miC1RFE1Og1AMqwtPZydE+ic6Gy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OpenSansSemiBold-regular.fntdata"/><Relationship Id="rId22" Type="http://schemas.openxmlformats.org/officeDocument/2006/relationships/font" Target="fonts/OpenSansSemiBold-italic.fntdata"/><Relationship Id="rId21" Type="http://schemas.openxmlformats.org/officeDocument/2006/relationships/font" Target="fonts/OpenSansSemiBold-bold.fntdata"/><Relationship Id="rId24" Type="http://schemas.openxmlformats.org/officeDocument/2006/relationships/font" Target="fonts/RobotoLight-regular.fntdata"/><Relationship Id="rId23" Type="http://schemas.openxmlformats.org/officeDocument/2006/relationships/font" Target="fonts/OpenSansSemi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RobotoLight-italic.fntdata"/><Relationship Id="rId25" Type="http://schemas.openxmlformats.org/officeDocument/2006/relationships/font" Target="fonts/RobotoLight-bold.fntdata"/><Relationship Id="rId28" Type="http://schemas.openxmlformats.org/officeDocument/2006/relationships/font" Target="fonts/OpenSansLight-regular.fntdata"/><Relationship Id="rId27" Type="http://schemas.openxmlformats.org/officeDocument/2006/relationships/font" Target="fonts/RobotoLight-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OpenSansLight-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OpenSansLight-boldItalic.fntdata"/><Relationship Id="rId30" Type="http://schemas.openxmlformats.org/officeDocument/2006/relationships/font" Target="fonts/OpenSansLight-italic.fntdata"/><Relationship Id="rId11" Type="http://schemas.openxmlformats.org/officeDocument/2006/relationships/slide" Target="slides/slide7.xml"/><Relationship Id="rId33" Type="http://schemas.openxmlformats.org/officeDocument/2006/relationships/font" Target="fonts/OpenSans-bold.fntdata"/><Relationship Id="rId10" Type="http://schemas.openxmlformats.org/officeDocument/2006/relationships/slide" Target="slides/slide6.xml"/><Relationship Id="rId32" Type="http://schemas.openxmlformats.org/officeDocument/2006/relationships/font" Target="fonts/OpenSans-regular.fntdata"/><Relationship Id="rId13" Type="http://schemas.openxmlformats.org/officeDocument/2006/relationships/slide" Target="slides/slide9.xml"/><Relationship Id="rId35" Type="http://schemas.openxmlformats.org/officeDocument/2006/relationships/font" Target="fonts/OpenSans-boldItalic.fntdata"/><Relationship Id="rId12" Type="http://schemas.openxmlformats.org/officeDocument/2006/relationships/slide" Target="slides/slide8.xml"/><Relationship Id="rId34" Type="http://schemas.openxmlformats.org/officeDocument/2006/relationships/font" Target="fonts/OpenSans-italic.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font" Target="fonts/Roboto-bold.fntdata"/><Relationship Id="rId16" Type="http://schemas.openxmlformats.org/officeDocument/2006/relationships/font" Target="fonts/Roboto-regular.fntdata"/><Relationship Id="rId19" Type="http://schemas.openxmlformats.org/officeDocument/2006/relationships/font" Target="fonts/Roboto-boldItalic.fntdata"/><Relationship Id="rId18" Type="http://schemas.openxmlformats.org/officeDocument/2006/relationships/font" Target="fonts/Robo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14" name="Shape 14"/>
        <p:cNvGrpSpPr/>
        <p:nvPr/>
      </p:nvGrpSpPr>
      <p:grpSpPr>
        <a:xfrm>
          <a:off x="0" y="0"/>
          <a:ext cx="0" cy="0"/>
          <a:chOff x="0" y="0"/>
          <a:chExt cx="0" cy="0"/>
        </a:xfrm>
      </p:grpSpPr>
      <p:sp>
        <p:nvSpPr>
          <p:cNvPr id="15" name="Google Shape;15;p13"/>
          <p:cNvSpPr txBox="1"/>
          <p:nvPr>
            <p:ph type="title"/>
          </p:nvPr>
        </p:nvSpPr>
        <p:spPr>
          <a:xfrm>
            <a:off x="628650" y="1168762"/>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13"/>
          <p:cNvSpPr txBox="1"/>
          <p:nvPr>
            <p:ph idx="1" type="body"/>
          </p:nvPr>
        </p:nvSpPr>
        <p:spPr>
          <a:xfrm>
            <a:off x="628650" y="3429000"/>
            <a:ext cx="7886700" cy="22602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 name="Google Shape;17;p13"/>
          <p:cNvSpPr txBox="1"/>
          <p:nvPr>
            <p:ph idx="10" type="dt"/>
          </p:nvPr>
        </p:nvSpPr>
        <p:spPr>
          <a:xfrm>
            <a:off x="223536" y="6295362"/>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13"/>
          <p:cNvSpPr txBox="1"/>
          <p:nvPr>
            <p:ph idx="12" type="sldNum"/>
          </p:nvPr>
        </p:nvSpPr>
        <p:spPr>
          <a:xfrm>
            <a:off x="6863064" y="6295362"/>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73" name="Shape 73"/>
        <p:cNvGrpSpPr/>
        <p:nvPr/>
      </p:nvGrpSpPr>
      <p:grpSpPr>
        <a:xfrm>
          <a:off x="0" y="0"/>
          <a:ext cx="0" cy="0"/>
          <a:chOff x="0" y="0"/>
          <a:chExt cx="0" cy="0"/>
        </a:xfrm>
      </p:grpSpPr>
      <p:sp>
        <p:nvSpPr>
          <p:cNvPr id="74" name="Google Shape;74;p22"/>
          <p:cNvSpPr txBox="1"/>
          <p:nvPr>
            <p:ph type="title"/>
          </p:nvPr>
        </p:nvSpPr>
        <p:spPr>
          <a:xfrm>
            <a:off x="628650" y="1168762"/>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22"/>
          <p:cNvSpPr txBox="1"/>
          <p:nvPr>
            <p:ph idx="1" type="body"/>
          </p:nvPr>
        </p:nvSpPr>
        <p:spPr>
          <a:xfrm rot="5400000">
            <a:off x="3441881" y="615769"/>
            <a:ext cx="2260238" cy="78867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22"/>
          <p:cNvSpPr txBox="1"/>
          <p:nvPr>
            <p:ph idx="10" type="dt"/>
          </p:nvPr>
        </p:nvSpPr>
        <p:spPr>
          <a:xfrm>
            <a:off x="223536" y="6295362"/>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2"/>
          <p:cNvSpPr txBox="1"/>
          <p:nvPr>
            <p:ph idx="11" type="ftr"/>
          </p:nvPr>
        </p:nvSpPr>
        <p:spPr>
          <a:xfrm>
            <a:off x="3028950" y="6356351"/>
            <a:ext cx="30861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Google Shape;78;p22"/>
          <p:cNvSpPr txBox="1"/>
          <p:nvPr>
            <p:ph idx="12" type="sldNum"/>
          </p:nvPr>
        </p:nvSpPr>
        <p:spPr>
          <a:xfrm>
            <a:off x="6863064" y="6295362"/>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79" name="Shape 79"/>
        <p:cNvGrpSpPr/>
        <p:nvPr/>
      </p:nvGrpSpPr>
      <p:grpSpPr>
        <a:xfrm>
          <a:off x="0" y="0"/>
          <a:ext cx="0" cy="0"/>
          <a:chOff x="0" y="0"/>
          <a:chExt cx="0" cy="0"/>
        </a:xfrm>
      </p:grpSpPr>
      <p:sp>
        <p:nvSpPr>
          <p:cNvPr id="80" name="Google Shape;80;p23"/>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3"/>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23"/>
          <p:cNvSpPr txBox="1"/>
          <p:nvPr>
            <p:ph idx="10" type="dt"/>
          </p:nvPr>
        </p:nvSpPr>
        <p:spPr>
          <a:xfrm>
            <a:off x="223536" y="6295362"/>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3"/>
          <p:cNvSpPr txBox="1"/>
          <p:nvPr>
            <p:ph idx="11" type="ftr"/>
          </p:nvPr>
        </p:nvSpPr>
        <p:spPr>
          <a:xfrm>
            <a:off x="3028950" y="6356351"/>
            <a:ext cx="30861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23"/>
          <p:cNvSpPr txBox="1"/>
          <p:nvPr>
            <p:ph idx="12" type="sldNum"/>
          </p:nvPr>
        </p:nvSpPr>
        <p:spPr>
          <a:xfrm>
            <a:off x="6863064" y="6295362"/>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p:cSld name="Diapositiva de título">
    <p:bg>
      <p:bgPr>
        <a:blipFill>
          <a:blip r:embed="rId2">
            <a:alphaModFix/>
          </a:blip>
          <a:stretch>
            <a:fillRect/>
          </a:stretch>
        </a:blipFill>
      </p:bgPr>
    </p:bg>
    <p:spTree>
      <p:nvGrpSpPr>
        <p:cNvPr id="19" name="Shape 19"/>
        <p:cNvGrpSpPr/>
        <p:nvPr/>
      </p:nvGrpSpPr>
      <p:grpSpPr>
        <a:xfrm>
          <a:off x="0" y="0"/>
          <a:ext cx="0" cy="0"/>
          <a:chOff x="0" y="0"/>
          <a:chExt cx="0" cy="0"/>
        </a:xfrm>
      </p:grpSpPr>
      <p:sp>
        <p:nvSpPr>
          <p:cNvPr id="20" name="Google Shape;20;p14"/>
          <p:cNvSpPr txBox="1"/>
          <p:nvPr>
            <p:ph type="ctrTitle"/>
          </p:nvPr>
        </p:nvSpPr>
        <p:spPr>
          <a:xfrm>
            <a:off x="723098" y="3199172"/>
            <a:ext cx="7697804" cy="1606612"/>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5400"/>
              <a:buFont typeface="Roboto"/>
              <a:buNone/>
              <a:defRPr sz="5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14"/>
          <p:cNvSpPr txBox="1"/>
          <p:nvPr>
            <p:ph idx="10" type="dt"/>
          </p:nvPr>
        </p:nvSpPr>
        <p:spPr>
          <a:xfrm>
            <a:off x="223536" y="6295362"/>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4"/>
          <p:cNvSpPr/>
          <p:nvPr/>
        </p:nvSpPr>
        <p:spPr>
          <a:xfrm>
            <a:off x="223536" y="219919"/>
            <a:ext cx="1628413" cy="549675"/>
          </a:xfrm>
          <a:prstGeom prst="roundRect">
            <a:avLst>
              <a:gd fmla="val 5865" name="adj"/>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 name="Google Shape;23;p14"/>
          <p:cNvSpPr txBox="1"/>
          <p:nvPr/>
        </p:nvSpPr>
        <p:spPr>
          <a:xfrm>
            <a:off x="223536" y="285233"/>
            <a:ext cx="1628413"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ES" sz="1100">
                <a:solidFill>
                  <a:schemeClr val="lt1"/>
                </a:solidFill>
                <a:latin typeface="Roboto Light"/>
                <a:ea typeface="Roboto Light"/>
                <a:cs typeface="Roboto Light"/>
                <a:sym typeface="Roboto Light"/>
              </a:rPr>
              <a:t>Place your logo </a:t>
            </a:r>
            <a:br>
              <a:rPr b="0" i="0" lang="es-ES" sz="1100">
                <a:solidFill>
                  <a:schemeClr val="lt1"/>
                </a:solidFill>
                <a:latin typeface="Roboto Light"/>
                <a:ea typeface="Roboto Light"/>
                <a:cs typeface="Roboto Light"/>
                <a:sym typeface="Roboto Light"/>
              </a:rPr>
            </a:br>
            <a:r>
              <a:rPr b="0" i="0" lang="es-ES" sz="1100">
                <a:solidFill>
                  <a:schemeClr val="lt1"/>
                </a:solidFill>
                <a:latin typeface="Roboto Light"/>
                <a:ea typeface="Roboto Light"/>
                <a:cs typeface="Roboto Light"/>
                <a:sym typeface="Roboto Light"/>
              </a:rPr>
              <a:t>in white here</a:t>
            </a:r>
            <a:endParaRPr/>
          </a:p>
        </p:txBody>
      </p:sp>
      <p:sp>
        <p:nvSpPr>
          <p:cNvPr id="24" name="Google Shape;24;p14"/>
          <p:cNvSpPr txBox="1"/>
          <p:nvPr>
            <p:ph idx="1" type="body"/>
          </p:nvPr>
        </p:nvSpPr>
        <p:spPr>
          <a:xfrm>
            <a:off x="723098" y="2383020"/>
            <a:ext cx="7697804" cy="729526"/>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000"/>
              <a:buNone/>
              <a:defRPr b="0" i="0" sz="5000">
                <a:solidFill>
                  <a:schemeClr val="lt1"/>
                </a:solidFill>
                <a:latin typeface="Roboto Light"/>
                <a:ea typeface="Roboto Light"/>
                <a:cs typeface="Roboto Light"/>
                <a:sym typeface="Roboto Light"/>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Logotipo&#10;&#10;Descripción generada automáticamente" id="25" name="Google Shape;25;p14"/>
          <p:cNvPicPr preferRelativeResize="0"/>
          <p:nvPr/>
        </p:nvPicPr>
        <p:blipFill rotWithShape="1">
          <a:blip r:embed="rId3">
            <a:alphaModFix/>
          </a:blip>
          <a:srcRect b="0" l="0" r="0" t="0"/>
          <a:stretch/>
        </p:blipFill>
        <p:spPr>
          <a:xfrm>
            <a:off x="7911486" y="274584"/>
            <a:ext cx="886006" cy="729526"/>
          </a:xfrm>
          <a:prstGeom prst="rect">
            <a:avLst/>
          </a:prstGeom>
          <a:noFill/>
          <a:ln>
            <a:noFill/>
          </a:ln>
        </p:spPr>
      </p:pic>
      <p:pic>
        <p:nvPicPr>
          <p:cNvPr descr="Imagen que contiene vajilla, plato, dibujo, alimentos&#10;&#10;Descripción generada automáticamente" id="26" name="Google Shape;26;p14"/>
          <p:cNvPicPr preferRelativeResize="0"/>
          <p:nvPr/>
        </p:nvPicPr>
        <p:blipFill rotWithShape="1">
          <a:blip r:embed="rId4">
            <a:alphaModFix/>
          </a:blip>
          <a:srcRect b="0" l="0" r="0" t="0"/>
          <a:stretch/>
        </p:blipFill>
        <p:spPr>
          <a:xfrm>
            <a:off x="5515275" y="440787"/>
            <a:ext cx="1963554" cy="293627"/>
          </a:xfrm>
          <a:prstGeom prst="rect">
            <a:avLst/>
          </a:prstGeom>
          <a:noFill/>
          <a:ln>
            <a:noFill/>
          </a:ln>
        </p:spPr>
      </p:pic>
      <p:sp>
        <p:nvSpPr>
          <p:cNvPr id="27" name="Google Shape;27;p14"/>
          <p:cNvSpPr txBox="1"/>
          <p:nvPr/>
        </p:nvSpPr>
        <p:spPr>
          <a:xfrm>
            <a:off x="4572000" y="5093774"/>
            <a:ext cx="4186990"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s-ES" sz="1600">
                <a:solidFill>
                  <a:schemeClr val="lt1"/>
                </a:solidFill>
                <a:latin typeface="Roboto Light"/>
                <a:ea typeface="Roboto Light"/>
                <a:cs typeface="Roboto Light"/>
                <a:sym typeface="Roboto Light"/>
              </a:rPr>
              <a:t>Here you can put a short summary description of the presentation. Lorem ipsum dolor sit adipiscing elit. Gravida praesent non tortor ante justo, commodo quis elementum quis. Mollis id adipiscing ipsum amet. </a:t>
            </a:r>
            <a:endParaRPr b="0" i="0" sz="1600">
              <a:solidFill>
                <a:schemeClr val="lt1"/>
              </a:solidFill>
              <a:latin typeface="Roboto Light"/>
              <a:ea typeface="Roboto Light"/>
              <a:cs typeface="Roboto Light"/>
              <a:sym typeface="Roboto Ligh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28" name="Shape 28"/>
        <p:cNvGrpSpPr/>
        <p:nvPr/>
      </p:nvGrpSpPr>
      <p:grpSpPr>
        <a:xfrm>
          <a:off x="0" y="0"/>
          <a:ext cx="0" cy="0"/>
          <a:chOff x="0" y="0"/>
          <a:chExt cx="0" cy="0"/>
        </a:xfrm>
      </p:grpSpPr>
      <p:sp>
        <p:nvSpPr>
          <p:cNvPr id="29" name="Google Shape;29;p15"/>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15"/>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15"/>
          <p:cNvSpPr txBox="1"/>
          <p:nvPr>
            <p:ph idx="10" type="dt"/>
          </p:nvPr>
        </p:nvSpPr>
        <p:spPr>
          <a:xfrm>
            <a:off x="223536" y="6295362"/>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5"/>
          <p:cNvSpPr txBox="1"/>
          <p:nvPr>
            <p:ph idx="11" type="ftr"/>
          </p:nvPr>
        </p:nvSpPr>
        <p:spPr>
          <a:xfrm>
            <a:off x="3028950" y="6356351"/>
            <a:ext cx="30861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Google Shape;33;p15"/>
          <p:cNvSpPr txBox="1"/>
          <p:nvPr>
            <p:ph idx="12" type="sldNum"/>
          </p:nvPr>
        </p:nvSpPr>
        <p:spPr>
          <a:xfrm>
            <a:off x="6863064" y="6295362"/>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34" name="Shape 34"/>
        <p:cNvGrpSpPr/>
        <p:nvPr/>
      </p:nvGrpSpPr>
      <p:grpSpPr>
        <a:xfrm>
          <a:off x="0" y="0"/>
          <a:ext cx="0" cy="0"/>
          <a:chOff x="0" y="0"/>
          <a:chExt cx="0" cy="0"/>
        </a:xfrm>
      </p:grpSpPr>
      <p:sp>
        <p:nvSpPr>
          <p:cNvPr id="35" name="Google Shape;35;p16"/>
          <p:cNvSpPr txBox="1"/>
          <p:nvPr>
            <p:ph type="title"/>
          </p:nvPr>
        </p:nvSpPr>
        <p:spPr>
          <a:xfrm>
            <a:off x="628650" y="1168762"/>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16"/>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6"/>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16"/>
          <p:cNvSpPr txBox="1"/>
          <p:nvPr>
            <p:ph idx="10" type="dt"/>
          </p:nvPr>
        </p:nvSpPr>
        <p:spPr>
          <a:xfrm>
            <a:off x="223536" y="6295362"/>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6"/>
          <p:cNvSpPr txBox="1"/>
          <p:nvPr>
            <p:ph idx="11" type="ftr"/>
          </p:nvPr>
        </p:nvSpPr>
        <p:spPr>
          <a:xfrm>
            <a:off x="3028950" y="6356351"/>
            <a:ext cx="30861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0" name="Google Shape;40;p16"/>
          <p:cNvSpPr txBox="1"/>
          <p:nvPr>
            <p:ph idx="12" type="sldNum"/>
          </p:nvPr>
        </p:nvSpPr>
        <p:spPr>
          <a:xfrm>
            <a:off x="6863064" y="6295362"/>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41" name="Shape 41"/>
        <p:cNvGrpSpPr/>
        <p:nvPr/>
      </p:nvGrpSpPr>
      <p:grpSpPr>
        <a:xfrm>
          <a:off x="0" y="0"/>
          <a:ext cx="0" cy="0"/>
          <a:chOff x="0" y="0"/>
          <a:chExt cx="0" cy="0"/>
        </a:xfrm>
      </p:grpSpPr>
      <p:sp>
        <p:nvSpPr>
          <p:cNvPr id="42" name="Google Shape;42;p17"/>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17"/>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17"/>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17"/>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17"/>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17"/>
          <p:cNvSpPr txBox="1"/>
          <p:nvPr>
            <p:ph idx="10" type="dt"/>
          </p:nvPr>
        </p:nvSpPr>
        <p:spPr>
          <a:xfrm>
            <a:off x="223536" y="6295362"/>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7"/>
          <p:cNvSpPr txBox="1"/>
          <p:nvPr>
            <p:ph idx="11" type="ftr"/>
          </p:nvPr>
        </p:nvSpPr>
        <p:spPr>
          <a:xfrm>
            <a:off x="3028950" y="6356351"/>
            <a:ext cx="30861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9" name="Google Shape;49;p17"/>
          <p:cNvSpPr txBox="1"/>
          <p:nvPr>
            <p:ph idx="12" type="sldNum"/>
          </p:nvPr>
        </p:nvSpPr>
        <p:spPr>
          <a:xfrm>
            <a:off x="6863064" y="6295362"/>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50" name="Shape 50"/>
        <p:cNvGrpSpPr/>
        <p:nvPr/>
      </p:nvGrpSpPr>
      <p:grpSpPr>
        <a:xfrm>
          <a:off x="0" y="0"/>
          <a:ext cx="0" cy="0"/>
          <a:chOff x="0" y="0"/>
          <a:chExt cx="0" cy="0"/>
        </a:xfrm>
      </p:grpSpPr>
      <p:sp>
        <p:nvSpPr>
          <p:cNvPr id="51" name="Google Shape;51;p18"/>
          <p:cNvSpPr txBox="1"/>
          <p:nvPr>
            <p:ph type="title"/>
          </p:nvPr>
        </p:nvSpPr>
        <p:spPr>
          <a:xfrm>
            <a:off x="628650" y="1168762"/>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18"/>
          <p:cNvSpPr txBox="1"/>
          <p:nvPr>
            <p:ph idx="10" type="dt"/>
          </p:nvPr>
        </p:nvSpPr>
        <p:spPr>
          <a:xfrm>
            <a:off x="223536" y="6295362"/>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8"/>
          <p:cNvSpPr txBox="1"/>
          <p:nvPr>
            <p:ph idx="11" type="ftr"/>
          </p:nvPr>
        </p:nvSpPr>
        <p:spPr>
          <a:xfrm>
            <a:off x="3028950" y="6356351"/>
            <a:ext cx="30861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8"/>
          <p:cNvSpPr txBox="1"/>
          <p:nvPr>
            <p:ph idx="12" type="sldNum"/>
          </p:nvPr>
        </p:nvSpPr>
        <p:spPr>
          <a:xfrm>
            <a:off x="6863064" y="6295362"/>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55" name="Shape 55"/>
        <p:cNvGrpSpPr/>
        <p:nvPr/>
      </p:nvGrpSpPr>
      <p:grpSpPr>
        <a:xfrm>
          <a:off x="0" y="0"/>
          <a:ext cx="0" cy="0"/>
          <a:chOff x="0" y="0"/>
          <a:chExt cx="0" cy="0"/>
        </a:xfrm>
      </p:grpSpPr>
      <p:sp>
        <p:nvSpPr>
          <p:cNvPr id="56" name="Google Shape;56;p19"/>
          <p:cNvSpPr txBox="1"/>
          <p:nvPr>
            <p:ph idx="10" type="dt"/>
          </p:nvPr>
        </p:nvSpPr>
        <p:spPr>
          <a:xfrm>
            <a:off x="223536" y="6295362"/>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9"/>
          <p:cNvSpPr txBox="1"/>
          <p:nvPr>
            <p:ph idx="11" type="ftr"/>
          </p:nvPr>
        </p:nvSpPr>
        <p:spPr>
          <a:xfrm>
            <a:off x="3028950" y="6356351"/>
            <a:ext cx="30861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 name="Google Shape;58;p19"/>
          <p:cNvSpPr txBox="1"/>
          <p:nvPr>
            <p:ph idx="12" type="sldNum"/>
          </p:nvPr>
        </p:nvSpPr>
        <p:spPr>
          <a:xfrm>
            <a:off x="6863064" y="6295362"/>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59" name="Shape 59"/>
        <p:cNvGrpSpPr/>
        <p:nvPr/>
      </p:nvGrpSpPr>
      <p:grpSpPr>
        <a:xfrm>
          <a:off x="0" y="0"/>
          <a:ext cx="0" cy="0"/>
          <a:chOff x="0" y="0"/>
          <a:chExt cx="0" cy="0"/>
        </a:xfrm>
      </p:grpSpPr>
      <p:sp>
        <p:nvSpPr>
          <p:cNvPr id="60" name="Google Shape;60;p20"/>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20"/>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200"/>
              <a:buNone/>
              <a:defRPr sz="3200"/>
            </a:lvl1pPr>
            <a:lvl2pPr indent="-228600" lvl="1" marL="914400" algn="l">
              <a:lnSpc>
                <a:spcPct val="90000"/>
              </a:lnSpc>
              <a:spcBef>
                <a:spcPts val="500"/>
              </a:spcBef>
              <a:spcAft>
                <a:spcPts val="0"/>
              </a:spcAft>
              <a:buClr>
                <a:schemeClr val="dk1"/>
              </a:buClr>
              <a:buSzPts val="2800"/>
              <a:buNone/>
              <a:defRPr sz="2800"/>
            </a:lvl2pPr>
            <a:lvl3pPr indent="-228600" lvl="2" marL="1371600" algn="l">
              <a:lnSpc>
                <a:spcPct val="90000"/>
              </a:lnSpc>
              <a:spcBef>
                <a:spcPts val="500"/>
              </a:spcBef>
              <a:spcAft>
                <a:spcPts val="0"/>
              </a:spcAft>
              <a:buClr>
                <a:schemeClr val="dk1"/>
              </a:buClr>
              <a:buSzPts val="2400"/>
              <a:buNone/>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20"/>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20"/>
          <p:cNvSpPr txBox="1"/>
          <p:nvPr>
            <p:ph idx="10" type="dt"/>
          </p:nvPr>
        </p:nvSpPr>
        <p:spPr>
          <a:xfrm>
            <a:off x="223536" y="6295362"/>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0"/>
          <p:cNvSpPr txBox="1"/>
          <p:nvPr>
            <p:ph idx="11" type="ftr"/>
          </p:nvPr>
        </p:nvSpPr>
        <p:spPr>
          <a:xfrm>
            <a:off x="3028950" y="6356351"/>
            <a:ext cx="30861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 name="Google Shape;65;p20"/>
          <p:cNvSpPr txBox="1"/>
          <p:nvPr>
            <p:ph idx="12" type="sldNum"/>
          </p:nvPr>
        </p:nvSpPr>
        <p:spPr>
          <a:xfrm>
            <a:off x="6863064" y="6295362"/>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66" name="Shape 66"/>
        <p:cNvGrpSpPr/>
        <p:nvPr/>
      </p:nvGrpSpPr>
      <p:grpSpPr>
        <a:xfrm>
          <a:off x="0" y="0"/>
          <a:ext cx="0" cy="0"/>
          <a:chOff x="0" y="0"/>
          <a:chExt cx="0" cy="0"/>
        </a:xfrm>
      </p:grpSpPr>
      <p:sp>
        <p:nvSpPr>
          <p:cNvPr id="67" name="Google Shape;67;p21"/>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21"/>
          <p:cNvSpPr/>
          <p:nvPr>
            <p:ph idx="2" type="pic"/>
          </p:nvPr>
        </p:nvSpPr>
        <p:spPr>
          <a:xfrm>
            <a:off x="3887391" y="987426"/>
            <a:ext cx="4629150" cy="4873625"/>
          </a:xfrm>
          <a:prstGeom prst="rect">
            <a:avLst/>
          </a:prstGeom>
          <a:noFill/>
          <a:ln>
            <a:noFill/>
          </a:ln>
        </p:spPr>
      </p:sp>
      <p:sp>
        <p:nvSpPr>
          <p:cNvPr id="69" name="Google Shape;69;p21"/>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21"/>
          <p:cNvSpPr txBox="1"/>
          <p:nvPr>
            <p:ph idx="10" type="dt"/>
          </p:nvPr>
        </p:nvSpPr>
        <p:spPr>
          <a:xfrm>
            <a:off x="223536" y="6295362"/>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1"/>
          <p:cNvSpPr txBox="1"/>
          <p:nvPr>
            <p:ph idx="11" type="ftr"/>
          </p:nvPr>
        </p:nvSpPr>
        <p:spPr>
          <a:xfrm>
            <a:off x="3028950" y="6356351"/>
            <a:ext cx="30861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2" name="Google Shape;72;p21"/>
          <p:cNvSpPr txBox="1"/>
          <p:nvPr>
            <p:ph idx="12" type="sldNum"/>
          </p:nvPr>
        </p:nvSpPr>
        <p:spPr>
          <a:xfrm>
            <a:off x="6863064" y="6295362"/>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2"/>
          <p:cNvSpPr txBox="1"/>
          <p:nvPr>
            <p:ph type="title"/>
          </p:nvPr>
        </p:nvSpPr>
        <p:spPr>
          <a:xfrm>
            <a:off x="628650" y="1168762"/>
            <a:ext cx="78867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600"/>
              <a:buFont typeface="Roboto"/>
              <a:buNone/>
              <a:defRPr b="1" i="0" sz="66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2"/>
          <p:cNvSpPr txBox="1"/>
          <p:nvPr>
            <p:ph idx="1" type="body"/>
          </p:nvPr>
        </p:nvSpPr>
        <p:spPr>
          <a:xfrm>
            <a:off x="628650" y="3429000"/>
            <a:ext cx="7886700" cy="22602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5000"/>
              <a:buFont typeface="Arial"/>
              <a:buNone/>
              <a:defRPr b="0" i="0" sz="5000" u="none" cap="none" strike="noStrike">
                <a:solidFill>
                  <a:schemeClr val="dk1"/>
                </a:solidFill>
                <a:latin typeface="Roboto Light"/>
                <a:ea typeface="Roboto Light"/>
                <a:cs typeface="Roboto Light"/>
                <a:sym typeface="Roboto Light"/>
              </a:defRPr>
            </a:lvl1pPr>
            <a:lvl2pPr indent="-228600" lvl="1" marL="914400" marR="0" rtl="0" algn="l">
              <a:lnSpc>
                <a:spcPct val="90000"/>
              </a:lnSpc>
              <a:spcBef>
                <a:spcPts val="500"/>
              </a:spcBef>
              <a:spcAft>
                <a:spcPts val="0"/>
              </a:spcAft>
              <a:buClr>
                <a:schemeClr val="dk1"/>
              </a:buClr>
              <a:buSzPts val="3500"/>
              <a:buFont typeface="Arial"/>
              <a:buNone/>
              <a:defRPr b="1" i="0" sz="3500" u="none" cap="none" strike="noStrike">
                <a:solidFill>
                  <a:schemeClr val="dk1"/>
                </a:solidFill>
                <a:latin typeface="Roboto"/>
                <a:ea typeface="Roboto"/>
                <a:cs typeface="Roboto"/>
                <a:sym typeface="Roboto"/>
              </a:defRPr>
            </a:lvl2pPr>
            <a:lvl3pPr indent="-228600" lvl="2" marL="1371600"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Light"/>
                <a:ea typeface="Roboto Light"/>
                <a:cs typeface="Roboto Light"/>
                <a:sym typeface="Roboto Light"/>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2"/>
          <p:cNvSpPr txBox="1"/>
          <p:nvPr>
            <p:ph idx="10" type="dt"/>
          </p:nvPr>
        </p:nvSpPr>
        <p:spPr>
          <a:xfrm>
            <a:off x="223536" y="6295362"/>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3F3F3F"/>
                </a:solidFill>
                <a:latin typeface="Roboto"/>
                <a:ea typeface="Roboto"/>
                <a:cs typeface="Roboto"/>
                <a:sym typeface="Roboto"/>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2"/>
          <p:cNvSpPr txBox="1"/>
          <p:nvPr>
            <p:ph idx="12" type="sldNum"/>
          </p:nvPr>
        </p:nvSpPr>
        <p:spPr>
          <a:xfrm>
            <a:off x="6863064" y="6295362"/>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3F3F3F"/>
                </a:solidFill>
                <a:latin typeface="Roboto"/>
                <a:ea typeface="Roboto"/>
                <a:cs typeface="Roboto"/>
                <a:sym typeface="Roboto"/>
              </a:defRPr>
            </a:lvl1pPr>
            <a:lvl2pPr indent="0" lvl="1" marL="0" marR="0" rtl="0" algn="r">
              <a:spcBef>
                <a:spcPts val="0"/>
              </a:spcBef>
              <a:buNone/>
              <a:defRPr b="0" i="0" sz="1200" u="none" cap="none" strike="noStrike">
                <a:solidFill>
                  <a:srgbClr val="3F3F3F"/>
                </a:solidFill>
                <a:latin typeface="Roboto"/>
                <a:ea typeface="Roboto"/>
                <a:cs typeface="Roboto"/>
                <a:sym typeface="Roboto"/>
              </a:defRPr>
            </a:lvl2pPr>
            <a:lvl3pPr indent="0" lvl="2" marL="0" marR="0" rtl="0" algn="r">
              <a:spcBef>
                <a:spcPts val="0"/>
              </a:spcBef>
              <a:buNone/>
              <a:defRPr b="0" i="0" sz="1200" u="none" cap="none" strike="noStrike">
                <a:solidFill>
                  <a:srgbClr val="3F3F3F"/>
                </a:solidFill>
                <a:latin typeface="Roboto"/>
                <a:ea typeface="Roboto"/>
                <a:cs typeface="Roboto"/>
                <a:sym typeface="Roboto"/>
              </a:defRPr>
            </a:lvl3pPr>
            <a:lvl4pPr indent="0" lvl="3" marL="0" marR="0" rtl="0" algn="r">
              <a:spcBef>
                <a:spcPts val="0"/>
              </a:spcBef>
              <a:buNone/>
              <a:defRPr b="0" i="0" sz="1200" u="none" cap="none" strike="noStrike">
                <a:solidFill>
                  <a:srgbClr val="3F3F3F"/>
                </a:solidFill>
                <a:latin typeface="Roboto"/>
                <a:ea typeface="Roboto"/>
                <a:cs typeface="Roboto"/>
                <a:sym typeface="Roboto"/>
              </a:defRPr>
            </a:lvl4pPr>
            <a:lvl5pPr indent="0" lvl="4" marL="0" marR="0" rtl="0" algn="r">
              <a:spcBef>
                <a:spcPts val="0"/>
              </a:spcBef>
              <a:buNone/>
              <a:defRPr b="0" i="0" sz="1200" u="none" cap="none" strike="noStrike">
                <a:solidFill>
                  <a:srgbClr val="3F3F3F"/>
                </a:solidFill>
                <a:latin typeface="Roboto"/>
                <a:ea typeface="Roboto"/>
                <a:cs typeface="Roboto"/>
                <a:sym typeface="Roboto"/>
              </a:defRPr>
            </a:lvl5pPr>
            <a:lvl6pPr indent="0" lvl="5" marL="0" marR="0" rtl="0" algn="r">
              <a:spcBef>
                <a:spcPts val="0"/>
              </a:spcBef>
              <a:buNone/>
              <a:defRPr b="0" i="0" sz="1200" u="none" cap="none" strike="noStrike">
                <a:solidFill>
                  <a:srgbClr val="3F3F3F"/>
                </a:solidFill>
                <a:latin typeface="Roboto"/>
                <a:ea typeface="Roboto"/>
                <a:cs typeface="Roboto"/>
                <a:sym typeface="Roboto"/>
              </a:defRPr>
            </a:lvl6pPr>
            <a:lvl7pPr indent="0" lvl="6" marL="0" marR="0" rtl="0" algn="r">
              <a:spcBef>
                <a:spcPts val="0"/>
              </a:spcBef>
              <a:buNone/>
              <a:defRPr b="0" i="0" sz="1200" u="none" cap="none" strike="noStrike">
                <a:solidFill>
                  <a:srgbClr val="3F3F3F"/>
                </a:solidFill>
                <a:latin typeface="Roboto"/>
                <a:ea typeface="Roboto"/>
                <a:cs typeface="Roboto"/>
                <a:sym typeface="Roboto"/>
              </a:defRPr>
            </a:lvl7pPr>
            <a:lvl8pPr indent="0" lvl="7" marL="0" marR="0" rtl="0" algn="r">
              <a:spcBef>
                <a:spcPts val="0"/>
              </a:spcBef>
              <a:buNone/>
              <a:defRPr b="0" i="0" sz="1200" u="none" cap="none" strike="noStrike">
                <a:solidFill>
                  <a:srgbClr val="3F3F3F"/>
                </a:solidFill>
                <a:latin typeface="Roboto"/>
                <a:ea typeface="Roboto"/>
                <a:cs typeface="Roboto"/>
                <a:sym typeface="Roboto"/>
              </a:defRPr>
            </a:lvl8pPr>
            <a:lvl9pPr indent="0" lvl="8" marL="0" marR="0" rtl="0" algn="r">
              <a:spcBef>
                <a:spcPts val="0"/>
              </a:spcBef>
              <a:buNone/>
              <a:defRPr b="0" i="0" sz="1200" u="none" cap="none" strike="noStrike">
                <a:solidFill>
                  <a:srgbClr val="3F3F3F"/>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8.png"/><Relationship Id="rId6"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7.png"/><Relationship Id="rId6"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7.png"/><Relationship Id="rId6"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20.png"/><Relationship Id="rId5" Type="http://schemas.openxmlformats.org/officeDocument/2006/relationships/image" Target="../media/image1.png"/><Relationship Id="rId6"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17.png"/><Relationship Id="rId5"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8" name="Shape 88"/>
        <p:cNvGrpSpPr/>
        <p:nvPr/>
      </p:nvGrpSpPr>
      <p:grpSpPr>
        <a:xfrm>
          <a:off x="0" y="0"/>
          <a:ext cx="0" cy="0"/>
          <a:chOff x="0" y="0"/>
          <a:chExt cx="0" cy="0"/>
        </a:xfrm>
      </p:grpSpPr>
      <p:sp>
        <p:nvSpPr>
          <p:cNvPr id="89" name="Google Shape;89;p1"/>
          <p:cNvSpPr txBox="1"/>
          <p:nvPr/>
        </p:nvSpPr>
        <p:spPr>
          <a:xfrm>
            <a:off x="723098" y="2951741"/>
            <a:ext cx="7697804" cy="160661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lt1"/>
              </a:buClr>
              <a:buSzPts val="4600"/>
              <a:buFont typeface="Open Sans"/>
              <a:buNone/>
            </a:pPr>
            <a:r>
              <a:rPr b="1" i="0" lang="es-ES" sz="4600" u="none" cap="none" strike="noStrike">
                <a:solidFill>
                  <a:schemeClr val="lt1"/>
                </a:solidFill>
                <a:latin typeface="Open Sans"/>
                <a:ea typeface="Open Sans"/>
                <a:cs typeface="Open Sans"/>
                <a:sym typeface="Open Sans"/>
              </a:rPr>
              <a:t>Title of the presentation</a:t>
            </a:r>
            <a:br>
              <a:rPr b="1" i="0" lang="es-ES" sz="4600" u="none" cap="none" strike="noStrike">
                <a:solidFill>
                  <a:schemeClr val="lt1"/>
                </a:solidFill>
                <a:latin typeface="Open Sans"/>
                <a:ea typeface="Open Sans"/>
                <a:cs typeface="Open Sans"/>
                <a:sym typeface="Open Sans"/>
              </a:rPr>
            </a:br>
            <a:endParaRPr b="1" i="0" sz="4600" u="none" cap="none" strike="noStrike">
              <a:solidFill>
                <a:schemeClr val="lt1"/>
              </a:solidFill>
              <a:latin typeface="Open Sans"/>
              <a:ea typeface="Open Sans"/>
              <a:cs typeface="Open Sans"/>
              <a:sym typeface="Open Sans"/>
            </a:endParaRPr>
          </a:p>
        </p:txBody>
      </p:sp>
      <p:sp>
        <p:nvSpPr>
          <p:cNvPr id="90" name="Google Shape;90;p1"/>
          <p:cNvSpPr txBox="1"/>
          <p:nvPr>
            <p:ph idx="10" type="dt"/>
          </p:nvPr>
        </p:nvSpPr>
        <p:spPr>
          <a:xfrm>
            <a:off x="298840" y="6144754"/>
            <a:ext cx="1628413"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0" i="0" lang="es-ES" sz="1200" u="none" cap="none" strike="noStrike">
                <a:solidFill>
                  <a:schemeClr val="lt1"/>
                </a:solidFill>
                <a:latin typeface="Open Sans Light"/>
                <a:ea typeface="Open Sans Light"/>
                <a:cs typeface="Open Sans Light"/>
                <a:sym typeface="Open Sans Light"/>
              </a:rPr>
              <a:t>Day Month Year</a:t>
            </a:r>
            <a:endParaRPr b="0" i="0" sz="1200" u="none" cap="none" strike="noStrike">
              <a:solidFill>
                <a:schemeClr val="lt1"/>
              </a:solidFill>
              <a:latin typeface="Open Sans Light"/>
              <a:ea typeface="Open Sans Light"/>
              <a:cs typeface="Open Sans Light"/>
              <a:sym typeface="Open Sans Light"/>
            </a:endParaRPr>
          </a:p>
        </p:txBody>
      </p:sp>
      <p:sp>
        <p:nvSpPr>
          <p:cNvPr id="91" name="Google Shape;91;p1"/>
          <p:cNvSpPr/>
          <p:nvPr/>
        </p:nvSpPr>
        <p:spPr>
          <a:xfrm>
            <a:off x="223536" y="219919"/>
            <a:ext cx="1628413" cy="549675"/>
          </a:xfrm>
          <a:prstGeom prst="roundRect">
            <a:avLst>
              <a:gd fmla="val 5865" name="adj"/>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2" name="Google Shape;92;p1"/>
          <p:cNvSpPr txBox="1"/>
          <p:nvPr/>
        </p:nvSpPr>
        <p:spPr>
          <a:xfrm>
            <a:off x="380338" y="310090"/>
            <a:ext cx="1314808"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ES" sz="900" u="none" cap="none" strike="noStrike">
                <a:solidFill>
                  <a:schemeClr val="lt1"/>
                </a:solidFill>
                <a:latin typeface="Open Sans Light"/>
                <a:ea typeface="Open Sans Light"/>
                <a:cs typeface="Open Sans Light"/>
                <a:sym typeface="Open Sans Light"/>
              </a:rPr>
              <a:t>Place your logo in white here</a:t>
            </a:r>
            <a:endParaRPr/>
          </a:p>
        </p:txBody>
      </p:sp>
      <p:sp>
        <p:nvSpPr>
          <p:cNvPr id="93" name="Google Shape;93;p1"/>
          <p:cNvSpPr txBox="1"/>
          <p:nvPr/>
        </p:nvSpPr>
        <p:spPr>
          <a:xfrm>
            <a:off x="723098" y="2651964"/>
            <a:ext cx="7697804" cy="72952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3400"/>
              <a:buFont typeface="Arial"/>
              <a:buNone/>
            </a:pPr>
            <a:r>
              <a:rPr b="0" i="0" lang="es-ES" sz="3400" u="none" cap="none" strike="noStrike">
                <a:solidFill>
                  <a:schemeClr val="lt1"/>
                </a:solidFill>
                <a:latin typeface="Open Sans Light"/>
                <a:ea typeface="Open Sans Light"/>
                <a:cs typeface="Open Sans Light"/>
                <a:sym typeface="Open Sans Light"/>
              </a:rPr>
              <a:t>Subtitle</a:t>
            </a:r>
            <a:endParaRPr b="0" i="0" sz="3400" u="none" cap="none" strike="noStrike">
              <a:solidFill>
                <a:schemeClr val="lt1"/>
              </a:solidFill>
              <a:latin typeface="Open Sans Light"/>
              <a:ea typeface="Open Sans Light"/>
              <a:cs typeface="Open Sans Light"/>
              <a:sym typeface="Open Sans Light"/>
            </a:endParaRPr>
          </a:p>
        </p:txBody>
      </p:sp>
      <p:pic>
        <p:nvPicPr>
          <p:cNvPr descr="Logotipo&#10;&#10;Descripción generada automáticamente" id="94" name="Google Shape;94;p1"/>
          <p:cNvPicPr preferRelativeResize="0"/>
          <p:nvPr/>
        </p:nvPicPr>
        <p:blipFill rotWithShape="1">
          <a:blip r:embed="rId4">
            <a:alphaModFix/>
          </a:blip>
          <a:srcRect b="0" l="0" r="0" t="0"/>
          <a:stretch/>
        </p:blipFill>
        <p:spPr>
          <a:xfrm>
            <a:off x="7911486" y="274584"/>
            <a:ext cx="886006" cy="729526"/>
          </a:xfrm>
          <a:prstGeom prst="rect">
            <a:avLst/>
          </a:prstGeom>
          <a:noFill/>
          <a:ln>
            <a:noFill/>
          </a:ln>
        </p:spPr>
      </p:pic>
      <p:pic>
        <p:nvPicPr>
          <p:cNvPr id="95" name="Google Shape;95;p1"/>
          <p:cNvPicPr preferRelativeResize="0"/>
          <p:nvPr/>
        </p:nvPicPr>
        <p:blipFill rotWithShape="1">
          <a:blip r:embed="rId5">
            <a:alphaModFix/>
          </a:blip>
          <a:srcRect b="-10" l="0" r="0" t="0"/>
          <a:stretch/>
        </p:blipFill>
        <p:spPr>
          <a:xfrm>
            <a:off x="5177625" y="512675"/>
            <a:ext cx="2402099" cy="333125"/>
          </a:xfrm>
          <a:prstGeom prst="rect">
            <a:avLst/>
          </a:prstGeom>
          <a:noFill/>
          <a:ln>
            <a:noFill/>
          </a:ln>
        </p:spPr>
      </p:pic>
      <p:sp>
        <p:nvSpPr>
          <p:cNvPr id="96" name="Google Shape;96;p1"/>
          <p:cNvSpPr txBox="1"/>
          <p:nvPr/>
        </p:nvSpPr>
        <p:spPr>
          <a:xfrm>
            <a:off x="5400339" y="5401485"/>
            <a:ext cx="3302597"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s-ES" sz="1200" u="none" cap="none" strike="noStrike">
                <a:solidFill>
                  <a:schemeClr val="lt1"/>
                </a:solidFill>
                <a:latin typeface="Roboto Light"/>
                <a:ea typeface="Roboto Light"/>
                <a:cs typeface="Roboto Light"/>
                <a:sym typeface="Roboto Light"/>
              </a:rPr>
              <a:t>Here you can put a short summary description of the presentation. Lorem ipsum dolor sit adipiscing elit. Gravida praesent non tortor ante justo, commodo quis elementum quis. Mollis id adipiscing ipsum amet. </a:t>
            </a:r>
            <a:endParaRPr b="0" i="0" sz="1200">
              <a:solidFill>
                <a:schemeClr val="lt1"/>
              </a:solidFill>
              <a:latin typeface="Roboto Light"/>
              <a:ea typeface="Roboto Light"/>
              <a:cs typeface="Roboto Light"/>
              <a:sym typeface="Roboto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1" name="Shape 231"/>
        <p:cNvGrpSpPr/>
        <p:nvPr/>
      </p:nvGrpSpPr>
      <p:grpSpPr>
        <a:xfrm>
          <a:off x="0" y="0"/>
          <a:ext cx="0" cy="0"/>
          <a:chOff x="0" y="0"/>
          <a:chExt cx="0" cy="0"/>
        </a:xfrm>
      </p:grpSpPr>
      <p:sp>
        <p:nvSpPr>
          <p:cNvPr id="232" name="Google Shape;232;p10"/>
          <p:cNvSpPr txBox="1"/>
          <p:nvPr>
            <p:ph idx="10" type="dt"/>
          </p:nvPr>
        </p:nvSpPr>
        <p:spPr>
          <a:xfrm>
            <a:off x="8529436" y="6295362"/>
            <a:ext cx="37841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s-ES" sz="1200">
                <a:solidFill>
                  <a:schemeClr val="lt1"/>
                </a:solidFill>
                <a:latin typeface="Roboto"/>
                <a:ea typeface="Roboto"/>
                <a:cs typeface="Roboto"/>
                <a:sym typeface="Roboto"/>
              </a:rPr>
              <a:t>10</a:t>
            </a:r>
            <a:endParaRPr/>
          </a:p>
        </p:txBody>
      </p:sp>
      <p:sp>
        <p:nvSpPr>
          <p:cNvPr id="233" name="Google Shape;233;p10"/>
          <p:cNvSpPr/>
          <p:nvPr/>
        </p:nvSpPr>
        <p:spPr>
          <a:xfrm>
            <a:off x="1291821" y="2364059"/>
            <a:ext cx="6560358" cy="2096429"/>
          </a:xfrm>
          <a:prstGeom prst="roundRect">
            <a:avLst>
              <a:gd fmla="val 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4" name="Google Shape;234;p10"/>
          <p:cNvSpPr txBox="1"/>
          <p:nvPr>
            <p:ph type="title"/>
          </p:nvPr>
        </p:nvSpPr>
        <p:spPr>
          <a:xfrm>
            <a:off x="1758560" y="2895905"/>
            <a:ext cx="5626880" cy="106618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A3D48"/>
              </a:buClr>
              <a:buSzPts val="2400"/>
              <a:buFont typeface="Open Sans"/>
              <a:buNone/>
            </a:pPr>
            <a:r>
              <a:rPr lang="es-ES" sz="2400">
                <a:solidFill>
                  <a:srgbClr val="2A3D48"/>
                </a:solidFill>
                <a:latin typeface="Open Sans"/>
                <a:ea typeface="Open Sans"/>
                <a:cs typeface="Open Sans"/>
                <a:sym typeface="Open Sans"/>
              </a:rPr>
              <a:t>Here you can include a question or statement. Lorem ipsum dolor sit amet, consectetur adipiscing elit?</a:t>
            </a:r>
            <a:endParaRPr/>
          </a:p>
        </p:txBody>
      </p:sp>
      <p:sp>
        <p:nvSpPr>
          <p:cNvPr id="235" name="Google Shape;235;p10"/>
          <p:cNvSpPr/>
          <p:nvPr/>
        </p:nvSpPr>
        <p:spPr>
          <a:xfrm>
            <a:off x="134159" y="130542"/>
            <a:ext cx="1416393" cy="478107"/>
          </a:xfrm>
          <a:prstGeom prst="roundRect">
            <a:avLst>
              <a:gd fmla="val 5865" name="adj"/>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6" name="Google Shape;236;p10"/>
          <p:cNvSpPr txBox="1"/>
          <p:nvPr/>
        </p:nvSpPr>
        <p:spPr>
          <a:xfrm>
            <a:off x="290870" y="184929"/>
            <a:ext cx="110297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s-ES" sz="900">
                <a:solidFill>
                  <a:schemeClr val="lt1"/>
                </a:solidFill>
                <a:latin typeface="Open Sans Light"/>
                <a:ea typeface="Open Sans Light"/>
                <a:cs typeface="Open Sans Light"/>
                <a:sym typeface="Open Sans Light"/>
              </a:rPr>
              <a:t>Place your logo in white here</a:t>
            </a:r>
            <a:endParaRPr/>
          </a:p>
        </p:txBody>
      </p:sp>
      <p:pic>
        <p:nvPicPr>
          <p:cNvPr descr="Logotipo&#10;&#10;Descripción generada automáticamente" id="237" name="Google Shape;237;p10"/>
          <p:cNvPicPr preferRelativeResize="0"/>
          <p:nvPr/>
        </p:nvPicPr>
        <p:blipFill rotWithShape="1">
          <a:blip r:embed="rId4">
            <a:alphaModFix/>
          </a:blip>
          <a:srcRect b="0" l="0" r="0" t="0"/>
          <a:stretch/>
        </p:blipFill>
        <p:spPr>
          <a:xfrm>
            <a:off x="8252552" y="97850"/>
            <a:ext cx="642066" cy="528670"/>
          </a:xfrm>
          <a:prstGeom prst="rect">
            <a:avLst/>
          </a:prstGeom>
          <a:noFill/>
          <a:ln>
            <a:noFill/>
          </a:ln>
        </p:spPr>
      </p:pic>
      <p:pic>
        <p:nvPicPr>
          <p:cNvPr id="238" name="Google Shape;238;p10"/>
          <p:cNvPicPr preferRelativeResize="0"/>
          <p:nvPr/>
        </p:nvPicPr>
        <p:blipFill rotWithShape="1">
          <a:blip r:embed="rId5">
            <a:alphaModFix/>
          </a:blip>
          <a:srcRect b="-10" l="0" r="0" t="0"/>
          <a:stretch/>
        </p:blipFill>
        <p:spPr>
          <a:xfrm>
            <a:off x="6002350" y="219797"/>
            <a:ext cx="2053550" cy="2847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2" name="Shape 242"/>
        <p:cNvGrpSpPr/>
        <p:nvPr/>
      </p:nvGrpSpPr>
      <p:grpSpPr>
        <a:xfrm>
          <a:off x="0" y="0"/>
          <a:ext cx="0" cy="0"/>
          <a:chOff x="0" y="0"/>
          <a:chExt cx="0" cy="0"/>
        </a:xfrm>
      </p:grpSpPr>
      <p:sp>
        <p:nvSpPr>
          <p:cNvPr id="243" name="Google Shape;243;p11"/>
          <p:cNvSpPr txBox="1"/>
          <p:nvPr>
            <p:ph idx="10" type="dt"/>
          </p:nvPr>
        </p:nvSpPr>
        <p:spPr>
          <a:xfrm>
            <a:off x="8529436" y="6295362"/>
            <a:ext cx="37841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s-ES" sz="1200">
                <a:solidFill>
                  <a:schemeClr val="lt1"/>
                </a:solidFill>
                <a:latin typeface="Roboto"/>
                <a:ea typeface="Roboto"/>
                <a:cs typeface="Roboto"/>
                <a:sym typeface="Roboto"/>
              </a:rPr>
              <a:t>11</a:t>
            </a:r>
            <a:endParaRPr/>
          </a:p>
        </p:txBody>
      </p:sp>
      <p:sp>
        <p:nvSpPr>
          <p:cNvPr id="244" name="Google Shape;244;p11"/>
          <p:cNvSpPr/>
          <p:nvPr/>
        </p:nvSpPr>
        <p:spPr>
          <a:xfrm>
            <a:off x="1291821" y="1449659"/>
            <a:ext cx="6560358" cy="4427034"/>
          </a:xfrm>
          <a:prstGeom prst="roundRect">
            <a:avLst>
              <a:gd fmla="val 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5" name="Google Shape;245;p11"/>
          <p:cNvSpPr txBox="1"/>
          <p:nvPr>
            <p:ph type="title"/>
          </p:nvPr>
        </p:nvSpPr>
        <p:spPr>
          <a:xfrm>
            <a:off x="1758560" y="2017251"/>
            <a:ext cx="4911181" cy="106618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A3D48"/>
              </a:buClr>
              <a:buSzPts val="2400"/>
              <a:buFont typeface="Open Sans"/>
              <a:buNone/>
            </a:pPr>
            <a:r>
              <a:rPr lang="es-ES" sz="2400">
                <a:solidFill>
                  <a:srgbClr val="2A3D48"/>
                </a:solidFill>
                <a:latin typeface="Open Sans"/>
                <a:ea typeface="Open Sans"/>
                <a:cs typeface="Open Sans"/>
                <a:sym typeface="Open Sans"/>
              </a:rPr>
              <a:t>Thank you for your contribution to saving lives!</a:t>
            </a:r>
            <a:endParaRPr/>
          </a:p>
        </p:txBody>
      </p:sp>
      <p:sp>
        <p:nvSpPr>
          <p:cNvPr id="246" name="Google Shape;246;p11"/>
          <p:cNvSpPr txBox="1"/>
          <p:nvPr/>
        </p:nvSpPr>
        <p:spPr>
          <a:xfrm>
            <a:off x="1758561" y="3276742"/>
            <a:ext cx="17206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Esther Howard</a:t>
            </a:r>
            <a:endParaRPr sz="1200">
              <a:solidFill>
                <a:srgbClr val="2A3D48"/>
              </a:solidFill>
              <a:latin typeface="Open Sans Light"/>
              <a:ea typeface="Open Sans Light"/>
              <a:cs typeface="Open Sans Light"/>
              <a:sym typeface="Open Sans Light"/>
            </a:endParaRPr>
          </a:p>
        </p:txBody>
      </p:sp>
      <p:sp>
        <p:nvSpPr>
          <p:cNvPr id="247" name="Google Shape;247;p11"/>
          <p:cNvSpPr txBox="1"/>
          <p:nvPr/>
        </p:nvSpPr>
        <p:spPr>
          <a:xfrm>
            <a:off x="1758561" y="3789698"/>
            <a:ext cx="17206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Cody Fisher</a:t>
            </a:r>
            <a:endParaRPr sz="1200">
              <a:solidFill>
                <a:srgbClr val="2A3D48"/>
              </a:solidFill>
              <a:latin typeface="Open Sans Light"/>
              <a:ea typeface="Open Sans Light"/>
              <a:cs typeface="Open Sans Light"/>
              <a:sym typeface="Open Sans Light"/>
            </a:endParaRPr>
          </a:p>
        </p:txBody>
      </p:sp>
      <p:sp>
        <p:nvSpPr>
          <p:cNvPr id="248" name="Google Shape;248;p11"/>
          <p:cNvSpPr txBox="1"/>
          <p:nvPr/>
        </p:nvSpPr>
        <p:spPr>
          <a:xfrm>
            <a:off x="1758561" y="4324956"/>
            <a:ext cx="17206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Bessie Cooper</a:t>
            </a:r>
            <a:endParaRPr sz="1200">
              <a:solidFill>
                <a:srgbClr val="2A3D48"/>
              </a:solidFill>
              <a:latin typeface="Open Sans Light"/>
              <a:ea typeface="Open Sans Light"/>
              <a:cs typeface="Open Sans Light"/>
              <a:sym typeface="Open Sans Light"/>
            </a:endParaRPr>
          </a:p>
        </p:txBody>
      </p:sp>
      <p:sp>
        <p:nvSpPr>
          <p:cNvPr id="249" name="Google Shape;249;p11"/>
          <p:cNvSpPr txBox="1"/>
          <p:nvPr/>
        </p:nvSpPr>
        <p:spPr>
          <a:xfrm>
            <a:off x="1758561" y="4904820"/>
            <a:ext cx="17206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Wade Warren</a:t>
            </a:r>
            <a:endParaRPr sz="1200">
              <a:solidFill>
                <a:srgbClr val="2A3D48"/>
              </a:solidFill>
              <a:latin typeface="Open Sans Light"/>
              <a:ea typeface="Open Sans Light"/>
              <a:cs typeface="Open Sans Light"/>
              <a:sym typeface="Open Sans Light"/>
            </a:endParaRPr>
          </a:p>
        </p:txBody>
      </p:sp>
      <p:sp>
        <p:nvSpPr>
          <p:cNvPr id="250" name="Google Shape;250;p11"/>
          <p:cNvSpPr txBox="1"/>
          <p:nvPr/>
        </p:nvSpPr>
        <p:spPr>
          <a:xfrm>
            <a:off x="3687721" y="3276742"/>
            <a:ext cx="17206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Elena Altieri</a:t>
            </a:r>
            <a:endParaRPr sz="1200">
              <a:solidFill>
                <a:srgbClr val="2A3D48"/>
              </a:solidFill>
              <a:latin typeface="Open Sans Light"/>
              <a:ea typeface="Open Sans Light"/>
              <a:cs typeface="Open Sans Light"/>
              <a:sym typeface="Open Sans Light"/>
            </a:endParaRPr>
          </a:p>
        </p:txBody>
      </p:sp>
      <p:sp>
        <p:nvSpPr>
          <p:cNvPr id="251" name="Google Shape;251;p11"/>
          <p:cNvSpPr txBox="1"/>
          <p:nvPr/>
        </p:nvSpPr>
        <p:spPr>
          <a:xfrm>
            <a:off x="3687721" y="3789698"/>
            <a:ext cx="17206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Tarik Jasarevic</a:t>
            </a:r>
            <a:endParaRPr sz="1200">
              <a:solidFill>
                <a:srgbClr val="2A3D48"/>
              </a:solidFill>
              <a:latin typeface="Open Sans Light"/>
              <a:ea typeface="Open Sans Light"/>
              <a:cs typeface="Open Sans Light"/>
              <a:sym typeface="Open Sans Light"/>
            </a:endParaRPr>
          </a:p>
        </p:txBody>
      </p:sp>
      <p:sp>
        <p:nvSpPr>
          <p:cNvPr id="252" name="Google Shape;252;p11"/>
          <p:cNvSpPr txBox="1"/>
          <p:nvPr/>
        </p:nvSpPr>
        <p:spPr>
          <a:xfrm>
            <a:off x="3687721" y="4324956"/>
            <a:ext cx="17206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Kai Ilchmann</a:t>
            </a:r>
            <a:endParaRPr sz="1200">
              <a:solidFill>
                <a:srgbClr val="2A3D48"/>
              </a:solidFill>
              <a:latin typeface="Open Sans Light"/>
              <a:ea typeface="Open Sans Light"/>
              <a:cs typeface="Open Sans Light"/>
              <a:sym typeface="Open Sans Light"/>
            </a:endParaRPr>
          </a:p>
        </p:txBody>
      </p:sp>
      <p:sp>
        <p:nvSpPr>
          <p:cNvPr id="253" name="Google Shape;253;p11"/>
          <p:cNvSpPr txBox="1"/>
          <p:nvPr/>
        </p:nvSpPr>
        <p:spPr>
          <a:xfrm>
            <a:off x="3687721" y="4904820"/>
            <a:ext cx="17206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Tom Mutuku</a:t>
            </a:r>
            <a:endParaRPr sz="1200">
              <a:solidFill>
                <a:srgbClr val="2A3D48"/>
              </a:solidFill>
              <a:latin typeface="Open Sans Light"/>
              <a:ea typeface="Open Sans Light"/>
              <a:cs typeface="Open Sans Light"/>
              <a:sym typeface="Open Sans Light"/>
            </a:endParaRPr>
          </a:p>
        </p:txBody>
      </p:sp>
      <p:sp>
        <p:nvSpPr>
          <p:cNvPr id="254" name="Google Shape;254;p11"/>
          <p:cNvSpPr txBox="1"/>
          <p:nvPr/>
        </p:nvSpPr>
        <p:spPr>
          <a:xfrm>
            <a:off x="5594580" y="3276742"/>
            <a:ext cx="17206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Kizito Nsarhaza</a:t>
            </a:r>
            <a:endParaRPr sz="1200">
              <a:solidFill>
                <a:srgbClr val="2A3D48"/>
              </a:solidFill>
              <a:latin typeface="Open Sans Light"/>
              <a:ea typeface="Open Sans Light"/>
              <a:cs typeface="Open Sans Light"/>
              <a:sym typeface="Open Sans Light"/>
            </a:endParaRPr>
          </a:p>
        </p:txBody>
      </p:sp>
      <p:sp>
        <p:nvSpPr>
          <p:cNvPr id="255" name="Google Shape;255;p11"/>
          <p:cNvSpPr txBox="1"/>
          <p:nvPr/>
        </p:nvSpPr>
        <p:spPr>
          <a:xfrm>
            <a:off x="5594580" y="3789698"/>
            <a:ext cx="17206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Tana Wuliji</a:t>
            </a:r>
            <a:endParaRPr sz="1200">
              <a:solidFill>
                <a:srgbClr val="2A3D48"/>
              </a:solidFill>
              <a:latin typeface="Open Sans Light"/>
              <a:ea typeface="Open Sans Light"/>
              <a:cs typeface="Open Sans Light"/>
              <a:sym typeface="Open Sans Light"/>
            </a:endParaRPr>
          </a:p>
        </p:txBody>
      </p:sp>
      <p:sp>
        <p:nvSpPr>
          <p:cNvPr id="256" name="Google Shape;256;p11"/>
          <p:cNvSpPr txBox="1"/>
          <p:nvPr/>
        </p:nvSpPr>
        <p:spPr>
          <a:xfrm>
            <a:off x="5594580" y="4324956"/>
            <a:ext cx="17206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Winfred Kariuki</a:t>
            </a:r>
            <a:endParaRPr sz="1200">
              <a:solidFill>
                <a:srgbClr val="2A3D48"/>
              </a:solidFill>
              <a:latin typeface="Open Sans Light"/>
              <a:ea typeface="Open Sans Light"/>
              <a:cs typeface="Open Sans Light"/>
              <a:sym typeface="Open Sans Light"/>
            </a:endParaRPr>
          </a:p>
        </p:txBody>
      </p:sp>
      <p:sp>
        <p:nvSpPr>
          <p:cNvPr id="257" name="Google Shape;257;p11"/>
          <p:cNvSpPr txBox="1"/>
          <p:nvPr/>
        </p:nvSpPr>
        <p:spPr>
          <a:xfrm>
            <a:off x="5594580" y="4904820"/>
            <a:ext cx="17206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Jose Cerezo</a:t>
            </a:r>
            <a:endParaRPr sz="1200">
              <a:solidFill>
                <a:srgbClr val="2A3D48"/>
              </a:solidFill>
              <a:latin typeface="Open Sans Light"/>
              <a:ea typeface="Open Sans Light"/>
              <a:cs typeface="Open Sans Light"/>
              <a:sym typeface="Open Sans Light"/>
            </a:endParaRPr>
          </a:p>
        </p:txBody>
      </p:sp>
      <p:sp>
        <p:nvSpPr>
          <p:cNvPr id="258" name="Google Shape;258;p11"/>
          <p:cNvSpPr/>
          <p:nvPr/>
        </p:nvSpPr>
        <p:spPr>
          <a:xfrm>
            <a:off x="134159" y="130542"/>
            <a:ext cx="1416393" cy="478107"/>
          </a:xfrm>
          <a:prstGeom prst="roundRect">
            <a:avLst>
              <a:gd fmla="val 5865" name="adj"/>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9" name="Google Shape;259;p11"/>
          <p:cNvSpPr txBox="1"/>
          <p:nvPr/>
        </p:nvSpPr>
        <p:spPr>
          <a:xfrm>
            <a:off x="290870" y="184929"/>
            <a:ext cx="110297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s-ES" sz="900">
                <a:solidFill>
                  <a:schemeClr val="lt1"/>
                </a:solidFill>
                <a:latin typeface="Open Sans Light"/>
                <a:ea typeface="Open Sans Light"/>
                <a:cs typeface="Open Sans Light"/>
                <a:sym typeface="Open Sans Light"/>
              </a:rPr>
              <a:t>Place your logo in white here</a:t>
            </a:r>
            <a:endParaRPr/>
          </a:p>
        </p:txBody>
      </p:sp>
      <p:pic>
        <p:nvPicPr>
          <p:cNvPr descr="Logotipo&#10;&#10;Descripción generada automáticamente" id="260" name="Google Shape;260;p11"/>
          <p:cNvPicPr preferRelativeResize="0"/>
          <p:nvPr/>
        </p:nvPicPr>
        <p:blipFill rotWithShape="1">
          <a:blip r:embed="rId4">
            <a:alphaModFix/>
          </a:blip>
          <a:srcRect b="0" l="0" r="0" t="0"/>
          <a:stretch/>
        </p:blipFill>
        <p:spPr>
          <a:xfrm>
            <a:off x="8252552" y="97850"/>
            <a:ext cx="642066" cy="528670"/>
          </a:xfrm>
          <a:prstGeom prst="rect">
            <a:avLst/>
          </a:prstGeom>
          <a:noFill/>
          <a:ln>
            <a:noFill/>
          </a:ln>
        </p:spPr>
      </p:pic>
      <p:pic>
        <p:nvPicPr>
          <p:cNvPr id="261" name="Google Shape;261;p11"/>
          <p:cNvPicPr preferRelativeResize="0"/>
          <p:nvPr/>
        </p:nvPicPr>
        <p:blipFill rotWithShape="1">
          <a:blip r:embed="rId5">
            <a:alphaModFix/>
          </a:blip>
          <a:srcRect b="-10" l="0" r="0" t="0"/>
          <a:stretch/>
        </p:blipFill>
        <p:spPr>
          <a:xfrm>
            <a:off x="6002350" y="219797"/>
            <a:ext cx="2053550" cy="284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ph type="title"/>
          </p:nvPr>
        </p:nvSpPr>
        <p:spPr>
          <a:xfrm>
            <a:off x="537806" y="1265745"/>
            <a:ext cx="3943350" cy="208588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82D6"/>
              </a:buClr>
              <a:buSzPts val="2400"/>
              <a:buFont typeface="Open Sans"/>
              <a:buNone/>
            </a:pPr>
            <a:r>
              <a:rPr lang="es-ES" sz="2400">
                <a:solidFill>
                  <a:srgbClr val="0182D6"/>
                </a:solidFill>
                <a:latin typeface="Open Sans"/>
                <a:ea typeface="Open Sans"/>
                <a:cs typeface="Open Sans"/>
                <a:sym typeface="Open Sans"/>
              </a:rPr>
              <a:t>Lorem ipsum dolor sit amet, consectetur adipiscing elit cursus nulla lacus ultricies nunc rhoncus dui vel </a:t>
            </a:r>
            <a:endParaRPr/>
          </a:p>
        </p:txBody>
      </p:sp>
      <p:pic>
        <p:nvPicPr>
          <p:cNvPr descr="Patrón de fondo&#10;&#10;Descripción generada automáticamente" id="102" name="Google Shape;102;p2"/>
          <p:cNvPicPr preferRelativeResize="0"/>
          <p:nvPr>
            <p:ph idx="1" type="body"/>
          </p:nvPr>
        </p:nvPicPr>
        <p:blipFill rotWithShape="1">
          <a:blip r:embed="rId3">
            <a:alphaModFix/>
          </a:blip>
          <a:srcRect b="47951" l="0" r="0" t="37903"/>
          <a:stretch/>
        </p:blipFill>
        <p:spPr>
          <a:xfrm>
            <a:off x="1" y="-9"/>
            <a:ext cx="9143999" cy="727846"/>
          </a:xfrm>
          <a:prstGeom prst="rect">
            <a:avLst/>
          </a:prstGeom>
          <a:noFill/>
          <a:ln>
            <a:noFill/>
          </a:ln>
        </p:spPr>
      </p:pic>
      <p:sp>
        <p:nvSpPr>
          <p:cNvPr id="103" name="Google Shape;103;p2"/>
          <p:cNvSpPr/>
          <p:nvPr/>
        </p:nvSpPr>
        <p:spPr>
          <a:xfrm>
            <a:off x="134159" y="130542"/>
            <a:ext cx="1416393" cy="478107"/>
          </a:xfrm>
          <a:prstGeom prst="roundRect">
            <a:avLst>
              <a:gd fmla="val 5865" name="adj"/>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4" name="Google Shape;104;p2"/>
          <p:cNvSpPr txBox="1"/>
          <p:nvPr/>
        </p:nvSpPr>
        <p:spPr>
          <a:xfrm>
            <a:off x="290870" y="184929"/>
            <a:ext cx="110297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s-ES" sz="900">
                <a:solidFill>
                  <a:schemeClr val="lt1"/>
                </a:solidFill>
                <a:latin typeface="Open Sans Light"/>
                <a:ea typeface="Open Sans Light"/>
                <a:cs typeface="Open Sans Light"/>
                <a:sym typeface="Open Sans Light"/>
              </a:rPr>
              <a:t>Place your logo in white here</a:t>
            </a:r>
            <a:endParaRPr/>
          </a:p>
        </p:txBody>
      </p:sp>
      <p:pic>
        <p:nvPicPr>
          <p:cNvPr descr="Logotipo&#10;&#10;Descripción generada automáticamente" id="105" name="Google Shape;105;p2"/>
          <p:cNvPicPr preferRelativeResize="0"/>
          <p:nvPr/>
        </p:nvPicPr>
        <p:blipFill rotWithShape="1">
          <a:blip r:embed="rId4">
            <a:alphaModFix/>
          </a:blip>
          <a:srcRect b="0" l="0" r="0" t="0"/>
          <a:stretch/>
        </p:blipFill>
        <p:spPr>
          <a:xfrm>
            <a:off x="8252552" y="97850"/>
            <a:ext cx="642066" cy="528669"/>
          </a:xfrm>
          <a:prstGeom prst="rect">
            <a:avLst/>
          </a:prstGeom>
          <a:noFill/>
          <a:ln>
            <a:noFill/>
          </a:ln>
        </p:spPr>
      </p:pic>
      <p:sp>
        <p:nvSpPr>
          <p:cNvPr id="106" name="Google Shape;106;p2"/>
          <p:cNvSpPr txBox="1"/>
          <p:nvPr/>
        </p:nvSpPr>
        <p:spPr>
          <a:xfrm>
            <a:off x="4721324" y="2842979"/>
            <a:ext cx="3455922" cy="83099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182D6"/>
              </a:buClr>
              <a:buSzPts val="1800"/>
              <a:buFont typeface="Arial"/>
              <a:buChar char="•"/>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 faucibus.</a:t>
            </a:r>
            <a:endParaRPr sz="1200">
              <a:solidFill>
                <a:srgbClr val="2A3D48"/>
              </a:solidFill>
              <a:latin typeface="Open Sans Light"/>
              <a:ea typeface="Open Sans Light"/>
              <a:cs typeface="Open Sans Light"/>
              <a:sym typeface="Open Sans Light"/>
            </a:endParaRPr>
          </a:p>
        </p:txBody>
      </p:sp>
      <p:sp>
        <p:nvSpPr>
          <p:cNvPr id="107" name="Google Shape;107;p2"/>
          <p:cNvSpPr txBox="1"/>
          <p:nvPr/>
        </p:nvSpPr>
        <p:spPr>
          <a:xfrm>
            <a:off x="4721324" y="3951653"/>
            <a:ext cx="3455922" cy="83099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182D6"/>
              </a:buClr>
              <a:buSzPts val="1800"/>
              <a:buFont typeface="Arial"/>
              <a:buChar char="•"/>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 faucibus.</a:t>
            </a:r>
            <a:endParaRPr sz="1200">
              <a:solidFill>
                <a:srgbClr val="2A3D48"/>
              </a:solidFill>
              <a:latin typeface="Open Sans Light"/>
              <a:ea typeface="Open Sans Light"/>
              <a:cs typeface="Open Sans Light"/>
              <a:sym typeface="Open Sans Light"/>
            </a:endParaRPr>
          </a:p>
        </p:txBody>
      </p:sp>
      <p:sp>
        <p:nvSpPr>
          <p:cNvPr id="108" name="Google Shape;108;p2"/>
          <p:cNvSpPr txBox="1"/>
          <p:nvPr/>
        </p:nvSpPr>
        <p:spPr>
          <a:xfrm>
            <a:off x="4721324" y="5060326"/>
            <a:ext cx="3455922" cy="83099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182D6"/>
              </a:buClr>
              <a:buSzPts val="1800"/>
              <a:buFont typeface="Arial"/>
              <a:buChar char="•"/>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 faucibus.</a:t>
            </a:r>
            <a:endParaRPr sz="1200">
              <a:solidFill>
                <a:srgbClr val="2A3D48"/>
              </a:solidFill>
              <a:latin typeface="Open Sans Light"/>
              <a:ea typeface="Open Sans Light"/>
              <a:cs typeface="Open Sans Light"/>
              <a:sym typeface="Open Sans Light"/>
            </a:endParaRPr>
          </a:p>
        </p:txBody>
      </p:sp>
      <p:sp>
        <p:nvSpPr>
          <p:cNvPr id="109" name="Google Shape;109;p2"/>
          <p:cNvSpPr txBox="1"/>
          <p:nvPr>
            <p:ph idx="10" type="dt"/>
          </p:nvPr>
        </p:nvSpPr>
        <p:spPr>
          <a:xfrm>
            <a:off x="8529436" y="6295362"/>
            <a:ext cx="37841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s-ES" sz="1200">
                <a:solidFill>
                  <a:srgbClr val="0182D6"/>
                </a:solidFill>
                <a:latin typeface="Roboto"/>
                <a:ea typeface="Roboto"/>
                <a:cs typeface="Roboto"/>
                <a:sym typeface="Roboto"/>
              </a:rPr>
              <a:t>2</a:t>
            </a:r>
            <a:endParaRPr/>
          </a:p>
        </p:txBody>
      </p:sp>
      <p:pic>
        <p:nvPicPr>
          <p:cNvPr id="110" name="Google Shape;110;p2"/>
          <p:cNvPicPr preferRelativeResize="0"/>
          <p:nvPr/>
        </p:nvPicPr>
        <p:blipFill rotWithShape="1">
          <a:blip r:embed="rId5">
            <a:alphaModFix/>
          </a:blip>
          <a:srcRect b="-10" l="0" r="0" t="0"/>
          <a:stretch/>
        </p:blipFill>
        <p:spPr>
          <a:xfrm>
            <a:off x="6002350" y="219797"/>
            <a:ext cx="2053550" cy="284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 name="Shape 114"/>
        <p:cNvGrpSpPr/>
        <p:nvPr/>
      </p:nvGrpSpPr>
      <p:grpSpPr>
        <a:xfrm>
          <a:off x="0" y="0"/>
          <a:ext cx="0" cy="0"/>
          <a:chOff x="0" y="0"/>
          <a:chExt cx="0" cy="0"/>
        </a:xfrm>
      </p:grpSpPr>
      <p:sp>
        <p:nvSpPr>
          <p:cNvPr id="115" name="Google Shape;115;p3"/>
          <p:cNvSpPr txBox="1"/>
          <p:nvPr>
            <p:ph idx="10" type="dt"/>
          </p:nvPr>
        </p:nvSpPr>
        <p:spPr>
          <a:xfrm>
            <a:off x="8529436" y="6295362"/>
            <a:ext cx="37841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s-ES" sz="1200">
                <a:solidFill>
                  <a:schemeClr val="lt1"/>
                </a:solidFill>
                <a:latin typeface="Roboto"/>
                <a:ea typeface="Roboto"/>
                <a:cs typeface="Roboto"/>
                <a:sym typeface="Roboto"/>
              </a:rPr>
              <a:t>3</a:t>
            </a:r>
            <a:endParaRPr/>
          </a:p>
        </p:txBody>
      </p:sp>
      <p:sp>
        <p:nvSpPr>
          <p:cNvPr id="116" name="Google Shape;116;p3"/>
          <p:cNvSpPr/>
          <p:nvPr/>
        </p:nvSpPr>
        <p:spPr>
          <a:xfrm>
            <a:off x="1291821" y="1665027"/>
            <a:ext cx="6560358" cy="4244454"/>
          </a:xfrm>
          <a:prstGeom prst="roundRect">
            <a:avLst>
              <a:gd fmla="val 0" name="adj"/>
            </a:avLst>
          </a:prstGeom>
          <a:solidFill>
            <a:schemeClr val="lt1">
              <a:alpha val="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Imagen que contiene dibujo&#10;&#10;Descripción generada automáticamente" id="117" name="Google Shape;117;p3"/>
          <p:cNvPicPr preferRelativeResize="0"/>
          <p:nvPr/>
        </p:nvPicPr>
        <p:blipFill rotWithShape="1">
          <a:blip r:embed="rId4">
            <a:alphaModFix/>
          </a:blip>
          <a:srcRect b="0" l="0" r="0" t="0"/>
          <a:stretch/>
        </p:blipFill>
        <p:spPr>
          <a:xfrm>
            <a:off x="1686918" y="1293148"/>
            <a:ext cx="892510" cy="743758"/>
          </a:xfrm>
          <a:prstGeom prst="rect">
            <a:avLst/>
          </a:prstGeom>
          <a:noFill/>
          <a:ln>
            <a:noFill/>
          </a:ln>
        </p:spPr>
      </p:pic>
      <p:sp>
        <p:nvSpPr>
          <p:cNvPr id="118" name="Google Shape;118;p3"/>
          <p:cNvSpPr txBox="1"/>
          <p:nvPr>
            <p:ph type="title"/>
          </p:nvPr>
        </p:nvSpPr>
        <p:spPr>
          <a:xfrm>
            <a:off x="1758560" y="2234410"/>
            <a:ext cx="5137092" cy="280161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Open Sans SemiBold"/>
              <a:buNone/>
            </a:pPr>
            <a:r>
              <a:rPr i="1" lang="es-ES" sz="2400">
                <a:solidFill>
                  <a:schemeClr val="lt1"/>
                </a:solidFill>
                <a:latin typeface="Open Sans SemiBold"/>
                <a:ea typeface="Open Sans SemiBold"/>
                <a:cs typeface="Open Sans SemiBold"/>
                <a:sym typeface="Open Sans SemiBold"/>
              </a:rPr>
              <a:t>This could be an inspiring quotation. Lorem ipsum dolor sit amet, consectetur adipiscing elit. Et fermentum arcu est nunc ultrices duis maecenas purus. Accumsan mollis donec arcu auctor nibh.</a:t>
            </a:r>
            <a:endParaRPr/>
          </a:p>
        </p:txBody>
      </p:sp>
      <p:sp>
        <p:nvSpPr>
          <p:cNvPr id="119" name="Google Shape;119;p3"/>
          <p:cNvSpPr txBox="1"/>
          <p:nvPr/>
        </p:nvSpPr>
        <p:spPr>
          <a:xfrm>
            <a:off x="2143931" y="5275530"/>
            <a:ext cx="403564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BBD6EE"/>
                </a:solidFill>
                <a:latin typeface="Open Sans"/>
                <a:ea typeface="Open Sans"/>
                <a:cs typeface="Open Sans"/>
                <a:sym typeface="Open Sans"/>
              </a:rPr>
              <a:t>Name of person</a:t>
            </a:r>
            <a:endParaRPr sz="1200">
              <a:solidFill>
                <a:srgbClr val="BBD6EE"/>
              </a:solidFill>
              <a:latin typeface="Open Sans"/>
              <a:ea typeface="Open Sans"/>
              <a:cs typeface="Open Sans"/>
              <a:sym typeface="Open Sans"/>
            </a:endParaRPr>
          </a:p>
        </p:txBody>
      </p:sp>
      <p:cxnSp>
        <p:nvCxnSpPr>
          <p:cNvPr id="120" name="Google Shape;120;p3"/>
          <p:cNvCxnSpPr/>
          <p:nvPr/>
        </p:nvCxnSpPr>
        <p:spPr>
          <a:xfrm>
            <a:off x="1851949" y="5407902"/>
            <a:ext cx="281224" cy="0"/>
          </a:xfrm>
          <a:prstGeom prst="straightConnector1">
            <a:avLst/>
          </a:prstGeom>
          <a:noFill/>
          <a:ln cap="flat" cmpd="sng" w="12700">
            <a:solidFill>
              <a:schemeClr val="lt1"/>
            </a:solidFill>
            <a:prstDash val="solid"/>
            <a:miter lim="800000"/>
            <a:headEnd len="sm" w="sm" type="none"/>
            <a:tailEnd len="sm" w="sm" type="none"/>
          </a:ln>
        </p:spPr>
      </p:cxnSp>
      <p:pic>
        <p:nvPicPr>
          <p:cNvPr descr="Logotipo&#10;&#10;Descripción generada automáticamente" id="121" name="Google Shape;121;p3"/>
          <p:cNvPicPr preferRelativeResize="0"/>
          <p:nvPr/>
        </p:nvPicPr>
        <p:blipFill rotWithShape="1">
          <a:blip r:embed="rId5">
            <a:alphaModFix/>
          </a:blip>
          <a:srcRect b="0" l="0" r="0" t="0"/>
          <a:stretch/>
        </p:blipFill>
        <p:spPr>
          <a:xfrm>
            <a:off x="8252552" y="97850"/>
            <a:ext cx="642066" cy="528670"/>
          </a:xfrm>
          <a:prstGeom prst="rect">
            <a:avLst/>
          </a:prstGeom>
          <a:noFill/>
          <a:ln>
            <a:noFill/>
          </a:ln>
        </p:spPr>
      </p:pic>
      <p:sp>
        <p:nvSpPr>
          <p:cNvPr id="122" name="Google Shape;122;p3"/>
          <p:cNvSpPr/>
          <p:nvPr/>
        </p:nvSpPr>
        <p:spPr>
          <a:xfrm>
            <a:off x="134159" y="130542"/>
            <a:ext cx="1416393" cy="478107"/>
          </a:xfrm>
          <a:prstGeom prst="roundRect">
            <a:avLst>
              <a:gd fmla="val 5865" name="adj"/>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3" name="Google Shape;123;p3"/>
          <p:cNvSpPr txBox="1"/>
          <p:nvPr/>
        </p:nvSpPr>
        <p:spPr>
          <a:xfrm>
            <a:off x="290870" y="184929"/>
            <a:ext cx="110297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s-ES" sz="900">
                <a:solidFill>
                  <a:schemeClr val="lt1"/>
                </a:solidFill>
                <a:latin typeface="Open Sans Light"/>
                <a:ea typeface="Open Sans Light"/>
                <a:cs typeface="Open Sans Light"/>
                <a:sym typeface="Open Sans Light"/>
              </a:rPr>
              <a:t>Place your logo in white here</a:t>
            </a:r>
            <a:endParaRPr/>
          </a:p>
        </p:txBody>
      </p:sp>
      <p:pic>
        <p:nvPicPr>
          <p:cNvPr id="124" name="Google Shape;124;p3"/>
          <p:cNvPicPr preferRelativeResize="0"/>
          <p:nvPr/>
        </p:nvPicPr>
        <p:blipFill rotWithShape="1">
          <a:blip r:embed="rId6">
            <a:alphaModFix/>
          </a:blip>
          <a:srcRect b="-10" l="0" r="0" t="0"/>
          <a:stretch/>
        </p:blipFill>
        <p:spPr>
          <a:xfrm>
            <a:off x="6002350" y="219797"/>
            <a:ext cx="2053550" cy="2847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descr="Patrón de fondo&#10;&#10;Descripción generada automáticamente" id="129" name="Google Shape;129;p4"/>
          <p:cNvPicPr preferRelativeResize="0"/>
          <p:nvPr>
            <p:ph idx="1" type="body"/>
          </p:nvPr>
        </p:nvPicPr>
        <p:blipFill rotWithShape="1">
          <a:blip r:embed="rId3">
            <a:alphaModFix/>
          </a:blip>
          <a:srcRect b="47951" l="0" r="0" t="37903"/>
          <a:stretch/>
        </p:blipFill>
        <p:spPr>
          <a:xfrm>
            <a:off x="1" y="-9"/>
            <a:ext cx="9143999" cy="727846"/>
          </a:xfrm>
          <a:prstGeom prst="rect">
            <a:avLst/>
          </a:prstGeom>
          <a:noFill/>
          <a:ln>
            <a:noFill/>
          </a:ln>
        </p:spPr>
      </p:pic>
      <p:pic>
        <p:nvPicPr>
          <p:cNvPr descr="Logotipo&#10;&#10;Descripción generada automáticamente" id="130" name="Google Shape;130;p4"/>
          <p:cNvPicPr preferRelativeResize="0"/>
          <p:nvPr/>
        </p:nvPicPr>
        <p:blipFill rotWithShape="1">
          <a:blip r:embed="rId4">
            <a:alphaModFix/>
          </a:blip>
          <a:srcRect b="0" l="0" r="0" t="0"/>
          <a:stretch/>
        </p:blipFill>
        <p:spPr>
          <a:xfrm>
            <a:off x="8252552" y="97850"/>
            <a:ext cx="642066" cy="528670"/>
          </a:xfrm>
          <a:prstGeom prst="rect">
            <a:avLst/>
          </a:prstGeom>
          <a:noFill/>
          <a:ln>
            <a:noFill/>
          </a:ln>
        </p:spPr>
      </p:pic>
      <p:sp>
        <p:nvSpPr>
          <p:cNvPr id="131" name="Google Shape;131;p4"/>
          <p:cNvSpPr txBox="1"/>
          <p:nvPr>
            <p:ph idx="10" type="dt"/>
          </p:nvPr>
        </p:nvSpPr>
        <p:spPr>
          <a:xfrm>
            <a:off x="8529436" y="6295362"/>
            <a:ext cx="37841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s-ES" sz="1200">
                <a:solidFill>
                  <a:srgbClr val="0182D6"/>
                </a:solidFill>
                <a:latin typeface="Roboto"/>
                <a:ea typeface="Roboto"/>
                <a:cs typeface="Roboto"/>
                <a:sym typeface="Roboto"/>
              </a:rPr>
              <a:t>4</a:t>
            </a:r>
            <a:endParaRPr/>
          </a:p>
        </p:txBody>
      </p:sp>
      <p:sp>
        <p:nvSpPr>
          <p:cNvPr id="132" name="Google Shape;132;p4"/>
          <p:cNvSpPr/>
          <p:nvPr/>
        </p:nvSpPr>
        <p:spPr>
          <a:xfrm>
            <a:off x="1291821" y="1665027"/>
            <a:ext cx="6560358" cy="4244454"/>
          </a:xfrm>
          <a:prstGeom prst="roundRect">
            <a:avLst>
              <a:gd fmla="val 0" name="adj"/>
            </a:avLst>
          </a:prstGeom>
          <a:solidFill>
            <a:srgbClr val="0182D6">
              <a:alpha val="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3" name="Google Shape;133;p4"/>
          <p:cNvSpPr txBox="1"/>
          <p:nvPr>
            <p:ph type="title"/>
          </p:nvPr>
        </p:nvSpPr>
        <p:spPr>
          <a:xfrm>
            <a:off x="1758560" y="2234410"/>
            <a:ext cx="5147849" cy="280161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A3D48"/>
              </a:buClr>
              <a:buSzPts val="2400"/>
              <a:buFont typeface="Open Sans SemiBold"/>
              <a:buNone/>
            </a:pPr>
            <a:r>
              <a:rPr i="1" lang="es-ES" sz="2400">
                <a:solidFill>
                  <a:srgbClr val="2A3D48"/>
                </a:solidFill>
                <a:latin typeface="Open Sans SemiBold"/>
                <a:ea typeface="Open Sans SemiBold"/>
                <a:cs typeface="Open Sans SemiBold"/>
                <a:sym typeface="Open Sans SemiBold"/>
              </a:rPr>
              <a:t>This could be an inspiring quotation. Lorem ipsum dolor sit amet, consectetur adipiscing elit. Et fermentum arcu est nunc ultrices duis maecenas purus. Accumsan mollis donec arcu auctor nibh.</a:t>
            </a:r>
            <a:endParaRPr/>
          </a:p>
        </p:txBody>
      </p:sp>
      <p:sp>
        <p:nvSpPr>
          <p:cNvPr id="134" name="Google Shape;134;p4"/>
          <p:cNvSpPr txBox="1"/>
          <p:nvPr/>
        </p:nvSpPr>
        <p:spPr>
          <a:xfrm>
            <a:off x="2133173" y="5275530"/>
            <a:ext cx="403564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0182D6"/>
                </a:solidFill>
                <a:latin typeface="Open Sans"/>
                <a:ea typeface="Open Sans"/>
                <a:cs typeface="Open Sans"/>
                <a:sym typeface="Open Sans"/>
              </a:rPr>
              <a:t>Name of person</a:t>
            </a:r>
            <a:endParaRPr sz="1200">
              <a:solidFill>
                <a:srgbClr val="0182D6"/>
              </a:solidFill>
              <a:latin typeface="Open Sans"/>
              <a:ea typeface="Open Sans"/>
              <a:cs typeface="Open Sans"/>
              <a:sym typeface="Open Sans"/>
            </a:endParaRPr>
          </a:p>
        </p:txBody>
      </p:sp>
      <p:cxnSp>
        <p:nvCxnSpPr>
          <p:cNvPr id="135" name="Google Shape;135;p4"/>
          <p:cNvCxnSpPr/>
          <p:nvPr/>
        </p:nvCxnSpPr>
        <p:spPr>
          <a:xfrm>
            <a:off x="1851949" y="5407902"/>
            <a:ext cx="281224" cy="0"/>
          </a:xfrm>
          <a:prstGeom prst="straightConnector1">
            <a:avLst/>
          </a:prstGeom>
          <a:noFill/>
          <a:ln cap="flat" cmpd="sng" w="12700">
            <a:solidFill>
              <a:srgbClr val="0182D6"/>
            </a:solidFill>
            <a:prstDash val="solid"/>
            <a:miter lim="800000"/>
            <a:headEnd len="sm" w="sm" type="none"/>
            <a:tailEnd len="sm" w="sm" type="none"/>
          </a:ln>
        </p:spPr>
      </p:cxnSp>
      <p:pic>
        <p:nvPicPr>
          <p:cNvPr descr="Icono&#10;&#10;Descripción generada automáticamente" id="136" name="Google Shape;136;p4"/>
          <p:cNvPicPr preferRelativeResize="0"/>
          <p:nvPr/>
        </p:nvPicPr>
        <p:blipFill rotWithShape="1">
          <a:blip r:embed="rId5">
            <a:alphaModFix/>
          </a:blip>
          <a:srcRect b="0" l="0" r="0" t="0"/>
          <a:stretch/>
        </p:blipFill>
        <p:spPr>
          <a:xfrm>
            <a:off x="1686918" y="1368464"/>
            <a:ext cx="892510" cy="743758"/>
          </a:xfrm>
          <a:prstGeom prst="rect">
            <a:avLst/>
          </a:prstGeom>
          <a:noFill/>
          <a:ln>
            <a:noFill/>
          </a:ln>
        </p:spPr>
      </p:pic>
      <p:sp>
        <p:nvSpPr>
          <p:cNvPr id="137" name="Google Shape;137;p4"/>
          <p:cNvSpPr/>
          <p:nvPr/>
        </p:nvSpPr>
        <p:spPr>
          <a:xfrm>
            <a:off x="134159" y="130542"/>
            <a:ext cx="1416393" cy="478107"/>
          </a:xfrm>
          <a:prstGeom prst="roundRect">
            <a:avLst>
              <a:gd fmla="val 5865" name="adj"/>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8" name="Google Shape;138;p4"/>
          <p:cNvSpPr txBox="1"/>
          <p:nvPr/>
        </p:nvSpPr>
        <p:spPr>
          <a:xfrm>
            <a:off x="290870" y="184929"/>
            <a:ext cx="110297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s-ES" sz="900">
                <a:solidFill>
                  <a:schemeClr val="lt1"/>
                </a:solidFill>
                <a:latin typeface="Open Sans Light"/>
                <a:ea typeface="Open Sans Light"/>
                <a:cs typeface="Open Sans Light"/>
                <a:sym typeface="Open Sans Light"/>
              </a:rPr>
              <a:t>Place your logo in white here</a:t>
            </a:r>
            <a:endParaRPr/>
          </a:p>
        </p:txBody>
      </p:sp>
      <p:pic>
        <p:nvPicPr>
          <p:cNvPr id="139" name="Google Shape;139;p4"/>
          <p:cNvPicPr preferRelativeResize="0"/>
          <p:nvPr/>
        </p:nvPicPr>
        <p:blipFill rotWithShape="1">
          <a:blip r:embed="rId6">
            <a:alphaModFix/>
          </a:blip>
          <a:srcRect b="-10" l="0" r="0" t="0"/>
          <a:stretch/>
        </p:blipFill>
        <p:spPr>
          <a:xfrm>
            <a:off x="6002350" y="219797"/>
            <a:ext cx="2053550" cy="284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5"/>
          <p:cNvSpPr/>
          <p:nvPr/>
        </p:nvSpPr>
        <p:spPr>
          <a:xfrm>
            <a:off x="5851750" y="0"/>
            <a:ext cx="3292500" cy="6858000"/>
          </a:xfrm>
          <a:prstGeom prst="rect">
            <a:avLst/>
          </a:prstGeom>
          <a:blipFill rotWithShape="1">
            <a:blip r:embed="rId3">
              <a:alphaModFix/>
            </a:blip>
            <a:stretch>
              <a:fillRect b="0" l="-138006" r="-192175"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5"/>
          <p:cNvSpPr/>
          <p:nvPr/>
        </p:nvSpPr>
        <p:spPr>
          <a:xfrm>
            <a:off x="134159" y="130542"/>
            <a:ext cx="1416393" cy="478107"/>
          </a:xfrm>
          <a:prstGeom prst="roundRect">
            <a:avLst>
              <a:gd fmla="val 5865" name="adj"/>
            </a:avLst>
          </a:prstGeom>
          <a:noFill/>
          <a:ln cap="flat" cmpd="sng" w="12700">
            <a:solidFill>
              <a:srgbClr val="0182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182D6"/>
              </a:solidFill>
              <a:latin typeface="Calibri"/>
              <a:ea typeface="Calibri"/>
              <a:cs typeface="Calibri"/>
              <a:sym typeface="Calibri"/>
            </a:endParaRPr>
          </a:p>
        </p:txBody>
      </p:sp>
      <p:sp>
        <p:nvSpPr>
          <p:cNvPr id="146" name="Google Shape;146;p5"/>
          <p:cNvSpPr txBox="1"/>
          <p:nvPr/>
        </p:nvSpPr>
        <p:spPr>
          <a:xfrm>
            <a:off x="274733" y="184929"/>
            <a:ext cx="1135243"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ES" sz="900">
                <a:solidFill>
                  <a:srgbClr val="0182D6"/>
                </a:solidFill>
                <a:latin typeface="Open Sans"/>
                <a:ea typeface="Open Sans"/>
                <a:cs typeface="Open Sans"/>
                <a:sym typeface="Open Sans"/>
              </a:rPr>
              <a:t>Place your logo in color here</a:t>
            </a:r>
            <a:endParaRPr/>
          </a:p>
        </p:txBody>
      </p:sp>
      <p:pic>
        <p:nvPicPr>
          <p:cNvPr descr="Logotipo&#10;&#10;Descripción generada automáticamente" id="147" name="Google Shape;147;p5"/>
          <p:cNvPicPr preferRelativeResize="0"/>
          <p:nvPr/>
        </p:nvPicPr>
        <p:blipFill rotWithShape="1">
          <a:blip r:embed="rId4">
            <a:alphaModFix/>
          </a:blip>
          <a:srcRect b="0" l="0" r="0" t="0"/>
          <a:stretch/>
        </p:blipFill>
        <p:spPr>
          <a:xfrm>
            <a:off x="8252552" y="97850"/>
            <a:ext cx="642066" cy="528670"/>
          </a:xfrm>
          <a:prstGeom prst="rect">
            <a:avLst/>
          </a:prstGeom>
          <a:noFill/>
          <a:ln>
            <a:noFill/>
          </a:ln>
        </p:spPr>
      </p:pic>
      <p:pic>
        <p:nvPicPr>
          <p:cNvPr descr="Niño sentado en el pasto&#10;&#10;Descripción generada automáticamente con confianza media" id="148" name="Google Shape;148;p5"/>
          <p:cNvPicPr preferRelativeResize="0"/>
          <p:nvPr/>
        </p:nvPicPr>
        <p:blipFill rotWithShape="1">
          <a:blip r:embed="rId5">
            <a:alphaModFix/>
          </a:blip>
          <a:srcRect b="0" l="0" r="0" t="0"/>
          <a:stretch/>
        </p:blipFill>
        <p:spPr>
          <a:xfrm>
            <a:off x="2076773" y="971045"/>
            <a:ext cx="7067227" cy="4915909"/>
          </a:xfrm>
          <a:prstGeom prst="rect">
            <a:avLst/>
          </a:prstGeom>
          <a:noFill/>
          <a:ln>
            <a:noFill/>
          </a:ln>
        </p:spPr>
      </p:pic>
      <p:sp>
        <p:nvSpPr>
          <p:cNvPr id="149" name="Google Shape;149;p5"/>
          <p:cNvSpPr/>
          <p:nvPr/>
        </p:nvSpPr>
        <p:spPr>
          <a:xfrm>
            <a:off x="0" y="1952396"/>
            <a:ext cx="5356952" cy="3006671"/>
          </a:xfrm>
          <a:prstGeom prst="roundRect">
            <a:avLst>
              <a:gd fmla="val 0" name="adj"/>
            </a:avLst>
          </a:prstGeom>
          <a:solidFill>
            <a:srgbClr val="E4F4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0" name="Google Shape;150;p5"/>
          <p:cNvSpPr txBox="1"/>
          <p:nvPr>
            <p:ph type="title"/>
          </p:nvPr>
        </p:nvSpPr>
        <p:spPr>
          <a:xfrm>
            <a:off x="522893" y="2467895"/>
            <a:ext cx="4312578" cy="101250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82D6"/>
              </a:buClr>
              <a:buSzPts val="2400"/>
              <a:buFont typeface="Open Sans"/>
              <a:buNone/>
            </a:pPr>
            <a:r>
              <a:rPr lang="es-ES" sz="2400">
                <a:solidFill>
                  <a:srgbClr val="0182D6"/>
                </a:solidFill>
                <a:latin typeface="Open Sans"/>
                <a:ea typeface="Open Sans"/>
                <a:cs typeface="Open Sans"/>
                <a:sym typeface="Open Sans"/>
              </a:rPr>
              <a:t>Lorem ipsum enim risus ultrices turpis rhoncus.</a:t>
            </a:r>
            <a:endParaRPr/>
          </a:p>
        </p:txBody>
      </p:sp>
      <p:sp>
        <p:nvSpPr>
          <p:cNvPr id="151" name="Google Shape;151;p5"/>
          <p:cNvSpPr txBox="1"/>
          <p:nvPr/>
        </p:nvSpPr>
        <p:spPr>
          <a:xfrm>
            <a:off x="522893" y="3480400"/>
            <a:ext cx="3220768"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 faucibus.</a:t>
            </a:r>
            <a:endParaRPr sz="1200">
              <a:solidFill>
                <a:srgbClr val="2A3D48"/>
              </a:solidFill>
              <a:latin typeface="Open Sans Light"/>
              <a:ea typeface="Open Sans Light"/>
              <a:cs typeface="Open Sans Light"/>
              <a:sym typeface="Open Sans Light"/>
            </a:endParaRPr>
          </a:p>
        </p:txBody>
      </p:sp>
      <p:sp>
        <p:nvSpPr>
          <p:cNvPr id="152" name="Google Shape;152;p5"/>
          <p:cNvSpPr txBox="1"/>
          <p:nvPr>
            <p:ph idx="10" type="dt"/>
          </p:nvPr>
        </p:nvSpPr>
        <p:spPr>
          <a:xfrm>
            <a:off x="8529436" y="6295362"/>
            <a:ext cx="37841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s-ES" sz="1200">
                <a:solidFill>
                  <a:schemeClr val="lt1"/>
                </a:solidFill>
                <a:latin typeface="Roboto"/>
                <a:ea typeface="Roboto"/>
                <a:cs typeface="Roboto"/>
                <a:sym typeface="Roboto"/>
              </a:rPr>
              <a:t>5</a:t>
            </a:r>
            <a:endParaRPr/>
          </a:p>
        </p:txBody>
      </p:sp>
      <p:pic>
        <p:nvPicPr>
          <p:cNvPr id="153" name="Google Shape;153;p5"/>
          <p:cNvPicPr preferRelativeResize="0"/>
          <p:nvPr/>
        </p:nvPicPr>
        <p:blipFill rotWithShape="1">
          <a:blip r:embed="rId6">
            <a:alphaModFix/>
          </a:blip>
          <a:srcRect b="-10" l="0" r="0" t="0"/>
          <a:stretch/>
        </p:blipFill>
        <p:spPr>
          <a:xfrm>
            <a:off x="6002350" y="219797"/>
            <a:ext cx="2053550" cy="2847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6"/>
          <p:cNvSpPr/>
          <p:nvPr/>
        </p:nvSpPr>
        <p:spPr>
          <a:xfrm>
            <a:off x="0" y="3921071"/>
            <a:ext cx="3046288" cy="2936930"/>
          </a:xfrm>
          <a:prstGeom prst="roundRect">
            <a:avLst>
              <a:gd fmla="val 0" name="adj"/>
            </a:avLst>
          </a:prstGeom>
          <a:solidFill>
            <a:srgbClr val="E4F4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Una persona con un sombrero y una bicicleta&#10;&#10;Descripción generada automáticamente" id="159" name="Google Shape;159;p6"/>
          <p:cNvPicPr preferRelativeResize="0"/>
          <p:nvPr/>
        </p:nvPicPr>
        <p:blipFill rotWithShape="1">
          <a:blip r:embed="rId3">
            <a:alphaModFix/>
          </a:blip>
          <a:srcRect b="0" l="0" r="0" t="0"/>
          <a:stretch/>
        </p:blipFill>
        <p:spPr>
          <a:xfrm>
            <a:off x="543473" y="1320938"/>
            <a:ext cx="5005630" cy="4216124"/>
          </a:xfrm>
          <a:prstGeom prst="rect">
            <a:avLst/>
          </a:prstGeom>
          <a:noFill/>
          <a:ln>
            <a:noFill/>
          </a:ln>
        </p:spPr>
      </p:pic>
      <p:sp>
        <p:nvSpPr>
          <p:cNvPr id="160" name="Google Shape;160;p6"/>
          <p:cNvSpPr/>
          <p:nvPr/>
        </p:nvSpPr>
        <p:spPr>
          <a:xfrm>
            <a:off x="4138368" y="2641875"/>
            <a:ext cx="5005631" cy="4216124"/>
          </a:xfrm>
          <a:prstGeom prst="rect">
            <a:avLst/>
          </a:prstGeom>
          <a:blipFill rotWithShape="1">
            <a:blip r:embed="rId4">
              <a:alphaModFix/>
            </a:blip>
            <a:stretch>
              <a:fillRect b="0" l="-41490" r="-114244" t="-62659"/>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1" name="Google Shape;161;p6"/>
          <p:cNvSpPr txBox="1"/>
          <p:nvPr>
            <p:ph type="title"/>
          </p:nvPr>
        </p:nvSpPr>
        <p:spPr>
          <a:xfrm>
            <a:off x="4572000" y="3429000"/>
            <a:ext cx="4312578" cy="101250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Open Sans"/>
              <a:buNone/>
            </a:pPr>
            <a:r>
              <a:rPr lang="es-ES" sz="2400">
                <a:solidFill>
                  <a:schemeClr val="lt1"/>
                </a:solidFill>
                <a:latin typeface="Open Sans"/>
                <a:ea typeface="Open Sans"/>
                <a:cs typeface="Open Sans"/>
                <a:sym typeface="Open Sans"/>
              </a:rPr>
              <a:t>Lorem ipsum enim risus ultrices turpis rhoncus.</a:t>
            </a:r>
            <a:endParaRPr/>
          </a:p>
        </p:txBody>
      </p:sp>
      <p:sp>
        <p:nvSpPr>
          <p:cNvPr id="162" name="Google Shape;162;p6"/>
          <p:cNvSpPr txBox="1"/>
          <p:nvPr/>
        </p:nvSpPr>
        <p:spPr>
          <a:xfrm>
            <a:off x="4572000" y="4441505"/>
            <a:ext cx="3676475"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chemeClr val="lt1"/>
                </a:solidFill>
                <a:latin typeface="Open Sans"/>
                <a:ea typeface="Open Sans"/>
                <a:cs typeface="Open Sans"/>
                <a:sym typeface="Open Sans"/>
              </a:rPr>
              <a:t>Lorem ipsum dolor sit amet, consectetur adipiscing elit. Volutpat, venenatis gravida massa egestas. Magnis lorem diam cras sed amet, viverra massa. Elementum massa enim felis enim gravida facilisis. Mauris tellus vivamus at scelerisque arcu amet in risus. </a:t>
            </a:r>
            <a:endParaRPr sz="1200">
              <a:solidFill>
                <a:schemeClr val="lt1"/>
              </a:solidFill>
              <a:latin typeface="Open Sans"/>
              <a:ea typeface="Open Sans"/>
              <a:cs typeface="Open Sans"/>
              <a:sym typeface="Open Sans"/>
            </a:endParaRPr>
          </a:p>
        </p:txBody>
      </p:sp>
      <p:sp>
        <p:nvSpPr>
          <p:cNvPr id="163" name="Google Shape;163;p6"/>
          <p:cNvSpPr txBox="1"/>
          <p:nvPr>
            <p:ph idx="10" type="dt"/>
          </p:nvPr>
        </p:nvSpPr>
        <p:spPr>
          <a:xfrm>
            <a:off x="8529436" y="6295362"/>
            <a:ext cx="37841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s-ES" sz="1200">
                <a:solidFill>
                  <a:schemeClr val="lt1"/>
                </a:solidFill>
                <a:latin typeface="Roboto"/>
                <a:ea typeface="Roboto"/>
                <a:cs typeface="Roboto"/>
                <a:sym typeface="Roboto"/>
              </a:rPr>
              <a:t>6</a:t>
            </a:r>
            <a:endParaRPr/>
          </a:p>
        </p:txBody>
      </p:sp>
      <p:pic>
        <p:nvPicPr>
          <p:cNvPr descr="Logotipo&#10;&#10;Descripción generada automáticamente" id="164" name="Google Shape;164;p6"/>
          <p:cNvPicPr preferRelativeResize="0"/>
          <p:nvPr/>
        </p:nvPicPr>
        <p:blipFill rotWithShape="1">
          <a:blip r:embed="rId5">
            <a:alphaModFix/>
          </a:blip>
          <a:srcRect b="0" l="0" r="0" t="0"/>
          <a:stretch/>
        </p:blipFill>
        <p:spPr>
          <a:xfrm>
            <a:off x="8248475" y="93154"/>
            <a:ext cx="641598" cy="528670"/>
          </a:xfrm>
          <a:prstGeom prst="rect">
            <a:avLst/>
          </a:prstGeom>
          <a:noFill/>
          <a:ln>
            <a:noFill/>
          </a:ln>
        </p:spPr>
      </p:pic>
      <p:sp>
        <p:nvSpPr>
          <p:cNvPr id="165" name="Google Shape;165;p6"/>
          <p:cNvSpPr/>
          <p:nvPr/>
        </p:nvSpPr>
        <p:spPr>
          <a:xfrm>
            <a:off x="134159" y="130542"/>
            <a:ext cx="1416393" cy="478107"/>
          </a:xfrm>
          <a:prstGeom prst="roundRect">
            <a:avLst>
              <a:gd fmla="val 5865" name="adj"/>
            </a:avLst>
          </a:prstGeom>
          <a:noFill/>
          <a:ln cap="flat" cmpd="sng" w="12700">
            <a:solidFill>
              <a:srgbClr val="0182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182D6"/>
              </a:solidFill>
              <a:latin typeface="Calibri"/>
              <a:ea typeface="Calibri"/>
              <a:cs typeface="Calibri"/>
              <a:sym typeface="Calibri"/>
            </a:endParaRPr>
          </a:p>
        </p:txBody>
      </p:sp>
      <p:sp>
        <p:nvSpPr>
          <p:cNvPr id="166" name="Google Shape;166;p6"/>
          <p:cNvSpPr txBox="1"/>
          <p:nvPr/>
        </p:nvSpPr>
        <p:spPr>
          <a:xfrm>
            <a:off x="274733" y="184929"/>
            <a:ext cx="1135243"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ES" sz="900">
                <a:solidFill>
                  <a:srgbClr val="0182D6"/>
                </a:solidFill>
                <a:latin typeface="Open Sans"/>
                <a:ea typeface="Open Sans"/>
                <a:cs typeface="Open Sans"/>
                <a:sym typeface="Open Sans"/>
              </a:rPr>
              <a:t>Place your logo in color here</a:t>
            </a:r>
            <a:endParaRPr/>
          </a:p>
        </p:txBody>
      </p:sp>
      <p:pic>
        <p:nvPicPr>
          <p:cNvPr id="167" name="Google Shape;167;p6"/>
          <p:cNvPicPr preferRelativeResize="0"/>
          <p:nvPr/>
        </p:nvPicPr>
        <p:blipFill rotWithShape="1">
          <a:blip r:embed="rId6">
            <a:alphaModFix/>
          </a:blip>
          <a:srcRect b="0" l="0" r="0" t="0"/>
          <a:stretch/>
        </p:blipFill>
        <p:spPr>
          <a:xfrm>
            <a:off x="5890691" y="215101"/>
            <a:ext cx="2053550" cy="2847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7"/>
          <p:cNvSpPr/>
          <p:nvPr/>
        </p:nvSpPr>
        <p:spPr>
          <a:xfrm>
            <a:off x="1" y="1173410"/>
            <a:ext cx="5542156" cy="4669829"/>
          </a:xfrm>
          <a:prstGeom prst="roundRect">
            <a:avLst>
              <a:gd fmla="val 0" name="adj"/>
            </a:avLst>
          </a:prstGeom>
          <a:solidFill>
            <a:srgbClr val="E4F4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3" name="Google Shape;173;p7"/>
          <p:cNvSpPr/>
          <p:nvPr/>
        </p:nvSpPr>
        <p:spPr>
          <a:xfrm>
            <a:off x="5040351" y="1951463"/>
            <a:ext cx="4103648" cy="4906536"/>
          </a:xfrm>
          <a:prstGeom prst="rect">
            <a:avLst/>
          </a:prstGeom>
          <a:blipFill rotWithShape="1">
            <a:blip r:embed="rId3">
              <a:alphaModFix/>
            </a:blip>
            <a:stretch>
              <a:fillRect b="0" l="-72591" r="-139362" t="-39774"/>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4" name="Google Shape;174;p7"/>
          <p:cNvSpPr txBox="1"/>
          <p:nvPr>
            <p:ph type="title"/>
          </p:nvPr>
        </p:nvSpPr>
        <p:spPr>
          <a:xfrm>
            <a:off x="5542157" y="2711941"/>
            <a:ext cx="3179634" cy="101250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Open Sans"/>
              <a:buNone/>
            </a:pPr>
            <a:r>
              <a:rPr lang="es-ES" sz="2400">
                <a:solidFill>
                  <a:schemeClr val="lt1"/>
                </a:solidFill>
                <a:latin typeface="Open Sans"/>
                <a:ea typeface="Open Sans"/>
                <a:cs typeface="Open Sans"/>
                <a:sym typeface="Open Sans"/>
              </a:rPr>
              <a:t>Include data driven visuals or graphs here. Lorem ipsum.</a:t>
            </a:r>
            <a:endParaRPr/>
          </a:p>
        </p:txBody>
      </p:sp>
      <p:sp>
        <p:nvSpPr>
          <p:cNvPr id="175" name="Google Shape;175;p7"/>
          <p:cNvSpPr txBox="1"/>
          <p:nvPr/>
        </p:nvSpPr>
        <p:spPr>
          <a:xfrm>
            <a:off x="5542157" y="4009223"/>
            <a:ext cx="2805777" cy="83099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lt1"/>
              </a:buClr>
              <a:buSzPts val="1800"/>
              <a:buFont typeface="Arial"/>
              <a:buChar char="•"/>
            </a:pPr>
            <a:r>
              <a:rPr lang="es-ES" sz="1200">
                <a:solidFill>
                  <a:schemeClr val="lt1"/>
                </a:solidFill>
                <a:latin typeface="Open Sans"/>
                <a:ea typeface="Open Sans"/>
                <a:cs typeface="Open Sans"/>
                <a:sym typeface="Open Sans"/>
              </a:rPr>
              <a:t>Lorem ipsum dolor sit amet, consectetur adipiscing elit. Volutpat, venenatis gravida massa egestas. </a:t>
            </a:r>
            <a:endParaRPr sz="1200">
              <a:solidFill>
                <a:schemeClr val="lt1"/>
              </a:solidFill>
              <a:latin typeface="Open Sans"/>
              <a:ea typeface="Open Sans"/>
              <a:cs typeface="Open Sans"/>
              <a:sym typeface="Open Sans"/>
            </a:endParaRPr>
          </a:p>
        </p:txBody>
      </p:sp>
      <p:sp>
        <p:nvSpPr>
          <p:cNvPr id="176" name="Google Shape;176;p7"/>
          <p:cNvSpPr txBox="1"/>
          <p:nvPr>
            <p:ph idx="10" type="dt"/>
          </p:nvPr>
        </p:nvSpPr>
        <p:spPr>
          <a:xfrm>
            <a:off x="8529436" y="6295362"/>
            <a:ext cx="37841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s-ES" sz="1200">
                <a:solidFill>
                  <a:schemeClr val="lt1"/>
                </a:solidFill>
                <a:latin typeface="Roboto"/>
                <a:ea typeface="Roboto"/>
                <a:cs typeface="Roboto"/>
                <a:sym typeface="Roboto"/>
              </a:rPr>
              <a:t>7</a:t>
            </a:r>
            <a:endParaRPr/>
          </a:p>
        </p:txBody>
      </p:sp>
      <p:sp>
        <p:nvSpPr>
          <p:cNvPr id="177" name="Google Shape;177;p7"/>
          <p:cNvSpPr txBox="1"/>
          <p:nvPr/>
        </p:nvSpPr>
        <p:spPr>
          <a:xfrm>
            <a:off x="5542157" y="5112900"/>
            <a:ext cx="2805777" cy="83099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lt1"/>
              </a:buClr>
              <a:buSzPts val="1800"/>
              <a:buFont typeface="Arial"/>
              <a:buChar char="•"/>
            </a:pPr>
            <a:r>
              <a:rPr lang="es-ES" sz="1200">
                <a:solidFill>
                  <a:schemeClr val="lt1"/>
                </a:solidFill>
                <a:latin typeface="Open Sans"/>
                <a:ea typeface="Open Sans"/>
                <a:cs typeface="Open Sans"/>
                <a:sym typeface="Open Sans"/>
              </a:rPr>
              <a:t>Lorem ipsum dolor sit amet, consectetur adipiscing elit. Volutpat, venenatis gravida massa egestas. </a:t>
            </a:r>
            <a:endParaRPr sz="1200">
              <a:solidFill>
                <a:schemeClr val="lt1"/>
              </a:solidFill>
              <a:latin typeface="Open Sans"/>
              <a:ea typeface="Open Sans"/>
              <a:cs typeface="Open Sans"/>
              <a:sym typeface="Open Sans"/>
            </a:endParaRPr>
          </a:p>
        </p:txBody>
      </p:sp>
      <p:pic>
        <p:nvPicPr>
          <p:cNvPr descr="Imagen que contiene Logotipo&#10;&#10;Descripción generada automáticamente" id="178" name="Google Shape;178;p7"/>
          <p:cNvPicPr preferRelativeResize="0"/>
          <p:nvPr/>
        </p:nvPicPr>
        <p:blipFill rotWithShape="1">
          <a:blip r:embed="rId4">
            <a:alphaModFix/>
          </a:blip>
          <a:srcRect b="16390" l="0" r="0" t="0"/>
          <a:stretch/>
        </p:blipFill>
        <p:spPr>
          <a:xfrm>
            <a:off x="422210" y="2232294"/>
            <a:ext cx="4205545" cy="2649769"/>
          </a:xfrm>
          <a:prstGeom prst="rect">
            <a:avLst/>
          </a:prstGeom>
          <a:noFill/>
          <a:ln>
            <a:noFill/>
          </a:ln>
        </p:spPr>
      </p:pic>
      <p:sp>
        <p:nvSpPr>
          <p:cNvPr id="179" name="Google Shape;179;p7"/>
          <p:cNvSpPr/>
          <p:nvPr/>
        </p:nvSpPr>
        <p:spPr>
          <a:xfrm>
            <a:off x="134159" y="130542"/>
            <a:ext cx="1416393" cy="478107"/>
          </a:xfrm>
          <a:prstGeom prst="roundRect">
            <a:avLst>
              <a:gd fmla="val 5865" name="adj"/>
            </a:avLst>
          </a:prstGeom>
          <a:noFill/>
          <a:ln cap="flat" cmpd="sng" w="12700">
            <a:solidFill>
              <a:srgbClr val="0182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182D6"/>
              </a:solidFill>
              <a:latin typeface="Calibri"/>
              <a:ea typeface="Calibri"/>
              <a:cs typeface="Calibri"/>
              <a:sym typeface="Calibri"/>
            </a:endParaRPr>
          </a:p>
        </p:txBody>
      </p:sp>
      <p:sp>
        <p:nvSpPr>
          <p:cNvPr id="180" name="Google Shape;180;p7"/>
          <p:cNvSpPr txBox="1"/>
          <p:nvPr/>
        </p:nvSpPr>
        <p:spPr>
          <a:xfrm>
            <a:off x="274733" y="184929"/>
            <a:ext cx="1135243"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ES" sz="900">
                <a:solidFill>
                  <a:srgbClr val="0182D6"/>
                </a:solidFill>
                <a:latin typeface="Open Sans"/>
                <a:ea typeface="Open Sans"/>
                <a:cs typeface="Open Sans"/>
                <a:sym typeface="Open Sans"/>
              </a:rPr>
              <a:t>Place your logo in color here</a:t>
            </a:r>
            <a:endParaRPr/>
          </a:p>
        </p:txBody>
      </p:sp>
      <p:pic>
        <p:nvPicPr>
          <p:cNvPr descr="Logotipo&#10;&#10;Descripción generada automáticamente" id="181" name="Google Shape;181;p7"/>
          <p:cNvPicPr preferRelativeResize="0"/>
          <p:nvPr/>
        </p:nvPicPr>
        <p:blipFill rotWithShape="1">
          <a:blip r:embed="rId5">
            <a:alphaModFix/>
          </a:blip>
          <a:srcRect b="0" l="0" r="0" t="0"/>
          <a:stretch/>
        </p:blipFill>
        <p:spPr>
          <a:xfrm>
            <a:off x="8248475" y="93154"/>
            <a:ext cx="641597" cy="528670"/>
          </a:xfrm>
          <a:prstGeom prst="rect">
            <a:avLst/>
          </a:prstGeom>
          <a:noFill/>
          <a:ln>
            <a:noFill/>
          </a:ln>
        </p:spPr>
      </p:pic>
      <p:sp>
        <p:nvSpPr>
          <p:cNvPr id="182" name="Google Shape;182;p7"/>
          <p:cNvSpPr txBox="1"/>
          <p:nvPr/>
        </p:nvSpPr>
        <p:spPr>
          <a:xfrm>
            <a:off x="1860717" y="3131008"/>
            <a:ext cx="1283175" cy="7848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ES" sz="900">
                <a:solidFill>
                  <a:srgbClr val="7F7F7F"/>
                </a:solidFill>
                <a:latin typeface="Open Sans"/>
                <a:ea typeface="Open Sans"/>
                <a:cs typeface="Open Sans"/>
                <a:sym typeface="Open Sans"/>
              </a:rPr>
              <a:t>[Placeholder visual]</a:t>
            </a:r>
            <a:endParaRPr/>
          </a:p>
          <a:p>
            <a:pPr indent="0" lvl="0" marL="0" marR="0" rtl="0" algn="ctr">
              <a:spcBef>
                <a:spcPts val="0"/>
              </a:spcBef>
              <a:spcAft>
                <a:spcPts val="0"/>
              </a:spcAft>
              <a:buNone/>
            </a:pPr>
            <a:r>
              <a:t/>
            </a:r>
            <a:endParaRPr sz="900">
              <a:solidFill>
                <a:srgbClr val="7F7F7F"/>
              </a:solidFill>
              <a:latin typeface="Open Sans"/>
              <a:ea typeface="Open Sans"/>
              <a:cs typeface="Open Sans"/>
              <a:sym typeface="Open Sans"/>
            </a:endParaRPr>
          </a:p>
          <a:p>
            <a:pPr indent="0" lvl="0" marL="0" marR="0" rtl="0" algn="ctr">
              <a:spcBef>
                <a:spcPts val="0"/>
              </a:spcBef>
              <a:spcAft>
                <a:spcPts val="0"/>
              </a:spcAft>
              <a:buNone/>
            </a:pPr>
            <a:r>
              <a:rPr lang="es-ES" sz="900">
                <a:solidFill>
                  <a:srgbClr val="7F7F7F"/>
                </a:solidFill>
                <a:latin typeface="Open Sans"/>
                <a:ea typeface="Open Sans"/>
                <a:cs typeface="Open Sans"/>
                <a:sym typeface="Open Sans"/>
              </a:rPr>
              <a:t>Replace this with your own graph or data driven visual.</a:t>
            </a:r>
            <a:endParaRPr b="0" i="0" sz="900">
              <a:solidFill>
                <a:srgbClr val="7F7F7F"/>
              </a:solidFill>
              <a:latin typeface="Open Sans"/>
              <a:ea typeface="Open Sans"/>
              <a:cs typeface="Open Sans"/>
              <a:sym typeface="Open Sans"/>
            </a:endParaRPr>
          </a:p>
        </p:txBody>
      </p:sp>
      <p:pic>
        <p:nvPicPr>
          <p:cNvPr id="183" name="Google Shape;183;p7"/>
          <p:cNvPicPr preferRelativeResize="0"/>
          <p:nvPr/>
        </p:nvPicPr>
        <p:blipFill rotWithShape="1">
          <a:blip r:embed="rId6">
            <a:alphaModFix/>
          </a:blip>
          <a:srcRect b="0" l="0" r="0" t="0"/>
          <a:stretch/>
        </p:blipFill>
        <p:spPr>
          <a:xfrm>
            <a:off x="5890691" y="215101"/>
            <a:ext cx="2053550" cy="2847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8"/>
          <p:cNvSpPr/>
          <p:nvPr/>
        </p:nvSpPr>
        <p:spPr>
          <a:xfrm>
            <a:off x="1682500" y="0"/>
            <a:ext cx="4187100" cy="6858000"/>
          </a:xfrm>
          <a:prstGeom prst="roundRect">
            <a:avLst>
              <a:gd fmla="val 0" name="adj"/>
            </a:avLst>
          </a:prstGeom>
          <a:solidFill>
            <a:srgbClr val="E4F4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9" name="Google Shape;189;p8"/>
          <p:cNvSpPr/>
          <p:nvPr/>
        </p:nvSpPr>
        <p:spPr>
          <a:xfrm>
            <a:off x="5851750" y="0"/>
            <a:ext cx="3292500" cy="6858000"/>
          </a:xfrm>
          <a:prstGeom prst="rect">
            <a:avLst/>
          </a:prstGeom>
          <a:blipFill rotWithShape="1">
            <a:blip r:embed="rId3">
              <a:alphaModFix/>
            </a:blip>
            <a:stretch>
              <a:fillRect b="0" l="-137994" r="-192149"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0" name="Google Shape;190;p8"/>
          <p:cNvSpPr txBox="1"/>
          <p:nvPr>
            <p:ph idx="10" type="dt"/>
          </p:nvPr>
        </p:nvSpPr>
        <p:spPr>
          <a:xfrm>
            <a:off x="8529436" y="6295362"/>
            <a:ext cx="37841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s-ES" sz="1200">
                <a:solidFill>
                  <a:schemeClr val="lt1"/>
                </a:solidFill>
                <a:latin typeface="Roboto"/>
                <a:ea typeface="Roboto"/>
                <a:cs typeface="Roboto"/>
                <a:sym typeface="Roboto"/>
              </a:rPr>
              <a:t>8</a:t>
            </a:r>
            <a:endParaRPr/>
          </a:p>
        </p:txBody>
      </p:sp>
      <p:sp>
        <p:nvSpPr>
          <p:cNvPr id="191" name="Google Shape;191;p8"/>
          <p:cNvSpPr txBox="1"/>
          <p:nvPr>
            <p:ph type="title"/>
          </p:nvPr>
        </p:nvSpPr>
        <p:spPr>
          <a:xfrm>
            <a:off x="2109216" y="744390"/>
            <a:ext cx="3389376" cy="99087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182D6"/>
              </a:buClr>
              <a:buSzPts val="2400"/>
              <a:buFont typeface="Open Sans"/>
              <a:buNone/>
            </a:pPr>
            <a:r>
              <a:rPr lang="es-ES" sz="2400">
                <a:solidFill>
                  <a:srgbClr val="0182D6"/>
                </a:solidFill>
                <a:latin typeface="Open Sans"/>
                <a:ea typeface="Open Sans"/>
                <a:cs typeface="Open Sans"/>
                <a:sym typeface="Open Sans"/>
              </a:rPr>
              <a:t>Lorem ipsum enim risus ultrices turpis rhoncus.</a:t>
            </a:r>
            <a:endParaRPr/>
          </a:p>
        </p:txBody>
      </p:sp>
      <p:sp>
        <p:nvSpPr>
          <p:cNvPr id="192" name="Google Shape;192;p8"/>
          <p:cNvSpPr txBox="1"/>
          <p:nvPr/>
        </p:nvSpPr>
        <p:spPr>
          <a:xfrm>
            <a:off x="2109216" y="1976590"/>
            <a:ext cx="3248092" cy="32316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Lorem ipsum dolor sit amet, consectetur adipiscing elit. Volutpat, venenatis gravida massa egestas. Magnis lorem diam cras sed amet, viverra massa. Elementum massa enim felis enim gravida facilisis. Mauris tellus vivamus at scelerisque arcu amet in risus. </a:t>
            </a:r>
            <a:endParaRPr/>
          </a:p>
          <a:p>
            <a:pPr indent="0" lvl="0" marL="0" marR="0" rtl="0" algn="l">
              <a:spcBef>
                <a:spcPts val="0"/>
              </a:spcBef>
              <a:spcAft>
                <a:spcPts val="0"/>
              </a:spcAft>
              <a:buNone/>
            </a:pPr>
            <a:r>
              <a:t/>
            </a:r>
            <a:endParaRPr sz="1200">
              <a:solidFill>
                <a:srgbClr val="2A3D48"/>
              </a:solidFill>
              <a:latin typeface="Open Sans Light"/>
              <a:ea typeface="Open Sans Light"/>
              <a:cs typeface="Open Sans Light"/>
              <a:sym typeface="Open Sans Light"/>
            </a:endParaRPr>
          </a:p>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Sed et eu in vel. Nunc nulla morbi adipiscing nisi arcu proin. Amet massa in sollicitudin bibendum. Malesuada vitae lacus, vitae urna. Metus urna a sit elit in ornare massa. Augue aliquam vestibulum luctus nisi. Viverra eu id adipiscing aliquam. At massa purus dictumst accumsan, posuere. Ut cursus elementum odio in amet mauris quam vitae. Nisl, risus velit quis interdum ipsum volutpat amet, faucibus.</a:t>
            </a:r>
            <a:endParaRPr sz="1200">
              <a:solidFill>
                <a:srgbClr val="2A3D48"/>
              </a:solidFill>
              <a:latin typeface="Open Sans Light"/>
              <a:ea typeface="Open Sans Light"/>
              <a:cs typeface="Open Sans Light"/>
              <a:sym typeface="Open Sans Light"/>
            </a:endParaRPr>
          </a:p>
        </p:txBody>
      </p:sp>
      <p:pic>
        <p:nvPicPr>
          <p:cNvPr descr="Un rebaño de ovejas en el campo&#10;&#10;Descripción generada automáticamente" id="193" name="Google Shape;193;p8"/>
          <p:cNvPicPr preferRelativeResize="0"/>
          <p:nvPr/>
        </p:nvPicPr>
        <p:blipFill rotWithShape="1">
          <a:blip r:embed="rId4">
            <a:alphaModFix/>
          </a:blip>
          <a:srcRect b="0" l="0" r="0" t="0"/>
          <a:stretch/>
        </p:blipFill>
        <p:spPr>
          <a:xfrm>
            <a:off x="5630150" y="1533025"/>
            <a:ext cx="3513850" cy="3791950"/>
          </a:xfrm>
          <a:prstGeom prst="rect">
            <a:avLst/>
          </a:prstGeom>
          <a:noFill/>
          <a:ln>
            <a:noFill/>
          </a:ln>
        </p:spPr>
      </p:pic>
      <p:sp>
        <p:nvSpPr>
          <p:cNvPr id="194" name="Google Shape;194;p8"/>
          <p:cNvSpPr/>
          <p:nvPr/>
        </p:nvSpPr>
        <p:spPr>
          <a:xfrm>
            <a:off x="134159" y="130542"/>
            <a:ext cx="1416393" cy="478107"/>
          </a:xfrm>
          <a:prstGeom prst="roundRect">
            <a:avLst>
              <a:gd fmla="val 5865" name="adj"/>
            </a:avLst>
          </a:prstGeom>
          <a:noFill/>
          <a:ln cap="flat" cmpd="sng" w="12700">
            <a:solidFill>
              <a:srgbClr val="0182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182D6"/>
              </a:solidFill>
              <a:latin typeface="Calibri"/>
              <a:ea typeface="Calibri"/>
              <a:cs typeface="Calibri"/>
              <a:sym typeface="Calibri"/>
            </a:endParaRPr>
          </a:p>
        </p:txBody>
      </p:sp>
      <p:sp>
        <p:nvSpPr>
          <p:cNvPr id="195" name="Google Shape;195;p8"/>
          <p:cNvSpPr txBox="1"/>
          <p:nvPr/>
        </p:nvSpPr>
        <p:spPr>
          <a:xfrm>
            <a:off x="274733" y="184929"/>
            <a:ext cx="1135243"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ES" sz="900">
                <a:solidFill>
                  <a:srgbClr val="0182D6"/>
                </a:solidFill>
                <a:latin typeface="Open Sans"/>
                <a:ea typeface="Open Sans"/>
                <a:cs typeface="Open Sans"/>
                <a:sym typeface="Open Sans"/>
              </a:rPr>
              <a:t>Place your logo in color here</a:t>
            </a:r>
            <a:endParaRPr/>
          </a:p>
        </p:txBody>
      </p:sp>
      <p:pic>
        <p:nvPicPr>
          <p:cNvPr descr="Logotipo&#10;&#10;Descripción generada automáticamente" id="196" name="Google Shape;196;p8"/>
          <p:cNvPicPr preferRelativeResize="0"/>
          <p:nvPr/>
        </p:nvPicPr>
        <p:blipFill rotWithShape="1">
          <a:blip r:embed="rId5">
            <a:alphaModFix/>
          </a:blip>
          <a:srcRect b="0" l="0" r="0" t="0"/>
          <a:stretch/>
        </p:blipFill>
        <p:spPr>
          <a:xfrm>
            <a:off x="8252552" y="97850"/>
            <a:ext cx="642066" cy="528670"/>
          </a:xfrm>
          <a:prstGeom prst="rect">
            <a:avLst/>
          </a:prstGeom>
          <a:noFill/>
          <a:ln>
            <a:noFill/>
          </a:ln>
        </p:spPr>
      </p:pic>
      <p:pic>
        <p:nvPicPr>
          <p:cNvPr id="197" name="Google Shape;197;p8"/>
          <p:cNvPicPr preferRelativeResize="0"/>
          <p:nvPr/>
        </p:nvPicPr>
        <p:blipFill rotWithShape="1">
          <a:blip r:embed="rId6">
            <a:alphaModFix/>
          </a:blip>
          <a:srcRect b="-10" l="0" r="0" t="0"/>
          <a:stretch/>
        </p:blipFill>
        <p:spPr>
          <a:xfrm>
            <a:off x="6002350" y="219797"/>
            <a:ext cx="2053550" cy="2847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9"/>
          <p:cNvSpPr/>
          <p:nvPr/>
        </p:nvSpPr>
        <p:spPr>
          <a:xfrm>
            <a:off x="0" y="760651"/>
            <a:ext cx="1723768" cy="6097349"/>
          </a:xfrm>
          <a:prstGeom prst="roundRect">
            <a:avLst>
              <a:gd fmla="val 0" name="adj"/>
            </a:avLst>
          </a:prstGeom>
          <a:solidFill>
            <a:srgbClr val="E4F4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Mujer parada junto a una niña&#10;&#10;Descripción generada automáticamente con confianza media" id="204" name="Google Shape;204;p9"/>
          <p:cNvPicPr preferRelativeResize="0"/>
          <p:nvPr/>
        </p:nvPicPr>
        <p:blipFill rotWithShape="1">
          <a:blip r:embed="rId3">
            <a:alphaModFix/>
          </a:blip>
          <a:srcRect b="0" l="0" r="0" t="0"/>
          <a:stretch/>
        </p:blipFill>
        <p:spPr>
          <a:xfrm>
            <a:off x="0" y="1439742"/>
            <a:ext cx="3349857" cy="3978516"/>
          </a:xfrm>
          <a:prstGeom prst="rect">
            <a:avLst/>
          </a:prstGeom>
          <a:noFill/>
          <a:ln>
            <a:noFill/>
          </a:ln>
        </p:spPr>
      </p:pic>
      <p:grpSp>
        <p:nvGrpSpPr>
          <p:cNvPr id="205" name="Google Shape;205;p9"/>
          <p:cNvGrpSpPr/>
          <p:nvPr/>
        </p:nvGrpSpPr>
        <p:grpSpPr>
          <a:xfrm>
            <a:off x="3705743" y="1054703"/>
            <a:ext cx="4769183" cy="1475249"/>
            <a:chOff x="3705743" y="992459"/>
            <a:chExt cx="4769183" cy="1475249"/>
          </a:xfrm>
        </p:grpSpPr>
        <p:sp>
          <p:nvSpPr>
            <p:cNvPr id="206" name="Google Shape;206;p9"/>
            <p:cNvSpPr/>
            <p:nvPr/>
          </p:nvSpPr>
          <p:spPr>
            <a:xfrm>
              <a:off x="3802565" y="992459"/>
              <a:ext cx="4672361" cy="780585"/>
            </a:xfrm>
            <a:prstGeom prst="roundRect">
              <a:avLst>
                <a:gd fmla="val 0" name="adj"/>
              </a:avLst>
            </a:prstGeom>
            <a:solidFill>
              <a:srgbClr val="E4F4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7" name="Google Shape;207;p9"/>
            <p:cNvSpPr/>
            <p:nvPr/>
          </p:nvSpPr>
          <p:spPr>
            <a:xfrm>
              <a:off x="3802565" y="992459"/>
              <a:ext cx="769435" cy="780585"/>
            </a:xfrm>
            <a:prstGeom prst="roundRect">
              <a:avLst>
                <a:gd fmla="val 0" name="adj"/>
              </a:avLst>
            </a:prstGeom>
            <a:solidFill>
              <a:srgbClr val="0182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8" name="Google Shape;208;p9"/>
            <p:cNvSpPr txBox="1"/>
            <p:nvPr/>
          </p:nvSpPr>
          <p:spPr>
            <a:xfrm>
              <a:off x="3802565" y="1198085"/>
              <a:ext cx="76943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800">
                  <a:solidFill>
                    <a:schemeClr val="lt1"/>
                  </a:solidFill>
                  <a:latin typeface="Roboto"/>
                  <a:ea typeface="Roboto"/>
                  <a:cs typeface="Roboto"/>
                  <a:sym typeface="Roboto"/>
                </a:rPr>
                <a:t>01</a:t>
              </a:r>
              <a:endParaRPr/>
            </a:p>
          </p:txBody>
        </p:sp>
        <p:sp>
          <p:nvSpPr>
            <p:cNvPr id="209" name="Google Shape;209;p9"/>
            <p:cNvSpPr txBox="1"/>
            <p:nvPr/>
          </p:nvSpPr>
          <p:spPr>
            <a:xfrm>
              <a:off x="4672362" y="1122244"/>
              <a:ext cx="299967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400">
                  <a:solidFill>
                    <a:srgbClr val="2A3D48"/>
                  </a:solidFill>
                  <a:latin typeface="Open Sans"/>
                  <a:ea typeface="Open Sans"/>
                  <a:cs typeface="Open Sans"/>
                  <a:sym typeface="Open Sans"/>
                </a:rPr>
                <a:t>Lorem ipsum enim risus ultrices turpis rhoncus.</a:t>
              </a:r>
              <a:endParaRPr/>
            </a:p>
          </p:txBody>
        </p:sp>
        <p:sp>
          <p:nvSpPr>
            <p:cNvPr id="210" name="Google Shape;210;p9"/>
            <p:cNvSpPr txBox="1"/>
            <p:nvPr/>
          </p:nvSpPr>
          <p:spPr>
            <a:xfrm>
              <a:off x="3705743" y="1821377"/>
              <a:ext cx="467236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a:t>
              </a:r>
              <a:endParaRPr sz="1200">
                <a:solidFill>
                  <a:srgbClr val="2A3D48"/>
                </a:solidFill>
                <a:latin typeface="Open Sans Light"/>
                <a:ea typeface="Open Sans Light"/>
                <a:cs typeface="Open Sans Light"/>
                <a:sym typeface="Open Sans Light"/>
              </a:endParaRPr>
            </a:p>
          </p:txBody>
        </p:sp>
      </p:grpSp>
      <p:grpSp>
        <p:nvGrpSpPr>
          <p:cNvPr id="211" name="Google Shape;211;p9"/>
          <p:cNvGrpSpPr/>
          <p:nvPr/>
        </p:nvGrpSpPr>
        <p:grpSpPr>
          <a:xfrm>
            <a:off x="3705743" y="2907147"/>
            <a:ext cx="4769183" cy="1464097"/>
            <a:chOff x="3705743" y="992459"/>
            <a:chExt cx="4769183" cy="1464097"/>
          </a:xfrm>
        </p:grpSpPr>
        <p:sp>
          <p:nvSpPr>
            <p:cNvPr id="212" name="Google Shape;212;p9"/>
            <p:cNvSpPr/>
            <p:nvPr/>
          </p:nvSpPr>
          <p:spPr>
            <a:xfrm>
              <a:off x="3802565" y="992459"/>
              <a:ext cx="4672361" cy="780585"/>
            </a:xfrm>
            <a:prstGeom prst="roundRect">
              <a:avLst>
                <a:gd fmla="val 0" name="adj"/>
              </a:avLst>
            </a:prstGeom>
            <a:solidFill>
              <a:srgbClr val="E4F4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3" name="Google Shape;213;p9"/>
            <p:cNvSpPr/>
            <p:nvPr/>
          </p:nvSpPr>
          <p:spPr>
            <a:xfrm>
              <a:off x="3802565" y="992459"/>
              <a:ext cx="769435" cy="780585"/>
            </a:xfrm>
            <a:prstGeom prst="roundRect">
              <a:avLst>
                <a:gd fmla="val 0" name="adj"/>
              </a:avLst>
            </a:prstGeom>
            <a:solidFill>
              <a:srgbClr val="0182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4" name="Google Shape;214;p9"/>
            <p:cNvSpPr txBox="1"/>
            <p:nvPr/>
          </p:nvSpPr>
          <p:spPr>
            <a:xfrm>
              <a:off x="3802565" y="1198085"/>
              <a:ext cx="76943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800">
                  <a:solidFill>
                    <a:schemeClr val="lt1"/>
                  </a:solidFill>
                  <a:latin typeface="Roboto"/>
                  <a:ea typeface="Roboto"/>
                  <a:cs typeface="Roboto"/>
                  <a:sym typeface="Roboto"/>
                </a:rPr>
                <a:t>02</a:t>
              </a:r>
              <a:endParaRPr/>
            </a:p>
          </p:txBody>
        </p:sp>
        <p:sp>
          <p:nvSpPr>
            <p:cNvPr id="215" name="Google Shape;215;p9"/>
            <p:cNvSpPr txBox="1"/>
            <p:nvPr/>
          </p:nvSpPr>
          <p:spPr>
            <a:xfrm>
              <a:off x="4672362" y="1122244"/>
              <a:ext cx="299967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400">
                  <a:solidFill>
                    <a:srgbClr val="2A3D48"/>
                  </a:solidFill>
                  <a:latin typeface="Open Sans"/>
                  <a:ea typeface="Open Sans"/>
                  <a:cs typeface="Open Sans"/>
                  <a:sym typeface="Open Sans"/>
                </a:rPr>
                <a:t>Lorem ipsum enim risus ultrices turpis rhoncus.</a:t>
              </a:r>
              <a:endParaRPr/>
            </a:p>
          </p:txBody>
        </p:sp>
        <p:sp>
          <p:nvSpPr>
            <p:cNvPr id="216" name="Google Shape;216;p9"/>
            <p:cNvSpPr txBox="1"/>
            <p:nvPr/>
          </p:nvSpPr>
          <p:spPr>
            <a:xfrm>
              <a:off x="3705743" y="1810225"/>
              <a:ext cx="467236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a:t>
              </a:r>
              <a:endParaRPr sz="1200">
                <a:solidFill>
                  <a:srgbClr val="2A3D48"/>
                </a:solidFill>
                <a:latin typeface="Open Sans Light"/>
                <a:ea typeface="Open Sans Light"/>
                <a:cs typeface="Open Sans Light"/>
                <a:sym typeface="Open Sans Light"/>
              </a:endParaRPr>
            </a:p>
          </p:txBody>
        </p:sp>
      </p:grpSp>
      <p:grpSp>
        <p:nvGrpSpPr>
          <p:cNvPr id="217" name="Google Shape;217;p9"/>
          <p:cNvGrpSpPr/>
          <p:nvPr/>
        </p:nvGrpSpPr>
        <p:grpSpPr>
          <a:xfrm>
            <a:off x="3694985" y="4756219"/>
            <a:ext cx="4779941" cy="1497551"/>
            <a:chOff x="3694985" y="992459"/>
            <a:chExt cx="4779941" cy="1497551"/>
          </a:xfrm>
        </p:grpSpPr>
        <p:sp>
          <p:nvSpPr>
            <p:cNvPr id="218" name="Google Shape;218;p9"/>
            <p:cNvSpPr/>
            <p:nvPr/>
          </p:nvSpPr>
          <p:spPr>
            <a:xfrm>
              <a:off x="3802565" y="992459"/>
              <a:ext cx="4672361" cy="780585"/>
            </a:xfrm>
            <a:prstGeom prst="roundRect">
              <a:avLst>
                <a:gd fmla="val 0" name="adj"/>
              </a:avLst>
            </a:prstGeom>
            <a:solidFill>
              <a:srgbClr val="E4F4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9" name="Google Shape;219;p9"/>
            <p:cNvSpPr/>
            <p:nvPr/>
          </p:nvSpPr>
          <p:spPr>
            <a:xfrm>
              <a:off x="3802565" y="992459"/>
              <a:ext cx="769435" cy="780585"/>
            </a:xfrm>
            <a:prstGeom prst="roundRect">
              <a:avLst>
                <a:gd fmla="val 0" name="adj"/>
              </a:avLst>
            </a:prstGeom>
            <a:solidFill>
              <a:srgbClr val="0182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0" name="Google Shape;220;p9"/>
            <p:cNvSpPr txBox="1"/>
            <p:nvPr/>
          </p:nvSpPr>
          <p:spPr>
            <a:xfrm>
              <a:off x="3802565" y="1198085"/>
              <a:ext cx="76943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800">
                  <a:solidFill>
                    <a:schemeClr val="lt1"/>
                  </a:solidFill>
                  <a:latin typeface="Roboto"/>
                  <a:ea typeface="Roboto"/>
                  <a:cs typeface="Roboto"/>
                  <a:sym typeface="Roboto"/>
                </a:rPr>
                <a:t>03</a:t>
              </a:r>
              <a:endParaRPr/>
            </a:p>
          </p:txBody>
        </p:sp>
        <p:sp>
          <p:nvSpPr>
            <p:cNvPr id="221" name="Google Shape;221;p9"/>
            <p:cNvSpPr txBox="1"/>
            <p:nvPr/>
          </p:nvSpPr>
          <p:spPr>
            <a:xfrm>
              <a:off x="4672362" y="1122244"/>
              <a:ext cx="299967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400">
                  <a:solidFill>
                    <a:srgbClr val="2A3D48"/>
                  </a:solidFill>
                  <a:latin typeface="Open Sans"/>
                  <a:ea typeface="Open Sans"/>
                  <a:cs typeface="Open Sans"/>
                  <a:sym typeface="Open Sans"/>
                </a:rPr>
                <a:t>Lorem ipsum enim risus ultrices turpis rhoncus.</a:t>
              </a:r>
              <a:endParaRPr/>
            </a:p>
          </p:txBody>
        </p:sp>
        <p:sp>
          <p:nvSpPr>
            <p:cNvPr id="222" name="Google Shape;222;p9"/>
            <p:cNvSpPr txBox="1"/>
            <p:nvPr/>
          </p:nvSpPr>
          <p:spPr>
            <a:xfrm>
              <a:off x="3694985" y="1843679"/>
              <a:ext cx="467236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a:t>
              </a:r>
              <a:endParaRPr sz="1200">
                <a:solidFill>
                  <a:srgbClr val="2A3D48"/>
                </a:solidFill>
                <a:latin typeface="Open Sans Light"/>
                <a:ea typeface="Open Sans Light"/>
                <a:cs typeface="Open Sans Light"/>
                <a:sym typeface="Open Sans Light"/>
              </a:endParaRPr>
            </a:p>
          </p:txBody>
        </p:sp>
      </p:grpSp>
      <p:sp>
        <p:nvSpPr>
          <p:cNvPr id="223" name="Google Shape;223;p9"/>
          <p:cNvSpPr txBox="1"/>
          <p:nvPr>
            <p:ph idx="10" type="dt"/>
          </p:nvPr>
        </p:nvSpPr>
        <p:spPr>
          <a:xfrm>
            <a:off x="8529436" y="6295362"/>
            <a:ext cx="37841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s-ES" sz="1200">
                <a:solidFill>
                  <a:srgbClr val="0182D6"/>
                </a:solidFill>
                <a:latin typeface="Roboto"/>
                <a:ea typeface="Roboto"/>
                <a:cs typeface="Roboto"/>
                <a:sym typeface="Roboto"/>
              </a:rPr>
              <a:t>9</a:t>
            </a:r>
            <a:endParaRPr/>
          </a:p>
        </p:txBody>
      </p:sp>
      <p:sp>
        <p:nvSpPr>
          <p:cNvPr id="224" name="Google Shape;224;p9"/>
          <p:cNvSpPr/>
          <p:nvPr/>
        </p:nvSpPr>
        <p:spPr>
          <a:xfrm>
            <a:off x="134159" y="130542"/>
            <a:ext cx="1416393" cy="478107"/>
          </a:xfrm>
          <a:prstGeom prst="roundRect">
            <a:avLst>
              <a:gd fmla="val 5865" name="adj"/>
            </a:avLst>
          </a:prstGeom>
          <a:noFill/>
          <a:ln cap="flat" cmpd="sng" w="12700">
            <a:solidFill>
              <a:srgbClr val="0182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182D6"/>
              </a:solidFill>
              <a:latin typeface="Calibri"/>
              <a:ea typeface="Calibri"/>
              <a:cs typeface="Calibri"/>
              <a:sym typeface="Calibri"/>
            </a:endParaRPr>
          </a:p>
        </p:txBody>
      </p:sp>
      <p:sp>
        <p:nvSpPr>
          <p:cNvPr id="225" name="Google Shape;225;p9"/>
          <p:cNvSpPr txBox="1"/>
          <p:nvPr/>
        </p:nvSpPr>
        <p:spPr>
          <a:xfrm>
            <a:off x="274733" y="184929"/>
            <a:ext cx="1135243"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ES" sz="900">
                <a:solidFill>
                  <a:srgbClr val="0182D6"/>
                </a:solidFill>
                <a:latin typeface="Open Sans"/>
                <a:ea typeface="Open Sans"/>
                <a:cs typeface="Open Sans"/>
                <a:sym typeface="Open Sans"/>
              </a:rPr>
              <a:t>Place your logo in color here</a:t>
            </a:r>
            <a:endParaRPr/>
          </a:p>
        </p:txBody>
      </p:sp>
      <p:pic>
        <p:nvPicPr>
          <p:cNvPr descr="Logotipo&#10;&#10;Descripción generada automáticamente" id="226" name="Google Shape;226;p9"/>
          <p:cNvPicPr preferRelativeResize="0"/>
          <p:nvPr/>
        </p:nvPicPr>
        <p:blipFill rotWithShape="1">
          <a:blip r:embed="rId4">
            <a:alphaModFix/>
          </a:blip>
          <a:srcRect b="0" l="0" r="0" t="0"/>
          <a:stretch/>
        </p:blipFill>
        <p:spPr>
          <a:xfrm>
            <a:off x="8248475" y="93154"/>
            <a:ext cx="641597" cy="528670"/>
          </a:xfrm>
          <a:prstGeom prst="rect">
            <a:avLst/>
          </a:prstGeom>
          <a:noFill/>
          <a:ln>
            <a:noFill/>
          </a:ln>
        </p:spPr>
      </p:pic>
      <p:pic>
        <p:nvPicPr>
          <p:cNvPr id="227" name="Google Shape;227;p9"/>
          <p:cNvPicPr preferRelativeResize="0"/>
          <p:nvPr/>
        </p:nvPicPr>
        <p:blipFill rotWithShape="1">
          <a:blip r:embed="rId5">
            <a:alphaModFix/>
          </a:blip>
          <a:srcRect b="0" l="0" r="0" t="0"/>
          <a:stretch/>
        </p:blipFill>
        <p:spPr>
          <a:xfrm>
            <a:off x="5890691" y="215101"/>
            <a:ext cx="2053550" cy="2847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2021-10-29T07:52:31Z</dcterms:created>
  <dc:creator>Laura González Gimeno</dc:creator>
</cp:coreProperties>
</file>