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3"/>
  </p:notesMasterIdLst>
  <p:sldIdLst>
    <p:sldId id="256" r:id="rId2"/>
  </p:sldIdLst>
  <p:sldSz cx="12192000" cy="6858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 Light"/>
      </a:defRPr>
    </a:lvl1pPr>
    <a:lvl2pPr marL="0" marR="0" indent="4572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 Light"/>
      </a:defRPr>
    </a:lvl2pPr>
    <a:lvl3pPr marL="0" marR="0" indent="9144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 Light"/>
      </a:defRPr>
    </a:lvl3pPr>
    <a:lvl4pPr marL="0" marR="0" indent="13716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 Light"/>
      </a:defRPr>
    </a:lvl4pPr>
    <a:lvl5pPr marL="0" marR="0" indent="18288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 Light"/>
      </a:defRPr>
    </a:lvl5pPr>
    <a:lvl6pPr marL="0" marR="0" indent="22860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 Light"/>
      </a:defRPr>
    </a:lvl6pPr>
    <a:lvl7pPr marL="0" marR="0" indent="27432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 Light"/>
      </a:defRPr>
    </a:lvl7pPr>
    <a:lvl8pPr marL="0" marR="0" indent="32004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 Light"/>
      </a:defRPr>
    </a:lvl8pPr>
    <a:lvl9pPr marL="0" marR="0" indent="36576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 Light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DD4EA"/>
          </a:solidFill>
        </a:fill>
      </a:tcStyle>
    </a:wholeTbl>
    <a:band2H>
      <a:tcTxStyle/>
      <a:tcStyle>
        <a:tcBdr/>
        <a:fill>
          <a:solidFill>
            <a:srgbClr val="E8EBF5"/>
          </a:solidFill>
        </a:fill>
      </a:tcStyle>
    </a:band2H>
    <a:firstCol>
      <a:tcTxStyle b="on" i="off">
        <a:font>
          <a:latin typeface="Carlito"/>
          <a:ea typeface="Carlito"/>
          <a:cs typeface="Carlito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>
          <a:latin typeface="Carlito"/>
          <a:ea typeface="Carlito"/>
          <a:cs typeface="Carlito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>
          <a:latin typeface="Carlito"/>
          <a:ea typeface="Carlito"/>
          <a:cs typeface="Carlito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E0E0E0"/>
          </a:solidFill>
        </a:fill>
      </a:tcStyle>
    </a:wholeTbl>
    <a:band2H>
      <a:tcTxStyle/>
      <a:tcStyle>
        <a:tcBdr/>
        <a:fill>
          <a:solidFill>
            <a:srgbClr val="F0F0F0"/>
          </a:solidFill>
        </a:fill>
      </a:tcStyle>
    </a:band2H>
    <a:firstCol>
      <a:tcTxStyle b="on" i="off">
        <a:font>
          <a:latin typeface="Carlito"/>
          <a:ea typeface="Carlito"/>
          <a:cs typeface="Carlito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>
          <a:latin typeface="Carlito"/>
          <a:ea typeface="Carlito"/>
          <a:cs typeface="Carlito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>
          <a:latin typeface="Carlito"/>
          <a:ea typeface="Carlito"/>
          <a:cs typeface="Carlito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4E2CE"/>
          </a:solidFill>
        </a:fill>
      </a:tcStyle>
    </a:wholeTbl>
    <a:band2H>
      <a:tcTxStyle/>
      <a:tcStyle>
        <a:tcBdr/>
        <a:fill>
          <a:solidFill>
            <a:srgbClr val="EBF1E8"/>
          </a:solidFill>
        </a:fill>
      </a:tcStyle>
    </a:band2H>
    <a:firstCol>
      <a:tcTxStyle b="on" i="off">
        <a:font>
          <a:latin typeface="Carlito"/>
          <a:ea typeface="Carlito"/>
          <a:cs typeface="Carlito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>
          <a:latin typeface="Carlito"/>
          <a:ea typeface="Carlito"/>
          <a:cs typeface="Carlito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>
          <a:latin typeface="Carlito"/>
          <a:ea typeface="Carlito"/>
          <a:cs typeface="Carlito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>
          <a:latin typeface="Carlito"/>
          <a:ea typeface="Carlito"/>
          <a:cs typeface="Carlito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>
          <a:latin typeface="Carlito"/>
          <a:ea typeface="Carlito"/>
          <a:cs typeface="Carlito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Carlito"/>
          <a:ea typeface="Carlito"/>
          <a:cs typeface="Carlito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>
          <a:latin typeface="Carlito"/>
          <a:ea typeface="Carlito"/>
          <a:cs typeface="Carlito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>
          <a:latin typeface="Carlito"/>
          <a:ea typeface="Carlito"/>
          <a:cs typeface="Carlito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>
          <a:latin typeface="Carlito"/>
          <a:ea typeface="Carlito"/>
          <a:cs typeface="Carlito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>
          <a:latin typeface="Carlito"/>
          <a:ea typeface="Carlito"/>
          <a:cs typeface="Carlito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>
          <a:latin typeface="Carlito"/>
          <a:ea typeface="Carlito"/>
          <a:cs typeface="Carlito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>
          <a:latin typeface="Carlito"/>
          <a:ea typeface="Carlito"/>
          <a:cs typeface="Carlito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9" d="100"/>
          <a:sy n="79" d="100"/>
        </p:scale>
        <p:origin x="567" y="45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Shape 105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06" name="Shape 106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605479113"/>
      </p:ext>
    </p:extLst>
  </p:cSld>
  <p:clrMap bg1="lt1" tx1="dk1" bg2="lt2" tx2="dk2" accent1="accent1" accent2="accent2" accent3="accent3" accent4="accent4" accent5="accent5" accent6="accent6" hlink="hlink" folHlink="folHlink"/>
  <p:notesStyle>
    <a:lvl1pPr latinLnBrk="0">
      <a:defRPr sz="1200">
        <a:latin typeface="+mj-lt"/>
        <a:ea typeface="+mj-ea"/>
        <a:cs typeface="+mj-cs"/>
        <a:sym typeface="Calibri Light"/>
      </a:defRPr>
    </a:lvl1pPr>
    <a:lvl2pPr indent="228600" latinLnBrk="0">
      <a:defRPr sz="1200">
        <a:latin typeface="+mj-lt"/>
        <a:ea typeface="+mj-ea"/>
        <a:cs typeface="+mj-cs"/>
        <a:sym typeface="Calibri Light"/>
      </a:defRPr>
    </a:lvl2pPr>
    <a:lvl3pPr indent="457200" latinLnBrk="0">
      <a:defRPr sz="1200">
        <a:latin typeface="+mj-lt"/>
        <a:ea typeface="+mj-ea"/>
        <a:cs typeface="+mj-cs"/>
        <a:sym typeface="Calibri Light"/>
      </a:defRPr>
    </a:lvl3pPr>
    <a:lvl4pPr indent="685800" latinLnBrk="0">
      <a:defRPr sz="1200">
        <a:latin typeface="+mj-lt"/>
        <a:ea typeface="+mj-ea"/>
        <a:cs typeface="+mj-cs"/>
        <a:sym typeface="Calibri Light"/>
      </a:defRPr>
    </a:lvl4pPr>
    <a:lvl5pPr indent="914400" latinLnBrk="0">
      <a:defRPr sz="1200">
        <a:latin typeface="+mj-lt"/>
        <a:ea typeface="+mj-ea"/>
        <a:cs typeface="+mj-cs"/>
        <a:sym typeface="Calibri Light"/>
      </a:defRPr>
    </a:lvl5pPr>
    <a:lvl6pPr indent="1143000" latinLnBrk="0">
      <a:defRPr sz="1200">
        <a:latin typeface="+mj-lt"/>
        <a:ea typeface="+mj-ea"/>
        <a:cs typeface="+mj-cs"/>
        <a:sym typeface="Calibri Light"/>
      </a:defRPr>
    </a:lvl6pPr>
    <a:lvl7pPr indent="1371600" latinLnBrk="0">
      <a:defRPr sz="1200">
        <a:latin typeface="+mj-lt"/>
        <a:ea typeface="+mj-ea"/>
        <a:cs typeface="+mj-cs"/>
        <a:sym typeface="Calibri Light"/>
      </a:defRPr>
    </a:lvl7pPr>
    <a:lvl8pPr indent="1600200" latinLnBrk="0">
      <a:defRPr sz="1200">
        <a:latin typeface="+mj-lt"/>
        <a:ea typeface="+mj-ea"/>
        <a:cs typeface="+mj-cs"/>
        <a:sym typeface="Calibri Light"/>
      </a:defRPr>
    </a:lvl8pPr>
    <a:lvl9pPr indent="1828800" latinLnBrk="0">
      <a:defRPr sz="1200">
        <a:latin typeface="+mj-lt"/>
        <a:ea typeface="+mj-ea"/>
        <a:cs typeface="+mj-cs"/>
        <a:sym typeface="Calibri Light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Text"/>
          <p:cNvSpPr txBox="1">
            <a:spLocks noGrp="1"/>
          </p:cNvSpPr>
          <p:nvPr>
            <p:ph type="title"/>
          </p:nvPr>
        </p:nvSpPr>
        <p:spPr>
          <a:xfrm>
            <a:off x="1524000" y="1122362"/>
            <a:ext cx="9144000" cy="2387601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t>Title Text</a:t>
            </a:r>
          </a:p>
        </p:txBody>
      </p:sp>
      <p:sp>
        <p:nvSpPr>
          <p:cNvPr id="12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1524000" y="3602037"/>
            <a:ext cx="9144000" cy="1655763"/>
          </a:xfrm>
          <a:prstGeom prst="rect">
            <a:avLst/>
          </a:prstGeom>
        </p:spPr>
        <p:txBody>
          <a:bodyPr/>
          <a:lstStyle>
            <a:lvl1pPr marL="0" indent="0" algn="ctr">
              <a:buSzTx/>
              <a:buFontTx/>
              <a:buNone/>
              <a:defRPr sz="2400"/>
            </a:lvl1pPr>
            <a:lvl2pPr marL="0" indent="457200" algn="ctr">
              <a:buSzTx/>
              <a:buFontTx/>
              <a:buNone/>
              <a:defRPr sz="2400"/>
            </a:lvl2pPr>
            <a:lvl3pPr marL="0" indent="914400" algn="ctr">
              <a:buSzTx/>
              <a:buFontTx/>
              <a:buNone/>
              <a:defRPr sz="2400"/>
            </a:lvl3pPr>
            <a:lvl4pPr marL="0" indent="1371600" algn="ctr">
              <a:buSzTx/>
              <a:buFontTx/>
              <a:buNone/>
              <a:defRPr sz="2400"/>
            </a:lvl4pPr>
            <a:lvl5pPr marL="0" indent="1828800" algn="ctr">
              <a:buSzTx/>
              <a:buFontTx/>
              <a:buNone/>
              <a:defRPr sz="24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Diapositiva de título">
    <p:bg>
      <p:bgPr>
        <a:blipFill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Title of the presentation"/>
          <p:cNvSpPr txBox="1">
            <a:spLocks noGrp="1"/>
          </p:cNvSpPr>
          <p:nvPr>
            <p:ph type="title" hasCustomPrompt="1"/>
          </p:nvPr>
        </p:nvSpPr>
        <p:spPr>
          <a:xfrm>
            <a:off x="964130" y="3199171"/>
            <a:ext cx="10263740" cy="1606613"/>
          </a:xfrm>
          <a:prstGeom prst="rect">
            <a:avLst/>
          </a:prstGeom>
        </p:spPr>
        <p:txBody>
          <a:bodyPr anchor="b"/>
          <a:lstStyle>
            <a:lvl1pPr>
              <a:defRPr sz="5400">
                <a:solidFill>
                  <a:srgbClr val="FFFFFF"/>
                </a:solidFill>
              </a:defRPr>
            </a:lvl1pPr>
          </a:lstStyle>
          <a:p>
            <a:r>
              <a:t>Title of the presentation</a:t>
            </a:r>
          </a:p>
        </p:txBody>
      </p:sp>
      <p:sp>
        <p:nvSpPr>
          <p:cNvPr id="93" name="Rectángulo redondeado 6"/>
          <p:cNvSpPr/>
          <p:nvPr/>
        </p:nvSpPr>
        <p:spPr>
          <a:xfrm>
            <a:off x="298049" y="219920"/>
            <a:ext cx="2171218" cy="549676"/>
          </a:xfrm>
          <a:prstGeom prst="roundRect">
            <a:avLst>
              <a:gd name="adj" fmla="val 5865"/>
            </a:avLst>
          </a:prstGeom>
          <a:ln w="12700">
            <a:solidFill>
              <a:srgbClr val="FFFFFF"/>
            </a:solidFill>
            <a:miter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94" name="CuadroTexto 7"/>
          <p:cNvSpPr txBox="1"/>
          <p:nvPr/>
        </p:nvSpPr>
        <p:spPr>
          <a:xfrm>
            <a:off x="343768" y="285233"/>
            <a:ext cx="2079779" cy="4216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/>
          <a:p>
            <a:pPr algn="ctr">
              <a:defRPr sz="11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"/>
              </a:defRPr>
            </a:pPr>
            <a:r>
              <a:t>Place your logo </a:t>
            </a:r>
            <a:br/>
            <a:r>
              <a:t>in white here</a:t>
            </a:r>
          </a:p>
        </p:txBody>
      </p:sp>
      <p:sp>
        <p:nvSpPr>
          <p:cNvPr id="95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964130" y="2383020"/>
            <a:ext cx="10263740" cy="729527"/>
          </a:xfrm>
          <a:prstGeom prst="rect">
            <a:avLst/>
          </a:prstGeom>
        </p:spPr>
        <p:txBody>
          <a:bodyPr/>
          <a:lstStyle>
            <a:lvl1pPr>
              <a:defRPr sz="50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"/>
              </a:defRPr>
            </a:lvl1pPr>
            <a:lvl2pPr marL="933450" indent="-476250">
              <a:defRPr sz="50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"/>
              </a:defRPr>
            </a:lvl2pPr>
            <a:lvl3pPr marL="1485900" indent="-571500">
              <a:defRPr sz="50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"/>
              </a:defRPr>
            </a:lvl3pPr>
            <a:lvl4pPr marL="2006600" indent="-635000">
              <a:defRPr sz="50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"/>
              </a:defRPr>
            </a:lvl4pPr>
            <a:lvl5pPr marL="2463800" indent="-635000">
              <a:defRPr sz="50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"/>
              </a:defRPr>
            </a:lvl5pPr>
          </a:lstStyle>
          <a:p>
            <a:r>
              <a:t>Subtitle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pic>
        <p:nvPicPr>
          <p:cNvPr id="96" name="Imagen 13" descr="Imagen 13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0548648" y="274583"/>
            <a:ext cx="1181342" cy="729528"/>
          </a:xfrm>
          <a:prstGeom prst="rect">
            <a:avLst/>
          </a:prstGeom>
          <a:ln w="12700">
            <a:miter lim="400000"/>
          </a:ln>
        </p:spPr>
      </p:pic>
      <p:pic>
        <p:nvPicPr>
          <p:cNvPr id="97" name="Imagen 17" descr="Imagen 17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7353699" y="440788"/>
            <a:ext cx="2618073" cy="293628"/>
          </a:xfrm>
          <a:prstGeom prst="rect">
            <a:avLst/>
          </a:prstGeom>
          <a:ln w="12700">
            <a:miter lim="400000"/>
          </a:ln>
        </p:spPr>
      </p:pic>
      <p:sp>
        <p:nvSpPr>
          <p:cNvPr id="98" name="CuadroTexto 18"/>
          <p:cNvSpPr txBox="1"/>
          <p:nvPr/>
        </p:nvSpPr>
        <p:spPr>
          <a:xfrm>
            <a:off x="6141720" y="5093775"/>
            <a:ext cx="5491213" cy="10566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>
            <a:lvl1pPr>
              <a:defRPr sz="16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r>
              <a:t>Here you can put a short summary description of the presentation. Lorem ipsum dolor sit adipiscing elit. Gravida praesent non tortor ante justo, commodo quis elementum quis. Mollis id adipiscing ipsum amet. </a:t>
            </a:r>
          </a:p>
        </p:txBody>
      </p:sp>
      <p:sp>
        <p:nvSpPr>
          <p:cNvPr id="99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5892800" y="6172200"/>
            <a:ext cx="2844800" cy="36830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21" name="Body Level One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2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itle Text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t>Title Text</a:t>
            </a:r>
          </a:p>
        </p:txBody>
      </p:sp>
      <p:sp>
        <p:nvSpPr>
          <p:cNvPr id="30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831850" y="4589462"/>
            <a:ext cx="10515600" cy="1500188"/>
          </a:xfrm>
          <a:prstGeom prst="rect">
            <a:avLst/>
          </a:prstGeom>
        </p:spPr>
        <p:txBody>
          <a:bodyPr/>
          <a:lstStyle>
            <a:lvl1pPr marL="0" indent="0">
              <a:buSzTx/>
              <a:buFontTx/>
              <a:buNone/>
              <a:defRPr sz="2400">
                <a:solidFill>
                  <a:srgbClr val="888888"/>
                </a:solidFill>
              </a:defRPr>
            </a:lvl1pPr>
            <a:lvl2pPr marL="0" indent="457200">
              <a:buSzTx/>
              <a:buFontTx/>
              <a:buNone/>
              <a:defRPr sz="2400">
                <a:solidFill>
                  <a:srgbClr val="888888"/>
                </a:solidFill>
              </a:defRPr>
            </a:lvl2pPr>
            <a:lvl3pPr marL="0" indent="914400">
              <a:buSzTx/>
              <a:buFontTx/>
              <a:buNone/>
              <a:defRPr sz="2400">
                <a:solidFill>
                  <a:srgbClr val="888888"/>
                </a:solidFill>
              </a:defRPr>
            </a:lvl3pPr>
            <a:lvl4pPr marL="0" indent="1371600">
              <a:buSzTx/>
              <a:buFontTx/>
              <a:buNone/>
              <a:defRPr sz="2400">
                <a:solidFill>
                  <a:srgbClr val="888888"/>
                </a:solidFill>
              </a:defRPr>
            </a:lvl4pPr>
            <a:lvl5pPr marL="0" indent="1828800">
              <a:buSzTx/>
              <a:buFontTx/>
              <a:buNone/>
              <a:defRPr sz="2400">
                <a:solidFill>
                  <a:srgbClr val="888888"/>
                </a:solidFill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3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39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0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Title Text"/>
          <p:cNvSpPr txBox="1">
            <a:spLocks noGrp="1"/>
          </p:cNvSpPr>
          <p:nvPr>
            <p:ph type="title"/>
          </p:nvPr>
        </p:nvSpPr>
        <p:spPr>
          <a:xfrm>
            <a:off x="839787" y="365125"/>
            <a:ext cx="10515601" cy="1325563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48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839787" y="1681163"/>
            <a:ext cx="5157789" cy="823913"/>
          </a:xfrm>
          <a:prstGeom prst="rect">
            <a:avLst/>
          </a:prstGeom>
        </p:spPr>
        <p:txBody>
          <a:bodyPr anchor="b"/>
          <a:lstStyle>
            <a:lvl1pPr marL="0" indent="0">
              <a:buSzTx/>
              <a:buFontTx/>
              <a:buNone/>
              <a:defRPr sz="2400"/>
            </a:lvl1pPr>
            <a:lvl2pPr marL="0" indent="457200">
              <a:buSzTx/>
              <a:buFontTx/>
              <a:buNone/>
              <a:defRPr sz="2400"/>
            </a:lvl2pPr>
            <a:lvl3pPr marL="0" indent="914400">
              <a:buSzTx/>
              <a:buFontTx/>
              <a:buNone/>
              <a:defRPr sz="2400"/>
            </a:lvl3pPr>
            <a:lvl4pPr marL="0" indent="1371600">
              <a:buSzTx/>
              <a:buFontTx/>
              <a:buNone/>
              <a:defRPr sz="2400"/>
            </a:lvl4pPr>
            <a:lvl5pPr marL="0" indent="1828800">
              <a:buSzTx/>
              <a:buFontTx/>
              <a:buNone/>
              <a:defRPr sz="24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21"/>
          </p:nvPr>
        </p:nvSpPr>
        <p:spPr>
          <a:xfrm>
            <a:off x="6172200" y="1681163"/>
            <a:ext cx="5183188" cy="823913"/>
          </a:xfrm>
          <a:prstGeom prst="rect">
            <a:avLst/>
          </a:prstGeom>
        </p:spPr>
        <p:txBody>
          <a:bodyPr anchor="b"/>
          <a:lstStyle/>
          <a:p>
            <a:pPr marL="0" indent="0">
              <a:buSzTx/>
              <a:buFontTx/>
              <a:buNone/>
              <a:defRPr sz="2400"/>
            </a:pPr>
            <a:endParaRPr/>
          </a:p>
        </p:txBody>
      </p:sp>
      <p:sp>
        <p:nvSpPr>
          <p:cNvPr id="50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5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Title Text"/>
          <p:cNvSpPr txBox="1">
            <a:spLocks noGrp="1"/>
          </p:cNvSpPr>
          <p:nvPr>
            <p:ph type="title"/>
          </p:nvPr>
        </p:nvSpPr>
        <p:spPr>
          <a:xfrm>
            <a:off x="839787" y="457200"/>
            <a:ext cx="3932239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t>Title Text</a:t>
            </a:r>
          </a:p>
        </p:txBody>
      </p:sp>
      <p:sp>
        <p:nvSpPr>
          <p:cNvPr id="73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5183187" y="987425"/>
            <a:ext cx="6172201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 marL="718457" indent="-261257">
              <a:defRPr sz="3200"/>
            </a:lvl2pPr>
            <a:lvl3pPr marL="1219200" indent="-304800">
              <a:defRPr sz="3200"/>
            </a:lvl3pPr>
            <a:lvl4pPr marL="1737360" indent="-365760">
              <a:defRPr sz="3200"/>
            </a:lvl4pPr>
            <a:lvl5pPr marL="2194560" indent="-365760">
              <a:defRPr sz="32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4" name="Text Placeholder 3"/>
          <p:cNvSpPr>
            <a:spLocks noGrp="1"/>
          </p:cNvSpPr>
          <p:nvPr>
            <p:ph type="body" sz="quarter" idx="21"/>
          </p:nvPr>
        </p:nvSpPr>
        <p:spPr>
          <a:xfrm>
            <a:off x="839787" y="2057400"/>
            <a:ext cx="3932238" cy="3811588"/>
          </a:xfrm>
          <a:prstGeom prst="rect">
            <a:avLst/>
          </a:prstGeom>
        </p:spPr>
        <p:txBody>
          <a:bodyPr/>
          <a:lstStyle/>
          <a:p>
            <a:pPr marL="0" indent="0">
              <a:buSzTx/>
              <a:buFontTx/>
              <a:buNone/>
              <a:defRPr sz="1600"/>
            </a:pPr>
            <a:endParaRPr/>
          </a:p>
        </p:txBody>
      </p:sp>
      <p:sp>
        <p:nvSpPr>
          <p:cNvPr id="7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Title Text"/>
          <p:cNvSpPr txBox="1">
            <a:spLocks noGrp="1"/>
          </p:cNvSpPr>
          <p:nvPr>
            <p:ph type="title"/>
          </p:nvPr>
        </p:nvSpPr>
        <p:spPr>
          <a:xfrm>
            <a:off x="839787" y="457200"/>
            <a:ext cx="3932239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t>Title Text</a:t>
            </a:r>
          </a:p>
        </p:txBody>
      </p:sp>
      <p:sp>
        <p:nvSpPr>
          <p:cNvPr id="83" name="Picture Placeholder 2"/>
          <p:cNvSpPr>
            <a:spLocks noGrp="1"/>
          </p:cNvSpPr>
          <p:nvPr>
            <p:ph type="pic" sz="half" idx="21"/>
          </p:nvPr>
        </p:nvSpPr>
        <p:spPr>
          <a:xfrm>
            <a:off x="5183187" y="987425"/>
            <a:ext cx="6172201" cy="4873625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84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839787" y="2057400"/>
            <a:ext cx="3932239" cy="3811588"/>
          </a:xfrm>
          <a:prstGeom prst="rect">
            <a:avLst/>
          </a:prstGeom>
        </p:spPr>
        <p:txBody>
          <a:bodyPr/>
          <a:lstStyle>
            <a:lvl1pPr marL="0" indent="0">
              <a:buSzTx/>
              <a:buFontTx/>
              <a:buNone/>
              <a:defRPr sz="1600"/>
            </a:lvl1pPr>
            <a:lvl2pPr marL="0" indent="457200">
              <a:buSzTx/>
              <a:buFontTx/>
              <a:buNone/>
              <a:defRPr sz="1600"/>
            </a:lvl2pPr>
            <a:lvl3pPr marL="0" indent="914400">
              <a:buSzTx/>
              <a:buFontTx/>
              <a:buNone/>
              <a:defRPr sz="1600"/>
            </a:lvl3pPr>
            <a:lvl4pPr marL="0" indent="1371600">
              <a:buSzTx/>
              <a:buFontTx/>
              <a:buNone/>
              <a:defRPr sz="1600"/>
            </a:lvl4pPr>
            <a:lvl5pPr marL="0" indent="1828800">
              <a:buSzTx/>
              <a:buFontTx/>
              <a:buNone/>
              <a:defRPr sz="16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8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Text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 anchor="ctr">
            <a:normAutofit/>
          </a:bodyPr>
          <a:lstStyle/>
          <a:p>
            <a:r>
              <a:t>Title Text</a:t>
            </a:r>
          </a:p>
        </p:txBody>
      </p:sp>
      <p:sp>
        <p:nvSpPr>
          <p:cNvPr id="3" name="Body Level One…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normAutofit/>
          </a:bodyPr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095176" y="6414760"/>
            <a:ext cx="258624" cy="248305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 anchor="ctr">
            <a:spAutoFit/>
          </a:bodyPr>
          <a:lstStyle>
            <a:lvl1pPr algn="r">
              <a:defRPr sz="1200">
                <a:solidFill>
                  <a:srgbClr val="888888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</p:sldLayoutIdLst>
  <p:transition spd="med"/>
  <p:txStyles>
    <p:titleStyle>
      <a:lvl1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 Light"/>
        </a:defRPr>
      </a:lvl1pPr>
      <a:lvl2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 Light"/>
        </a:defRPr>
      </a:lvl2pPr>
      <a:lvl3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 Light"/>
        </a:defRPr>
      </a:lvl3pPr>
      <a:lvl4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 Light"/>
        </a:defRPr>
      </a:lvl4pPr>
      <a:lvl5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 Light"/>
        </a:defRPr>
      </a:lvl5pPr>
      <a:lvl6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 Light"/>
        </a:defRPr>
      </a:lvl6pPr>
      <a:lvl7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 Light"/>
        </a:defRPr>
      </a:lvl7pPr>
      <a:lvl8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 Light"/>
        </a:defRPr>
      </a:lvl8pPr>
      <a:lvl9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 Light"/>
        </a:defRPr>
      </a:lvl9pPr>
    </p:titleStyle>
    <p:bodyStyle>
      <a:lvl1pPr marL="228600" marR="0" indent="-228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 Light"/>
        </a:defRPr>
      </a:lvl1pPr>
      <a:lvl2pPr marL="723900" marR="0" indent="-2667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 Light"/>
        </a:defRPr>
      </a:lvl2pPr>
      <a:lvl3pPr marL="1234439" marR="0" indent="-320039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 Light"/>
        </a:defRPr>
      </a:lvl3pPr>
      <a:lvl4pPr marL="17272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 Light"/>
        </a:defRPr>
      </a:lvl4pPr>
      <a:lvl5pPr marL="21844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 Light"/>
        </a:defRPr>
      </a:lvl5pPr>
      <a:lvl6pPr marL="26416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 Light"/>
        </a:defRPr>
      </a:lvl6pPr>
      <a:lvl7pPr marL="30988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 Light"/>
        </a:defRPr>
      </a:lvl7pPr>
      <a:lvl8pPr marL="35560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 Light"/>
        </a:defRPr>
      </a:lvl8pPr>
      <a:lvl9pPr marL="40132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 Light"/>
        </a:defRPr>
      </a:lvl9pPr>
    </p:bodyStyle>
    <p:otherStyle>
      <a:lvl1pPr marL="0" marR="0" indent="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 Light"/>
        </a:defRPr>
      </a:lvl1pPr>
      <a:lvl2pPr marL="0" marR="0" indent="45720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 Light"/>
        </a:defRPr>
      </a:lvl2pPr>
      <a:lvl3pPr marL="0" marR="0" indent="91440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 Light"/>
        </a:defRPr>
      </a:lvl3pPr>
      <a:lvl4pPr marL="0" marR="0" indent="137160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 Light"/>
        </a:defRPr>
      </a:lvl4pPr>
      <a:lvl5pPr marL="0" marR="0" indent="182880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 Light"/>
        </a:defRPr>
      </a:lvl5pPr>
      <a:lvl6pPr marL="0" marR="0" indent="228600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 Light"/>
        </a:defRPr>
      </a:lvl6pPr>
      <a:lvl7pPr marL="0" marR="0" indent="274320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 Light"/>
        </a:defRPr>
      </a:lvl7pPr>
      <a:lvl8pPr marL="0" marR="0" indent="320040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 Light"/>
        </a:defRPr>
      </a:lvl8pPr>
      <a:lvl9pPr marL="0" marR="0" indent="365760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 Ligh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8" name="Marcador de contenido 7" descr="Marcador de contenido 7"/>
          <p:cNvPicPr>
            <a:picLocks noChangeAspect="1"/>
          </p:cNvPicPr>
          <p:nvPr/>
        </p:nvPicPr>
        <p:blipFill>
          <a:blip r:embed="rId2">
            <a:extLst/>
          </a:blip>
          <a:srcRect t="37903" b="47951"/>
          <a:stretch>
            <a:fillRect/>
          </a:stretch>
        </p:blipFill>
        <p:spPr>
          <a:xfrm>
            <a:off x="0" y="-9455"/>
            <a:ext cx="12192000" cy="1352553"/>
          </a:xfrm>
          <a:prstGeom prst="rect">
            <a:avLst/>
          </a:prstGeom>
          <a:ln w="12700">
            <a:miter lim="400000"/>
          </a:ln>
        </p:spPr>
      </p:pic>
      <p:sp>
        <p:nvSpPr>
          <p:cNvPr id="109" name="Date Placeholder 3"/>
          <p:cNvSpPr txBox="1"/>
          <p:nvPr/>
        </p:nvSpPr>
        <p:spPr>
          <a:xfrm>
            <a:off x="10099155" y="6353773"/>
            <a:ext cx="286977" cy="24830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 anchor="ctr">
            <a:spAutoFit/>
          </a:bodyPr>
          <a:lstStyle>
            <a:lvl1pPr algn="r">
              <a:defRPr sz="1200">
                <a:solidFill>
                  <a:srgbClr val="0182D6"/>
                </a:solidFill>
              </a:defRPr>
            </a:lvl1pPr>
          </a:lstStyle>
          <a:p>
            <a:r>
              <a:t>4</a:t>
            </a:r>
          </a:p>
        </p:txBody>
      </p:sp>
      <p:sp>
        <p:nvSpPr>
          <p:cNvPr id="110" name="Rectángulo redondeado 11"/>
          <p:cNvSpPr/>
          <p:nvPr/>
        </p:nvSpPr>
        <p:spPr>
          <a:xfrm>
            <a:off x="0" y="1355797"/>
            <a:ext cx="12192000" cy="5514902"/>
          </a:xfrm>
          <a:prstGeom prst="roundRect">
            <a:avLst>
              <a:gd name="adj" fmla="val 0"/>
            </a:avLst>
          </a:prstGeom>
          <a:solidFill>
            <a:srgbClr val="0182D6">
              <a:alpha val="10000"/>
            </a:srgbClr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pic>
        <p:nvPicPr>
          <p:cNvPr id="111" name="Graphic 18" descr="Graphic 18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0026987" y="69211"/>
            <a:ext cx="1800029" cy="1195221"/>
          </a:xfrm>
          <a:prstGeom prst="rect">
            <a:avLst/>
          </a:prstGeom>
          <a:ln w="12700">
            <a:miter lim="400000"/>
          </a:ln>
        </p:spPr>
      </p:pic>
      <p:pic>
        <p:nvPicPr>
          <p:cNvPr id="112" name="Picture 19" descr="Picture 19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0" y="1638774"/>
            <a:ext cx="12154486" cy="3876129"/>
          </a:xfrm>
          <a:prstGeom prst="rect">
            <a:avLst/>
          </a:prstGeom>
          <a:ln w="12700">
            <a:miter lim="400000"/>
          </a:ln>
        </p:spPr>
      </p:pic>
      <p:pic>
        <p:nvPicPr>
          <p:cNvPr id="113" name="Slogan-stamp_blue.png" descr="Slogan-stamp_blue.png"/>
          <p:cNvPicPr>
            <a:picLocks noChangeAspect="1"/>
          </p:cNvPicPr>
          <p:nvPr/>
        </p:nvPicPr>
        <p:blipFill>
          <a:blip r:embed="rId5">
            <a:extLst/>
          </a:blip>
          <a:srcRect/>
          <a:stretch>
            <a:fillRect/>
          </a:stretch>
        </p:blipFill>
        <p:spPr>
          <a:xfrm>
            <a:off x="361390" y="5700012"/>
            <a:ext cx="6808687" cy="943536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theme/theme1.xml><?xml version="1.0" encoding="utf-8"?>
<a:theme xmlns:a="http://schemas.openxmlformats.org/drawingml/2006/main" name="Tema de Office">
  <a:themeElements>
    <a:clrScheme name="Tema de Offic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000FF"/>
      </a:hlink>
      <a:folHlink>
        <a:srgbClr val="FF00FF"/>
      </a:folHlink>
    </a:clrScheme>
    <a:fontScheme name="Tema de Office">
      <a:majorFont>
        <a:latin typeface="Calibri Light"/>
        <a:ea typeface="Calibri Light"/>
        <a:cs typeface="Calibri Light"/>
      </a:majorFont>
      <a:minorFont>
        <a:latin typeface="Helvetica"/>
        <a:ea typeface="Helvetica"/>
        <a:cs typeface="Helvetica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457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457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Tema de Office">
  <a:themeElements>
    <a:clrScheme name="Tema de Offic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000FF"/>
      </a:hlink>
      <a:folHlink>
        <a:srgbClr val="FF00FF"/>
      </a:folHlink>
    </a:clrScheme>
    <a:fontScheme name="Tema de Office">
      <a:majorFont>
        <a:latin typeface="Calibri Light"/>
        <a:ea typeface="Calibri Light"/>
        <a:cs typeface="Calibri Light"/>
      </a:majorFont>
      <a:minorFont>
        <a:latin typeface="Helvetica"/>
        <a:ea typeface="Helvetica"/>
        <a:cs typeface="Helvetica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457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457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</Words>
  <Application>Microsoft Office PowerPoint</Application>
  <PresentationFormat>Widescreen</PresentationFormat>
  <Paragraphs>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 Light</vt:lpstr>
      <vt:lpstr>Helvetica</vt:lpstr>
      <vt:lpstr>Tema de Office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julieta p</dc:creator>
  <cp:lastModifiedBy>julieta p</cp:lastModifiedBy>
  <cp:revision>1</cp:revision>
  <dcterms:modified xsi:type="dcterms:W3CDTF">2022-09-15T12:08:36Z</dcterms:modified>
</cp:coreProperties>
</file>