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customXml/itemProps5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6"/>
  </p:sldMasterIdLst>
  <p:notesMasterIdLst>
    <p:notesMasterId r:id="rId15"/>
  </p:notesMasterIdLst>
  <p:handoutMasterIdLst>
    <p:handoutMasterId r:id="rId16"/>
  </p:handout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</p:sldIdLst>
  <p:sldSz cx="3067050" cy="3067050"/>
  <p:notesSz cx="6858000" cy="9144000"/>
  <p:embeddedFontLst>
    <p:embeddedFont>
      <p:font typeface="Roboto" panose="02000000000000000000" pitchFamily="2" charset="0"/>
      <p:regular r:id="rId17"/>
      <p:bold r:id="rId18"/>
      <p:italic r:id="rId19"/>
      <p:boldItalic r:id="rId20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966">
          <p15:clr>
            <a:srgbClr val="747775"/>
          </p15:clr>
        </p15:guide>
        <p15:guide id="2" pos="966">
          <p15:clr>
            <a:srgbClr val="747775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B357523-444C-410E-B744-24C3788AE9FD}" v="2" dt="2024-10-28T09:54:46.92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228" d="100"/>
          <a:sy n="228" d="100"/>
        </p:scale>
        <p:origin x="2916" y="174"/>
      </p:cViewPr>
      <p:guideLst>
        <p:guide orient="horz" pos="966"/>
        <p:guide pos="966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49" d="100"/>
          <a:sy n="49" d="100"/>
        </p:scale>
        <p:origin x="2740" y="4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font" Target="fonts/font2.fntdata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font" Target="fonts/font1.fntdata"/><Relationship Id="rId25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handoutMaster" Target="handoutMasters/handoutMaster1.xml"/><Relationship Id="rId20" Type="http://schemas.openxmlformats.org/officeDocument/2006/relationships/font" Target="fonts/font4.fntdata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1.xml"/><Relationship Id="rId11" Type="http://schemas.openxmlformats.org/officeDocument/2006/relationships/slide" Target="slides/slide5.xml"/><Relationship Id="rId24" Type="http://schemas.openxmlformats.org/officeDocument/2006/relationships/tableStyles" Target="tableStyles.xml"/><Relationship Id="rId5" Type="http://schemas.openxmlformats.org/officeDocument/2006/relationships/customXml" Target="../customXml/item5.xml"/><Relationship Id="rId15" Type="http://schemas.openxmlformats.org/officeDocument/2006/relationships/notesMaster" Target="notesMasters/notesMaster1.xml"/><Relationship Id="rId23" Type="http://schemas.openxmlformats.org/officeDocument/2006/relationships/theme" Target="theme/theme1.xml"/><Relationship Id="rId10" Type="http://schemas.openxmlformats.org/officeDocument/2006/relationships/slide" Target="slides/slide4.xml"/><Relationship Id="rId19" Type="http://schemas.openxmlformats.org/officeDocument/2006/relationships/font" Target="fonts/font3.fntdata"/><Relationship Id="rId4" Type="http://schemas.openxmlformats.org/officeDocument/2006/relationships/customXml" Target="../customXml/item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92E02F1-0BFC-0CAC-1246-28631F0E57C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8C50CC7-D8F5-4239-9695-5735A7DA1C3B}" type="datetimeFigureOut">
              <a:rPr lang="en-GB" smtClean="0"/>
              <a:t>13/11/2024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83222141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714816" y="685800"/>
            <a:ext cx="3429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hf sldNum="0" hdr="0" ftr="0" dt="0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30f14b52f3e_2_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714500" y="685800"/>
            <a:ext cx="3429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30f14b52f3e_2_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g30f14b52f3e_2_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714500" y="685800"/>
            <a:ext cx="3429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" name="Google Shape;64;g30f14b52f3e_2_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g30f14b52f3e_2_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714500" y="685800"/>
            <a:ext cx="3429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" name="Google Shape;76;g30f14b52f3e_2_4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g30f14b52f3e_2_6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714500" y="685800"/>
            <a:ext cx="3429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" name="Google Shape;88;g30f14b52f3e_2_6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g30f14b52f3e_2_7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714500" y="685800"/>
            <a:ext cx="3429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g30f14b52f3e_2_7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g30f14b52f3e_2_9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714500" y="685800"/>
            <a:ext cx="3429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2" name="Google Shape;112;g30f14b52f3e_2_9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g30f14b52f3e_2_1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714500" y="685800"/>
            <a:ext cx="3429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6" name="Google Shape;126;g30f14b52f3e_2_1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1714500" y="685800"/>
            <a:ext cx="3429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8" name="Google Shape;138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userDrawn="1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2841804" y="2780659"/>
            <a:ext cx="184200" cy="234900"/>
          </a:xfrm>
          <a:prstGeom prst="rect">
            <a:avLst/>
          </a:prstGeom>
        </p:spPr>
        <p:txBody>
          <a:bodyPr spcFirstLastPara="1" wrap="square" lIns="30700" tIns="30700" rIns="30700" bIns="3070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104549" y="659578"/>
            <a:ext cx="2857800" cy="1170900"/>
          </a:xfrm>
          <a:prstGeom prst="rect">
            <a:avLst/>
          </a:prstGeom>
        </p:spPr>
        <p:txBody>
          <a:bodyPr spcFirstLastPara="1" wrap="square" lIns="30700" tIns="30700" rIns="30700" bIns="30700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100"/>
              <a:buNone/>
              <a:defRPr sz="4100"/>
            </a:lvl1pPr>
            <a:lvl2pPr lvl="1" algn="ctr">
              <a:spcBef>
                <a:spcPts val="0"/>
              </a:spcBef>
              <a:spcAft>
                <a:spcPts val="0"/>
              </a:spcAft>
              <a:buSzPts val="4100"/>
              <a:buNone/>
              <a:defRPr sz="4100"/>
            </a:lvl2pPr>
            <a:lvl3pPr lvl="2" algn="ctr">
              <a:spcBef>
                <a:spcPts val="0"/>
              </a:spcBef>
              <a:spcAft>
                <a:spcPts val="0"/>
              </a:spcAft>
              <a:buSzPts val="4100"/>
              <a:buNone/>
              <a:defRPr sz="4100"/>
            </a:lvl3pPr>
            <a:lvl4pPr lvl="3" algn="ctr">
              <a:spcBef>
                <a:spcPts val="0"/>
              </a:spcBef>
              <a:spcAft>
                <a:spcPts val="0"/>
              </a:spcAft>
              <a:buSzPts val="4100"/>
              <a:buNone/>
              <a:defRPr sz="4100"/>
            </a:lvl4pPr>
            <a:lvl5pPr lvl="4" algn="ctr">
              <a:spcBef>
                <a:spcPts val="0"/>
              </a:spcBef>
              <a:spcAft>
                <a:spcPts val="0"/>
              </a:spcAft>
              <a:buSzPts val="4100"/>
              <a:buNone/>
              <a:defRPr sz="4100"/>
            </a:lvl5pPr>
            <a:lvl6pPr lvl="5" algn="ctr">
              <a:spcBef>
                <a:spcPts val="0"/>
              </a:spcBef>
              <a:spcAft>
                <a:spcPts val="0"/>
              </a:spcAft>
              <a:buSzPts val="4100"/>
              <a:buNone/>
              <a:defRPr sz="4100"/>
            </a:lvl6pPr>
            <a:lvl7pPr lvl="6" algn="ctr">
              <a:spcBef>
                <a:spcPts val="0"/>
              </a:spcBef>
              <a:spcAft>
                <a:spcPts val="0"/>
              </a:spcAft>
              <a:buSzPts val="4100"/>
              <a:buNone/>
              <a:defRPr sz="4100"/>
            </a:lvl7pPr>
            <a:lvl8pPr lvl="7" algn="ctr">
              <a:spcBef>
                <a:spcPts val="0"/>
              </a:spcBef>
              <a:spcAft>
                <a:spcPts val="0"/>
              </a:spcAft>
              <a:buSzPts val="4100"/>
              <a:buNone/>
              <a:defRPr sz="4100"/>
            </a:lvl8pPr>
            <a:lvl9pPr lvl="8" algn="ctr">
              <a:spcBef>
                <a:spcPts val="0"/>
              </a:spcBef>
              <a:spcAft>
                <a:spcPts val="0"/>
              </a:spcAft>
              <a:buSzPts val="4100"/>
              <a:buNone/>
              <a:defRPr sz="41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104549" y="1879660"/>
            <a:ext cx="2857800" cy="775800"/>
          </a:xfrm>
          <a:prstGeom prst="rect">
            <a:avLst/>
          </a:prstGeom>
        </p:spPr>
        <p:txBody>
          <a:bodyPr spcFirstLastPara="1" wrap="square" lIns="30700" tIns="30700" rIns="30700" bIns="30700" anchor="t" anchorCtr="0">
            <a:normAutofit/>
          </a:bodyPr>
          <a:lstStyle>
            <a:lvl1pPr marL="457200" lvl="0" indent="-266700" algn="ctr">
              <a:spcBef>
                <a:spcPts val="0"/>
              </a:spcBef>
              <a:spcAft>
                <a:spcPts val="0"/>
              </a:spcAft>
              <a:buSzPts val="600"/>
              <a:buChar char="●"/>
              <a:defRPr/>
            </a:lvl1pPr>
            <a:lvl2pPr marL="914400" lvl="1" indent="-266700" algn="ctr">
              <a:spcBef>
                <a:spcPts val="0"/>
              </a:spcBef>
              <a:spcAft>
                <a:spcPts val="0"/>
              </a:spcAft>
              <a:buSzPts val="600"/>
              <a:buChar char="○"/>
              <a:defRPr/>
            </a:lvl2pPr>
            <a:lvl3pPr marL="1371600" lvl="2" indent="-266700" algn="ctr">
              <a:spcBef>
                <a:spcPts val="0"/>
              </a:spcBef>
              <a:spcAft>
                <a:spcPts val="0"/>
              </a:spcAft>
              <a:buSzPts val="600"/>
              <a:buChar char="■"/>
              <a:defRPr/>
            </a:lvl3pPr>
            <a:lvl4pPr marL="1828800" lvl="3" indent="-266700" algn="ctr">
              <a:spcBef>
                <a:spcPts val="0"/>
              </a:spcBef>
              <a:spcAft>
                <a:spcPts val="0"/>
              </a:spcAft>
              <a:buSzPts val="600"/>
              <a:buChar char="●"/>
              <a:defRPr/>
            </a:lvl4pPr>
            <a:lvl5pPr marL="2286000" lvl="4" indent="-266700" algn="ctr">
              <a:spcBef>
                <a:spcPts val="0"/>
              </a:spcBef>
              <a:spcAft>
                <a:spcPts val="0"/>
              </a:spcAft>
              <a:buSzPts val="600"/>
              <a:buChar char="○"/>
              <a:defRPr/>
            </a:lvl5pPr>
            <a:lvl6pPr marL="2743200" lvl="5" indent="-266700" algn="ctr">
              <a:spcBef>
                <a:spcPts val="0"/>
              </a:spcBef>
              <a:spcAft>
                <a:spcPts val="0"/>
              </a:spcAft>
              <a:buSzPts val="600"/>
              <a:buChar char="■"/>
              <a:defRPr/>
            </a:lvl6pPr>
            <a:lvl7pPr marL="3200400" lvl="6" indent="-266700" algn="ctr">
              <a:spcBef>
                <a:spcPts val="0"/>
              </a:spcBef>
              <a:spcAft>
                <a:spcPts val="0"/>
              </a:spcAft>
              <a:buSzPts val="600"/>
              <a:buChar char="●"/>
              <a:defRPr/>
            </a:lvl7pPr>
            <a:lvl8pPr marL="3657600" lvl="7" indent="-266700" algn="ctr">
              <a:spcBef>
                <a:spcPts val="0"/>
              </a:spcBef>
              <a:spcAft>
                <a:spcPts val="0"/>
              </a:spcAft>
              <a:buSzPts val="600"/>
              <a:buChar char="○"/>
              <a:defRPr/>
            </a:lvl8pPr>
            <a:lvl9pPr marL="4114800" lvl="8" indent="-266700" algn="ctr">
              <a:spcBef>
                <a:spcPts val="0"/>
              </a:spcBef>
              <a:spcAft>
                <a:spcPts val="0"/>
              </a:spcAft>
              <a:buSzPts val="6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2841804" y="2780659"/>
            <a:ext cx="184200" cy="234900"/>
          </a:xfrm>
          <a:prstGeom prst="rect">
            <a:avLst/>
          </a:prstGeom>
        </p:spPr>
        <p:txBody>
          <a:bodyPr spcFirstLastPara="1" wrap="square" lIns="30700" tIns="30700" rIns="30700" bIns="3070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2841804" y="2780659"/>
            <a:ext cx="184200" cy="234900"/>
          </a:xfrm>
          <a:prstGeom prst="rect">
            <a:avLst/>
          </a:prstGeom>
        </p:spPr>
        <p:txBody>
          <a:bodyPr spcFirstLastPara="1" wrap="square" lIns="30700" tIns="30700" rIns="30700" bIns="3070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104549" y="1282544"/>
            <a:ext cx="2857800" cy="501900"/>
          </a:xfrm>
          <a:prstGeom prst="rect">
            <a:avLst/>
          </a:prstGeom>
        </p:spPr>
        <p:txBody>
          <a:bodyPr spcFirstLastPara="1" wrap="square" lIns="30700" tIns="30700" rIns="30700" bIns="30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1pPr>
            <a:lvl2pPr lvl="1" algn="ctr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 algn="ctr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 algn="ctr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 algn="ctr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 algn="ctr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 algn="ctr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 algn="ctr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 algn="ctr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2841804" y="2780659"/>
            <a:ext cx="184200" cy="234900"/>
          </a:xfrm>
          <a:prstGeom prst="rect">
            <a:avLst/>
          </a:prstGeom>
        </p:spPr>
        <p:txBody>
          <a:bodyPr spcFirstLastPara="1" wrap="square" lIns="30700" tIns="30700" rIns="30700" bIns="3070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104549" y="265367"/>
            <a:ext cx="2857800" cy="342000"/>
          </a:xfrm>
          <a:prstGeom prst="rect">
            <a:avLst/>
          </a:prstGeom>
        </p:spPr>
        <p:txBody>
          <a:bodyPr spcFirstLastPara="1" wrap="square" lIns="30700" tIns="30700" rIns="30700" bIns="30700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104549" y="687217"/>
            <a:ext cx="2857800" cy="2037300"/>
          </a:xfrm>
          <a:prstGeom prst="rect">
            <a:avLst/>
          </a:prstGeom>
        </p:spPr>
        <p:txBody>
          <a:bodyPr spcFirstLastPara="1" wrap="square" lIns="30700" tIns="30700" rIns="30700" bIns="30700" anchor="t" anchorCtr="0">
            <a:normAutofit/>
          </a:bodyPr>
          <a:lstStyle>
            <a:lvl1pPr marL="457200" lvl="0" indent="-266700">
              <a:spcBef>
                <a:spcPts val="0"/>
              </a:spcBef>
              <a:spcAft>
                <a:spcPts val="0"/>
              </a:spcAft>
              <a:buSzPts val="600"/>
              <a:buChar char="●"/>
              <a:defRPr/>
            </a:lvl1pPr>
            <a:lvl2pPr marL="914400" lvl="1" indent="-266700">
              <a:spcBef>
                <a:spcPts val="0"/>
              </a:spcBef>
              <a:spcAft>
                <a:spcPts val="0"/>
              </a:spcAft>
              <a:buSzPts val="600"/>
              <a:buChar char="○"/>
              <a:defRPr/>
            </a:lvl2pPr>
            <a:lvl3pPr marL="1371600" lvl="2" indent="-266700">
              <a:spcBef>
                <a:spcPts val="0"/>
              </a:spcBef>
              <a:spcAft>
                <a:spcPts val="0"/>
              </a:spcAft>
              <a:buSzPts val="600"/>
              <a:buChar char="■"/>
              <a:defRPr/>
            </a:lvl3pPr>
            <a:lvl4pPr marL="1828800" lvl="3" indent="-266700">
              <a:spcBef>
                <a:spcPts val="0"/>
              </a:spcBef>
              <a:spcAft>
                <a:spcPts val="0"/>
              </a:spcAft>
              <a:buSzPts val="600"/>
              <a:buChar char="●"/>
              <a:defRPr/>
            </a:lvl4pPr>
            <a:lvl5pPr marL="2286000" lvl="4" indent="-266700">
              <a:spcBef>
                <a:spcPts val="0"/>
              </a:spcBef>
              <a:spcAft>
                <a:spcPts val="0"/>
              </a:spcAft>
              <a:buSzPts val="600"/>
              <a:buChar char="○"/>
              <a:defRPr/>
            </a:lvl5pPr>
            <a:lvl6pPr marL="2743200" lvl="5" indent="-266700">
              <a:spcBef>
                <a:spcPts val="0"/>
              </a:spcBef>
              <a:spcAft>
                <a:spcPts val="0"/>
              </a:spcAft>
              <a:buSzPts val="600"/>
              <a:buChar char="■"/>
              <a:defRPr/>
            </a:lvl6pPr>
            <a:lvl7pPr marL="3200400" lvl="6" indent="-266700">
              <a:spcBef>
                <a:spcPts val="0"/>
              </a:spcBef>
              <a:spcAft>
                <a:spcPts val="0"/>
              </a:spcAft>
              <a:buSzPts val="600"/>
              <a:buChar char="●"/>
              <a:defRPr/>
            </a:lvl7pPr>
            <a:lvl8pPr marL="3657600" lvl="7" indent="-266700">
              <a:spcBef>
                <a:spcPts val="0"/>
              </a:spcBef>
              <a:spcAft>
                <a:spcPts val="0"/>
              </a:spcAft>
              <a:buSzPts val="600"/>
              <a:buChar char="○"/>
              <a:defRPr/>
            </a:lvl8pPr>
            <a:lvl9pPr marL="4114800" lvl="8" indent="-266700">
              <a:spcBef>
                <a:spcPts val="0"/>
              </a:spcBef>
              <a:spcAft>
                <a:spcPts val="0"/>
              </a:spcAft>
              <a:buSzPts val="6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2841804" y="2780659"/>
            <a:ext cx="184200" cy="234900"/>
          </a:xfrm>
          <a:prstGeom prst="rect">
            <a:avLst/>
          </a:prstGeom>
        </p:spPr>
        <p:txBody>
          <a:bodyPr spcFirstLastPara="1" wrap="square" lIns="30700" tIns="30700" rIns="30700" bIns="3070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104549" y="265367"/>
            <a:ext cx="2857800" cy="342000"/>
          </a:xfrm>
          <a:prstGeom prst="rect">
            <a:avLst/>
          </a:prstGeom>
        </p:spPr>
        <p:txBody>
          <a:bodyPr spcFirstLastPara="1" wrap="square" lIns="30700" tIns="30700" rIns="30700" bIns="30700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104549" y="687217"/>
            <a:ext cx="1341900" cy="2037300"/>
          </a:xfrm>
          <a:prstGeom prst="rect">
            <a:avLst/>
          </a:prstGeom>
        </p:spPr>
        <p:txBody>
          <a:bodyPr spcFirstLastPara="1" wrap="square" lIns="30700" tIns="30700" rIns="30700" bIns="30700" anchor="t" anchorCtr="0">
            <a:normAutofit/>
          </a:bodyPr>
          <a:lstStyle>
            <a:lvl1pPr marL="457200" lvl="0" indent="-266700">
              <a:spcBef>
                <a:spcPts val="0"/>
              </a:spcBef>
              <a:spcAft>
                <a:spcPts val="0"/>
              </a:spcAft>
              <a:buSzPts val="600"/>
              <a:buChar char="●"/>
              <a:defRPr sz="600"/>
            </a:lvl1pPr>
            <a:lvl2pPr marL="914400" lvl="1" indent="-247650">
              <a:spcBef>
                <a:spcPts val="0"/>
              </a:spcBef>
              <a:spcAft>
                <a:spcPts val="0"/>
              </a:spcAft>
              <a:buSzPts val="300"/>
              <a:buChar char="○"/>
              <a:defRPr sz="300"/>
            </a:lvl2pPr>
            <a:lvl3pPr marL="1371600" lvl="2" indent="-247650">
              <a:spcBef>
                <a:spcPts val="0"/>
              </a:spcBef>
              <a:spcAft>
                <a:spcPts val="0"/>
              </a:spcAft>
              <a:buSzPts val="300"/>
              <a:buChar char="■"/>
              <a:defRPr sz="300"/>
            </a:lvl3pPr>
            <a:lvl4pPr marL="1828800" lvl="3" indent="-247650">
              <a:spcBef>
                <a:spcPts val="0"/>
              </a:spcBef>
              <a:spcAft>
                <a:spcPts val="0"/>
              </a:spcAft>
              <a:buSzPts val="300"/>
              <a:buChar char="●"/>
              <a:defRPr sz="300"/>
            </a:lvl4pPr>
            <a:lvl5pPr marL="2286000" lvl="4" indent="-247650">
              <a:spcBef>
                <a:spcPts val="0"/>
              </a:spcBef>
              <a:spcAft>
                <a:spcPts val="0"/>
              </a:spcAft>
              <a:buSzPts val="300"/>
              <a:buChar char="○"/>
              <a:defRPr sz="300"/>
            </a:lvl5pPr>
            <a:lvl6pPr marL="2743200" lvl="5" indent="-247650">
              <a:spcBef>
                <a:spcPts val="0"/>
              </a:spcBef>
              <a:spcAft>
                <a:spcPts val="0"/>
              </a:spcAft>
              <a:buSzPts val="300"/>
              <a:buChar char="■"/>
              <a:defRPr sz="300"/>
            </a:lvl6pPr>
            <a:lvl7pPr marL="3200400" lvl="6" indent="-247650">
              <a:spcBef>
                <a:spcPts val="0"/>
              </a:spcBef>
              <a:spcAft>
                <a:spcPts val="0"/>
              </a:spcAft>
              <a:buSzPts val="300"/>
              <a:buChar char="●"/>
              <a:defRPr sz="300"/>
            </a:lvl7pPr>
            <a:lvl8pPr marL="3657600" lvl="7" indent="-247650">
              <a:spcBef>
                <a:spcPts val="0"/>
              </a:spcBef>
              <a:spcAft>
                <a:spcPts val="0"/>
              </a:spcAft>
              <a:buSzPts val="300"/>
              <a:buChar char="○"/>
              <a:defRPr sz="300"/>
            </a:lvl8pPr>
            <a:lvl9pPr marL="4114800" lvl="8" indent="-247650">
              <a:spcBef>
                <a:spcPts val="0"/>
              </a:spcBef>
              <a:spcAft>
                <a:spcPts val="0"/>
              </a:spcAft>
              <a:buSzPts val="300"/>
              <a:buChar char="■"/>
              <a:defRPr sz="3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1620867" y="687217"/>
            <a:ext cx="1341900" cy="2037300"/>
          </a:xfrm>
          <a:prstGeom prst="rect">
            <a:avLst/>
          </a:prstGeom>
        </p:spPr>
        <p:txBody>
          <a:bodyPr spcFirstLastPara="1" wrap="square" lIns="30700" tIns="30700" rIns="30700" bIns="30700" anchor="t" anchorCtr="0">
            <a:normAutofit/>
          </a:bodyPr>
          <a:lstStyle>
            <a:lvl1pPr marL="457200" lvl="0" indent="-266700">
              <a:spcBef>
                <a:spcPts val="0"/>
              </a:spcBef>
              <a:spcAft>
                <a:spcPts val="0"/>
              </a:spcAft>
              <a:buSzPts val="600"/>
              <a:buChar char="●"/>
              <a:defRPr sz="600"/>
            </a:lvl1pPr>
            <a:lvl2pPr marL="914400" lvl="1" indent="-247650">
              <a:spcBef>
                <a:spcPts val="0"/>
              </a:spcBef>
              <a:spcAft>
                <a:spcPts val="0"/>
              </a:spcAft>
              <a:buSzPts val="300"/>
              <a:buChar char="○"/>
              <a:defRPr sz="300"/>
            </a:lvl2pPr>
            <a:lvl3pPr marL="1371600" lvl="2" indent="-247650">
              <a:spcBef>
                <a:spcPts val="0"/>
              </a:spcBef>
              <a:spcAft>
                <a:spcPts val="0"/>
              </a:spcAft>
              <a:buSzPts val="300"/>
              <a:buChar char="■"/>
              <a:defRPr sz="300"/>
            </a:lvl3pPr>
            <a:lvl4pPr marL="1828800" lvl="3" indent="-247650">
              <a:spcBef>
                <a:spcPts val="0"/>
              </a:spcBef>
              <a:spcAft>
                <a:spcPts val="0"/>
              </a:spcAft>
              <a:buSzPts val="300"/>
              <a:buChar char="●"/>
              <a:defRPr sz="300"/>
            </a:lvl4pPr>
            <a:lvl5pPr marL="2286000" lvl="4" indent="-247650">
              <a:spcBef>
                <a:spcPts val="0"/>
              </a:spcBef>
              <a:spcAft>
                <a:spcPts val="0"/>
              </a:spcAft>
              <a:buSzPts val="300"/>
              <a:buChar char="○"/>
              <a:defRPr sz="300"/>
            </a:lvl5pPr>
            <a:lvl6pPr marL="2743200" lvl="5" indent="-247650">
              <a:spcBef>
                <a:spcPts val="0"/>
              </a:spcBef>
              <a:spcAft>
                <a:spcPts val="0"/>
              </a:spcAft>
              <a:buSzPts val="300"/>
              <a:buChar char="■"/>
              <a:defRPr sz="300"/>
            </a:lvl6pPr>
            <a:lvl7pPr marL="3200400" lvl="6" indent="-247650">
              <a:spcBef>
                <a:spcPts val="0"/>
              </a:spcBef>
              <a:spcAft>
                <a:spcPts val="0"/>
              </a:spcAft>
              <a:buSzPts val="300"/>
              <a:buChar char="●"/>
              <a:defRPr sz="300"/>
            </a:lvl7pPr>
            <a:lvl8pPr marL="3657600" lvl="7" indent="-247650">
              <a:spcBef>
                <a:spcPts val="0"/>
              </a:spcBef>
              <a:spcAft>
                <a:spcPts val="0"/>
              </a:spcAft>
              <a:buSzPts val="300"/>
              <a:buChar char="○"/>
              <a:defRPr sz="300"/>
            </a:lvl8pPr>
            <a:lvl9pPr marL="4114800" lvl="8" indent="-247650">
              <a:spcBef>
                <a:spcPts val="0"/>
              </a:spcBef>
              <a:spcAft>
                <a:spcPts val="0"/>
              </a:spcAft>
              <a:buSzPts val="300"/>
              <a:buChar char="■"/>
              <a:defRPr sz="3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2841804" y="2780659"/>
            <a:ext cx="184200" cy="234900"/>
          </a:xfrm>
          <a:prstGeom prst="rect">
            <a:avLst/>
          </a:prstGeom>
        </p:spPr>
        <p:txBody>
          <a:bodyPr spcFirstLastPara="1" wrap="square" lIns="30700" tIns="30700" rIns="30700" bIns="3070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104549" y="265367"/>
            <a:ext cx="2857800" cy="342000"/>
          </a:xfrm>
          <a:prstGeom prst="rect">
            <a:avLst/>
          </a:prstGeom>
        </p:spPr>
        <p:txBody>
          <a:bodyPr spcFirstLastPara="1" wrap="square" lIns="30700" tIns="30700" rIns="30700" bIns="30700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2841804" y="2780659"/>
            <a:ext cx="184200" cy="234900"/>
          </a:xfrm>
          <a:prstGeom prst="rect">
            <a:avLst/>
          </a:prstGeom>
        </p:spPr>
        <p:txBody>
          <a:bodyPr spcFirstLastPara="1" wrap="square" lIns="30700" tIns="30700" rIns="30700" bIns="3070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104549" y="331302"/>
            <a:ext cx="942000" cy="450600"/>
          </a:xfrm>
          <a:prstGeom prst="rect">
            <a:avLst/>
          </a:prstGeom>
        </p:spPr>
        <p:txBody>
          <a:bodyPr spcFirstLastPara="1" wrap="square" lIns="30700" tIns="30700" rIns="30700" bIns="30700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1pPr>
            <a:lvl2pPr lvl="1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2pPr>
            <a:lvl3pPr lvl="2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3pPr>
            <a:lvl4pPr lvl="3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4pPr>
            <a:lvl5pPr lvl="4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5pPr>
            <a:lvl6pPr lvl="5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6pPr>
            <a:lvl7pPr lvl="6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7pPr>
            <a:lvl8pPr lvl="7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8pPr>
            <a:lvl9pPr lvl="8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104549" y="828613"/>
            <a:ext cx="942000" cy="1896300"/>
          </a:xfrm>
          <a:prstGeom prst="rect">
            <a:avLst/>
          </a:prstGeom>
        </p:spPr>
        <p:txBody>
          <a:bodyPr spcFirstLastPara="1" wrap="square" lIns="30700" tIns="30700" rIns="30700" bIns="30700" anchor="t" anchorCtr="0">
            <a:normAutofit/>
          </a:bodyPr>
          <a:lstStyle>
            <a:lvl1pPr marL="457200" lvl="0" indent="-247650">
              <a:spcBef>
                <a:spcPts val="0"/>
              </a:spcBef>
              <a:spcAft>
                <a:spcPts val="0"/>
              </a:spcAft>
              <a:buSzPts val="300"/>
              <a:buChar char="●"/>
              <a:defRPr sz="300"/>
            </a:lvl1pPr>
            <a:lvl2pPr marL="914400" lvl="1" indent="-247650">
              <a:spcBef>
                <a:spcPts val="0"/>
              </a:spcBef>
              <a:spcAft>
                <a:spcPts val="0"/>
              </a:spcAft>
              <a:buSzPts val="300"/>
              <a:buChar char="○"/>
              <a:defRPr sz="300"/>
            </a:lvl2pPr>
            <a:lvl3pPr marL="1371600" lvl="2" indent="-247650">
              <a:spcBef>
                <a:spcPts val="0"/>
              </a:spcBef>
              <a:spcAft>
                <a:spcPts val="0"/>
              </a:spcAft>
              <a:buSzPts val="300"/>
              <a:buChar char="■"/>
              <a:defRPr sz="300"/>
            </a:lvl3pPr>
            <a:lvl4pPr marL="1828800" lvl="3" indent="-247650">
              <a:spcBef>
                <a:spcPts val="0"/>
              </a:spcBef>
              <a:spcAft>
                <a:spcPts val="0"/>
              </a:spcAft>
              <a:buSzPts val="300"/>
              <a:buChar char="●"/>
              <a:defRPr sz="300"/>
            </a:lvl4pPr>
            <a:lvl5pPr marL="2286000" lvl="4" indent="-247650">
              <a:spcBef>
                <a:spcPts val="0"/>
              </a:spcBef>
              <a:spcAft>
                <a:spcPts val="0"/>
              </a:spcAft>
              <a:buSzPts val="300"/>
              <a:buChar char="○"/>
              <a:defRPr sz="300"/>
            </a:lvl5pPr>
            <a:lvl6pPr marL="2743200" lvl="5" indent="-247650">
              <a:spcBef>
                <a:spcPts val="0"/>
              </a:spcBef>
              <a:spcAft>
                <a:spcPts val="0"/>
              </a:spcAft>
              <a:buSzPts val="300"/>
              <a:buChar char="■"/>
              <a:defRPr sz="300"/>
            </a:lvl6pPr>
            <a:lvl7pPr marL="3200400" lvl="6" indent="-247650">
              <a:spcBef>
                <a:spcPts val="0"/>
              </a:spcBef>
              <a:spcAft>
                <a:spcPts val="0"/>
              </a:spcAft>
              <a:buSzPts val="300"/>
              <a:buChar char="●"/>
              <a:defRPr sz="300"/>
            </a:lvl7pPr>
            <a:lvl8pPr marL="3657600" lvl="7" indent="-247650">
              <a:spcBef>
                <a:spcPts val="0"/>
              </a:spcBef>
              <a:spcAft>
                <a:spcPts val="0"/>
              </a:spcAft>
              <a:buSzPts val="300"/>
              <a:buChar char="○"/>
              <a:defRPr sz="300"/>
            </a:lvl8pPr>
            <a:lvl9pPr marL="4114800" lvl="8" indent="-247650">
              <a:spcBef>
                <a:spcPts val="0"/>
              </a:spcBef>
              <a:spcAft>
                <a:spcPts val="0"/>
              </a:spcAft>
              <a:buSzPts val="300"/>
              <a:buChar char="■"/>
              <a:defRPr sz="3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2841804" y="2780659"/>
            <a:ext cx="184200" cy="234900"/>
          </a:xfrm>
          <a:prstGeom prst="rect">
            <a:avLst/>
          </a:prstGeom>
        </p:spPr>
        <p:txBody>
          <a:bodyPr spcFirstLastPara="1" wrap="square" lIns="30700" tIns="30700" rIns="30700" bIns="3070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164438" y="268423"/>
            <a:ext cx="2136000" cy="2439000"/>
          </a:xfrm>
          <a:prstGeom prst="rect">
            <a:avLst/>
          </a:prstGeom>
        </p:spPr>
        <p:txBody>
          <a:bodyPr spcFirstLastPara="1" wrap="square" lIns="30700" tIns="30700" rIns="30700" bIns="30700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1pPr>
            <a:lvl2pPr lvl="1"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2pPr>
            <a:lvl3pPr lvl="2"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3pPr>
            <a:lvl4pPr lvl="3"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4pPr>
            <a:lvl5pPr lvl="4"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5pPr>
            <a:lvl6pPr lvl="5"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6pPr>
            <a:lvl7pPr lvl="6"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7pPr>
            <a:lvl8pPr lvl="7"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8pPr>
            <a:lvl9pPr lvl="8"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2841804" y="2780659"/>
            <a:ext cx="184200" cy="234900"/>
          </a:xfrm>
          <a:prstGeom prst="rect">
            <a:avLst/>
          </a:prstGeom>
        </p:spPr>
        <p:txBody>
          <a:bodyPr spcFirstLastPara="1" wrap="square" lIns="30700" tIns="30700" rIns="30700" bIns="3070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1533525" y="-75"/>
            <a:ext cx="1533600" cy="30669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30700" tIns="30700" rIns="30700" bIns="30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89053" y="735338"/>
            <a:ext cx="1356900" cy="883800"/>
          </a:xfrm>
          <a:prstGeom prst="rect">
            <a:avLst/>
          </a:prstGeom>
        </p:spPr>
        <p:txBody>
          <a:bodyPr spcFirstLastPara="1" wrap="square" lIns="30700" tIns="30700" rIns="30700" bIns="30700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89053" y="1671463"/>
            <a:ext cx="1356900" cy="736800"/>
          </a:xfrm>
          <a:prstGeom prst="rect">
            <a:avLst/>
          </a:prstGeom>
        </p:spPr>
        <p:txBody>
          <a:bodyPr spcFirstLastPara="1" wrap="square" lIns="30700" tIns="30700" rIns="30700" bIns="30700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 sz="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 sz="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 sz="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 sz="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 sz="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 sz="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 sz="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 sz="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 sz="6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1656791" y="431763"/>
            <a:ext cx="1287000" cy="2204100"/>
          </a:xfrm>
          <a:prstGeom prst="rect">
            <a:avLst/>
          </a:prstGeom>
        </p:spPr>
        <p:txBody>
          <a:bodyPr spcFirstLastPara="1" wrap="square" lIns="30700" tIns="30700" rIns="30700" bIns="30700" anchor="ctr" anchorCtr="0">
            <a:normAutofit/>
          </a:bodyPr>
          <a:lstStyle>
            <a:lvl1pPr marL="457200" lvl="0" indent="-266700">
              <a:spcBef>
                <a:spcPts val="0"/>
              </a:spcBef>
              <a:spcAft>
                <a:spcPts val="0"/>
              </a:spcAft>
              <a:buSzPts val="600"/>
              <a:buChar char="●"/>
              <a:defRPr/>
            </a:lvl1pPr>
            <a:lvl2pPr marL="914400" lvl="1" indent="-266700">
              <a:spcBef>
                <a:spcPts val="0"/>
              </a:spcBef>
              <a:spcAft>
                <a:spcPts val="0"/>
              </a:spcAft>
              <a:buSzPts val="600"/>
              <a:buChar char="○"/>
              <a:defRPr/>
            </a:lvl2pPr>
            <a:lvl3pPr marL="1371600" lvl="2" indent="-266700">
              <a:spcBef>
                <a:spcPts val="0"/>
              </a:spcBef>
              <a:spcAft>
                <a:spcPts val="0"/>
              </a:spcAft>
              <a:buSzPts val="600"/>
              <a:buChar char="■"/>
              <a:defRPr/>
            </a:lvl3pPr>
            <a:lvl4pPr marL="1828800" lvl="3" indent="-266700">
              <a:spcBef>
                <a:spcPts val="0"/>
              </a:spcBef>
              <a:spcAft>
                <a:spcPts val="0"/>
              </a:spcAft>
              <a:buSzPts val="600"/>
              <a:buChar char="●"/>
              <a:defRPr/>
            </a:lvl4pPr>
            <a:lvl5pPr marL="2286000" lvl="4" indent="-266700">
              <a:spcBef>
                <a:spcPts val="0"/>
              </a:spcBef>
              <a:spcAft>
                <a:spcPts val="0"/>
              </a:spcAft>
              <a:buSzPts val="600"/>
              <a:buChar char="○"/>
              <a:defRPr/>
            </a:lvl5pPr>
            <a:lvl6pPr marL="2743200" lvl="5" indent="-266700">
              <a:spcBef>
                <a:spcPts val="0"/>
              </a:spcBef>
              <a:spcAft>
                <a:spcPts val="0"/>
              </a:spcAft>
              <a:buSzPts val="600"/>
              <a:buChar char="■"/>
              <a:defRPr/>
            </a:lvl6pPr>
            <a:lvl7pPr marL="3200400" lvl="6" indent="-266700">
              <a:spcBef>
                <a:spcPts val="0"/>
              </a:spcBef>
              <a:spcAft>
                <a:spcPts val="0"/>
              </a:spcAft>
              <a:buSzPts val="600"/>
              <a:buChar char="●"/>
              <a:defRPr/>
            </a:lvl7pPr>
            <a:lvl8pPr marL="3657600" lvl="7" indent="-266700">
              <a:spcBef>
                <a:spcPts val="0"/>
              </a:spcBef>
              <a:spcAft>
                <a:spcPts val="0"/>
              </a:spcAft>
              <a:buSzPts val="600"/>
              <a:buChar char="○"/>
              <a:defRPr/>
            </a:lvl8pPr>
            <a:lvl9pPr marL="4114800" lvl="8" indent="-266700">
              <a:spcBef>
                <a:spcPts val="0"/>
              </a:spcBef>
              <a:spcAft>
                <a:spcPts val="0"/>
              </a:spcAft>
              <a:buSzPts val="6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2841804" y="2780659"/>
            <a:ext cx="184200" cy="234900"/>
          </a:xfrm>
          <a:prstGeom prst="rect">
            <a:avLst/>
          </a:prstGeom>
        </p:spPr>
        <p:txBody>
          <a:bodyPr spcFirstLastPara="1" wrap="square" lIns="30700" tIns="30700" rIns="30700" bIns="3070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104549" y="2522676"/>
            <a:ext cx="2012400" cy="360900"/>
          </a:xfrm>
          <a:prstGeom prst="rect">
            <a:avLst/>
          </a:prstGeom>
        </p:spPr>
        <p:txBody>
          <a:bodyPr spcFirstLastPara="1" wrap="square" lIns="30700" tIns="30700" rIns="30700" bIns="30700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2841804" y="2780659"/>
            <a:ext cx="184200" cy="234900"/>
          </a:xfrm>
          <a:prstGeom prst="rect">
            <a:avLst/>
          </a:prstGeom>
        </p:spPr>
        <p:txBody>
          <a:bodyPr spcFirstLastPara="1" wrap="square" lIns="30700" tIns="30700" rIns="30700" bIns="3070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104549" y="265367"/>
            <a:ext cx="2857800" cy="34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0700" tIns="30700" rIns="30700" bIns="30700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104549" y="687217"/>
            <a:ext cx="2857800" cy="203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0700" tIns="30700" rIns="30700" bIns="30700" anchor="t" anchorCtr="0">
            <a:normAutofit/>
          </a:bodyPr>
          <a:lstStyle>
            <a:lvl1pPr marL="457200" lvl="0" indent="-2667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"/>
              <a:buChar char="●"/>
              <a:defRPr sz="600">
                <a:solidFill>
                  <a:schemeClr val="dk2"/>
                </a:solidFill>
              </a:defRPr>
            </a:lvl1pPr>
            <a:lvl2pPr marL="914400" lvl="1" indent="-2667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"/>
              <a:buChar char="○"/>
              <a:defRPr sz="600">
                <a:solidFill>
                  <a:schemeClr val="dk2"/>
                </a:solidFill>
              </a:defRPr>
            </a:lvl2pPr>
            <a:lvl3pPr marL="1371600" lvl="2" indent="-2667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"/>
              <a:buChar char="■"/>
              <a:defRPr sz="600">
                <a:solidFill>
                  <a:schemeClr val="dk2"/>
                </a:solidFill>
              </a:defRPr>
            </a:lvl3pPr>
            <a:lvl4pPr marL="1828800" lvl="3" indent="-2667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"/>
              <a:buChar char="●"/>
              <a:defRPr sz="600">
                <a:solidFill>
                  <a:schemeClr val="dk2"/>
                </a:solidFill>
              </a:defRPr>
            </a:lvl4pPr>
            <a:lvl5pPr marL="2286000" lvl="4" indent="-2667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"/>
              <a:buChar char="○"/>
              <a:defRPr sz="600">
                <a:solidFill>
                  <a:schemeClr val="dk2"/>
                </a:solidFill>
              </a:defRPr>
            </a:lvl5pPr>
            <a:lvl6pPr marL="2743200" lvl="5" indent="-2667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"/>
              <a:buChar char="■"/>
              <a:defRPr sz="600">
                <a:solidFill>
                  <a:schemeClr val="dk2"/>
                </a:solidFill>
              </a:defRPr>
            </a:lvl6pPr>
            <a:lvl7pPr marL="3200400" lvl="6" indent="-2667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"/>
              <a:buChar char="●"/>
              <a:defRPr sz="600">
                <a:solidFill>
                  <a:schemeClr val="dk2"/>
                </a:solidFill>
              </a:defRPr>
            </a:lvl7pPr>
            <a:lvl8pPr marL="3657600" lvl="7" indent="-2667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"/>
              <a:buChar char="○"/>
              <a:defRPr sz="600">
                <a:solidFill>
                  <a:schemeClr val="dk2"/>
                </a:solidFill>
              </a:defRPr>
            </a:lvl8pPr>
            <a:lvl9pPr marL="4114800" lvl="8" indent="-2667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"/>
              <a:buChar char="■"/>
              <a:defRPr sz="6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2841804" y="2780659"/>
            <a:ext cx="184200" cy="23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0700" tIns="30700" rIns="30700" bIns="30700" anchor="ctr" anchorCtr="0">
            <a:normAutofit/>
          </a:bodyPr>
          <a:lstStyle>
            <a:lvl1pPr lvl="0" algn="r">
              <a:buNone/>
              <a:defRPr sz="300">
                <a:solidFill>
                  <a:schemeClr val="dk2"/>
                </a:solidFill>
              </a:defRPr>
            </a:lvl1pPr>
            <a:lvl2pPr lvl="1" algn="r">
              <a:buNone/>
              <a:defRPr sz="300">
                <a:solidFill>
                  <a:schemeClr val="dk2"/>
                </a:solidFill>
              </a:defRPr>
            </a:lvl2pPr>
            <a:lvl3pPr lvl="2" algn="r">
              <a:buNone/>
              <a:defRPr sz="300">
                <a:solidFill>
                  <a:schemeClr val="dk2"/>
                </a:solidFill>
              </a:defRPr>
            </a:lvl3pPr>
            <a:lvl4pPr lvl="3" algn="r">
              <a:buNone/>
              <a:defRPr sz="300">
                <a:solidFill>
                  <a:schemeClr val="dk2"/>
                </a:solidFill>
              </a:defRPr>
            </a:lvl4pPr>
            <a:lvl5pPr lvl="4" algn="r">
              <a:buNone/>
              <a:defRPr sz="300">
                <a:solidFill>
                  <a:schemeClr val="dk2"/>
                </a:solidFill>
              </a:defRPr>
            </a:lvl5pPr>
            <a:lvl6pPr lvl="5" algn="r">
              <a:buNone/>
              <a:defRPr sz="300">
                <a:solidFill>
                  <a:schemeClr val="dk2"/>
                </a:solidFill>
              </a:defRPr>
            </a:lvl6pPr>
            <a:lvl7pPr lvl="6" algn="r">
              <a:buNone/>
              <a:defRPr sz="300">
                <a:solidFill>
                  <a:schemeClr val="dk2"/>
                </a:solidFill>
              </a:defRPr>
            </a:lvl7pPr>
            <a:lvl8pPr lvl="7" algn="r">
              <a:buNone/>
              <a:defRPr sz="300">
                <a:solidFill>
                  <a:schemeClr val="dk2"/>
                </a:solidFill>
              </a:defRPr>
            </a:lvl8pPr>
            <a:lvl9pPr lvl="8" algn="r">
              <a:buNone/>
              <a:defRPr sz="3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.pn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2.png"/><Relationship Id="rId9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DCD5A"/>
        </a:solidFill>
        <a:effectLst/>
      </p:bgPr>
    </p:bg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/>
          <p:cNvPicPr preferRelativeResize="0"/>
          <p:nvPr/>
        </p:nvPicPr>
        <p:blipFill rotWithShape="1">
          <a:blip r:embed="rId3">
            <a:alphaModFix/>
          </a:blip>
          <a:srcRect l="20576" r="7"/>
          <a:stretch/>
        </p:blipFill>
        <p:spPr>
          <a:xfrm>
            <a:off x="0" y="5"/>
            <a:ext cx="1113631" cy="651278"/>
          </a:xfrm>
          <a:prstGeom prst="rect">
            <a:avLst/>
          </a:prstGeom>
          <a:noFill/>
          <a:ln>
            <a:noFill/>
          </a:ln>
        </p:spPr>
      </p:pic>
      <p:pic>
        <p:nvPicPr>
          <p:cNvPr id="55" name="Google Shape;55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516735" y="2564934"/>
            <a:ext cx="452948" cy="409246"/>
          </a:xfrm>
          <a:prstGeom prst="rect">
            <a:avLst/>
          </a:prstGeom>
          <a:noFill/>
          <a:ln>
            <a:noFill/>
          </a:ln>
        </p:spPr>
      </p:pic>
      <p:sp>
        <p:nvSpPr>
          <p:cNvPr id="56" name="Google Shape;56;p13"/>
          <p:cNvSpPr/>
          <p:nvPr/>
        </p:nvSpPr>
        <p:spPr>
          <a:xfrm>
            <a:off x="223224" y="825265"/>
            <a:ext cx="2620500" cy="1416600"/>
          </a:xfrm>
          <a:prstGeom prst="roundRect">
            <a:avLst>
              <a:gd name="adj" fmla="val 44981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252900" tIns="252900" rIns="252900" bIns="252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900"/>
          </a:p>
        </p:txBody>
      </p:sp>
      <p:sp>
        <p:nvSpPr>
          <p:cNvPr id="57" name="Google Shape;57;p13"/>
          <p:cNvSpPr txBox="1"/>
          <p:nvPr/>
        </p:nvSpPr>
        <p:spPr>
          <a:xfrm>
            <a:off x="532197" y="1107961"/>
            <a:ext cx="2052900" cy="80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2900" tIns="252900" rIns="252900" bIns="252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600">
              <a:solidFill>
                <a:schemeClr val="dk2"/>
              </a:solidFill>
            </a:endParaRPr>
          </a:p>
        </p:txBody>
      </p:sp>
      <p:sp>
        <p:nvSpPr>
          <p:cNvPr id="58" name="Google Shape;58;p13"/>
          <p:cNvSpPr txBox="1"/>
          <p:nvPr/>
        </p:nvSpPr>
        <p:spPr>
          <a:xfrm>
            <a:off x="405000" y="936000"/>
            <a:ext cx="2307300" cy="113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50" b="1" dirty="0">
                <a:solidFill>
                  <a:srgbClr val="69B457"/>
                </a:solidFill>
                <a:latin typeface="Roboto"/>
                <a:ea typeface="Roboto"/>
                <a:cs typeface="Roboto"/>
                <a:sym typeface="Roboto"/>
              </a:rPr>
              <a:t>Use antibiotics responsibly!</a:t>
            </a:r>
            <a:endParaRPr sz="950" b="1" dirty="0">
              <a:solidFill>
                <a:srgbClr val="69B457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50" b="1" dirty="0">
                <a:solidFill>
                  <a:srgbClr val="264B8E"/>
                </a:solidFill>
                <a:latin typeface="Roboto"/>
                <a:ea typeface="Roboto"/>
                <a:cs typeface="Roboto"/>
                <a:sym typeface="Roboto"/>
              </a:rPr>
              <a:t>Always take antibiotics only when and as prescribed by a doctor and for the entire prescribed duration.</a:t>
            </a:r>
            <a:endParaRPr sz="950" b="1" dirty="0">
              <a:solidFill>
                <a:srgbClr val="264B8E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50" b="1" dirty="0">
                <a:solidFill>
                  <a:srgbClr val="264B8E"/>
                </a:solidFill>
                <a:latin typeface="Roboto"/>
                <a:ea typeface="Roboto"/>
                <a:cs typeface="Roboto"/>
                <a:sym typeface="Roboto"/>
              </a:rPr>
              <a:t>Self-medicating or sharing antibiotics can increase resistance of bacteria to antibiotics.</a:t>
            </a:r>
            <a:endParaRPr sz="950" b="1" dirty="0">
              <a:solidFill>
                <a:srgbClr val="264B8E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50" b="1" dirty="0">
              <a:solidFill>
                <a:srgbClr val="264B8E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59" name="Google Shape;59;p13"/>
          <p:cNvPicPr preferRelativeResize="0"/>
          <p:nvPr/>
        </p:nvPicPr>
        <p:blipFill rotWithShape="1">
          <a:blip r:embed="rId5">
            <a:alphaModFix/>
          </a:blip>
          <a:srcRect b="1970"/>
          <a:stretch/>
        </p:blipFill>
        <p:spPr>
          <a:xfrm>
            <a:off x="273576" y="1871575"/>
            <a:ext cx="1039982" cy="1195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60" name="Google Shape;60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565100" y="102875"/>
            <a:ext cx="1367725" cy="1036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1" name="Google Shape;61;p13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140482" y="2289400"/>
            <a:ext cx="1460294" cy="6512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64B8E"/>
        </a:solidFill>
        <a:effectLst/>
      </p:bgPr>
    </p:bg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Google Shape;66;p14"/>
          <p:cNvPicPr preferRelativeResize="0"/>
          <p:nvPr/>
        </p:nvPicPr>
        <p:blipFill rotWithShape="1">
          <a:blip r:embed="rId3">
            <a:alphaModFix/>
          </a:blip>
          <a:srcRect l="20576" r="7"/>
          <a:stretch/>
        </p:blipFill>
        <p:spPr>
          <a:xfrm>
            <a:off x="0" y="5"/>
            <a:ext cx="1113631" cy="651278"/>
          </a:xfrm>
          <a:prstGeom prst="rect">
            <a:avLst/>
          </a:prstGeom>
          <a:noFill/>
          <a:ln>
            <a:noFill/>
          </a:ln>
        </p:spPr>
      </p:pic>
      <p:pic>
        <p:nvPicPr>
          <p:cNvPr id="67" name="Google Shape;67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516735" y="2564934"/>
            <a:ext cx="452948" cy="409246"/>
          </a:xfrm>
          <a:prstGeom prst="rect">
            <a:avLst/>
          </a:prstGeom>
          <a:noFill/>
          <a:ln>
            <a:noFill/>
          </a:ln>
        </p:spPr>
      </p:pic>
      <p:sp>
        <p:nvSpPr>
          <p:cNvPr id="68" name="Google Shape;68;p14"/>
          <p:cNvSpPr/>
          <p:nvPr/>
        </p:nvSpPr>
        <p:spPr>
          <a:xfrm>
            <a:off x="223224" y="825265"/>
            <a:ext cx="2620500" cy="1416600"/>
          </a:xfrm>
          <a:prstGeom prst="roundRect">
            <a:avLst>
              <a:gd name="adj" fmla="val 44981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252900" tIns="252900" rIns="252900" bIns="252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900"/>
          </a:p>
        </p:txBody>
      </p:sp>
      <p:sp>
        <p:nvSpPr>
          <p:cNvPr id="69" name="Google Shape;69;p14"/>
          <p:cNvSpPr txBox="1"/>
          <p:nvPr/>
        </p:nvSpPr>
        <p:spPr>
          <a:xfrm>
            <a:off x="532197" y="1107961"/>
            <a:ext cx="2052900" cy="80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2900" tIns="252900" rIns="252900" bIns="252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600">
              <a:solidFill>
                <a:schemeClr val="dk2"/>
              </a:solidFill>
            </a:endParaRPr>
          </a:p>
        </p:txBody>
      </p:sp>
      <p:sp>
        <p:nvSpPr>
          <p:cNvPr id="70" name="Google Shape;70;p14"/>
          <p:cNvSpPr txBox="1"/>
          <p:nvPr/>
        </p:nvSpPr>
        <p:spPr>
          <a:xfrm>
            <a:off x="1528131" y="1264660"/>
            <a:ext cx="2529300" cy="60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2900" tIns="252900" rIns="252900" bIns="2529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600">
              <a:solidFill>
                <a:schemeClr val="dk2"/>
              </a:solidFill>
            </a:endParaRPr>
          </a:p>
        </p:txBody>
      </p:sp>
      <p:sp>
        <p:nvSpPr>
          <p:cNvPr id="71" name="Google Shape;71;p14"/>
          <p:cNvSpPr txBox="1"/>
          <p:nvPr/>
        </p:nvSpPr>
        <p:spPr>
          <a:xfrm>
            <a:off x="405000" y="936000"/>
            <a:ext cx="2307300" cy="115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50" b="1">
                <a:solidFill>
                  <a:srgbClr val="264B8E"/>
                </a:solidFill>
                <a:latin typeface="Roboto"/>
                <a:ea typeface="Roboto"/>
                <a:cs typeface="Roboto"/>
                <a:sym typeface="Roboto"/>
              </a:rPr>
              <a:t>Always finish your full course of antibiotics, as prescribed by your doctor, even if you feel better after only a few days of antibiotics.</a:t>
            </a:r>
            <a:endParaRPr sz="950" b="1">
              <a:solidFill>
                <a:srgbClr val="264B8E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50" b="1">
                <a:solidFill>
                  <a:srgbClr val="69B457"/>
                </a:solidFill>
                <a:latin typeface="Roboto"/>
                <a:ea typeface="Roboto"/>
                <a:cs typeface="Roboto"/>
                <a:sym typeface="Roboto"/>
              </a:rPr>
              <a:t>Stopping the treatment too soon can allow bacteria to survive and develop resistance to antibiotics.</a:t>
            </a:r>
            <a:endParaRPr sz="950" b="1">
              <a:solidFill>
                <a:srgbClr val="264B8E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72" name="Google Shape;72;p1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4639" y="2241875"/>
            <a:ext cx="1396286" cy="805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3" name="Google Shape;73;p14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009550" y="106199"/>
            <a:ext cx="960116" cy="6512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3A8DD"/>
        </a:solidFill>
        <a:effectLst/>
      </p:bgPr>
    </p:bg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" name="Google Shape;78;p15"/>
          <p:cNvPicPr preferRelativeResize="0"/>
          <p:nvPr/>
        </p:nvPicPr>
        <p:blipFill rotWithShape="1">
          <a:blip r:embed="rId3">
            <a:alphaModFix/>
          </a:blip>
          <a:srcRect l="20576" r="7"/>
          <a:stretch/>
        </p:blipFill>
        <p:spPr>
          <a:xfrm>
            <a:off x="0" y="5"/>
            <a:ext cx="1113631" cy="651278"/>
          </a:xfrm>
          <a:prstGeom prst="rect">
            <a:avLst/>
          </a:prstGeom>
          <a:noFill/>
          <a:ln>
            <a:noFill/>
          </a:ln>
        </p:spPr>
      </p:pic>
      <p:pic>
        <p:nvPicPr>
          <p:cNvPr id="79" name="Google Shape;79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516735" y="2564934"/>
            <a:ext cx="452948" cy="409246"/>
          </a:xfrm>
          <a:prstGeom prst="rect">
            <a:avLst/>
          </a:prstGeom>
          <a:noFill/>
          <a:ln>
            <a:noFill/>
          </a:ln>
        </p:spPr>
      </p:pic>
      <p:sp>
        <p:nvSpPr>
          <p:cNvPr id="80" name="Google Shape;80;p15"/>
          <p:cNvSpPr/>
          <p:nvPr/>
        </p:nvSpPr>
        <p:spPr>
          <a:xfrm>
            <a:off x="223224" y="825265"/>
            <a:ext cx="2620500" cy="1416600"/>
          </a:xfrm>
          <a:prstGeom prst="roundRect">
            <a:avLst>
              <a:gd name="adj" fmla="val 44981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252900" tIns="252900" rIns="252900" bIns="252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900"/>
          </a:p>
        </p:txBody>
      </p:sp>
      <p:sp>
        <p:nvSpPr>
          <p:cNvPr id="81" name="Google Shape;81;p15"/>
          <p:cNvSpPr txBox="1"/>
          <p:nvPr/>
        </p:nvSpPr>
        <p:spPr>
          <a:xfrm>
            <a:off x="532197" y="1107961"/>
            <a:ext cx="2052900" cy="80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2900" tIns="252900" rIns="252900" bIns="252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600">
              <a:solidFill>
                <a:schemeClr val="dk2"/>
              </a:solidFill>
            </a:endParaRPr>
          </a:p>
        </p:txBody>
      </p:sp>
      <p:sp>
        <p:nvSpPr>
          <p:cNvPr id="82" name="Google Shape;82;p15"/>
          <p:cNvSpPr txBox="1"/>
          <p:nvPr/>
        </p:nvSpPr>
        <p:spPr>
          <a:xfrm>
            <a:off x="1528131" y="1264660"/>
            <a:ext cx="2529300" cy="60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2900" tIns="252900" rIns="252900" bIns="2529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600">
              <a:solidFill>
                <a:schemeClr val="dk2"/>
              </a:solidFill>
            </a:endParaRPr>
          </a:p>
        </p:txBody>
      </p:sp>
      <p:sp>
        <p:nvSpPr>
          <p:cNvPr id="83" name="Google Shape;83;p15"/>
          <p:cNvSpPr txBox="1"/>
          <p:nvPr/>
        </p:nvSpPr>
        <p:spPr>
          <a:xfrm>
            <a:off x="405000" y="1016775"/>
            <a:ext cx="2307300" cy="106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 b="1">
                <a:solidFill>
                  <a:srgbClr val="69B457"/>
                </a:solidFill>
                <a:latin typeface="Roboto"/>
                <a:ea typeface="Roboto"/>
                <a:cs typeface="Roboto"/>
                <a:sym typeface="Roboto"/>
              </a:rPr>
              <a:t>Antibiotics are not painkillers!</a:t>
            </a:r>
            <a:endParaRPr sz="1000" b="1">
              <a:solidFill>
                <a:srgbClr val="69B457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 b="1">
                <a:solidFill>
                  <a:srgbClr val="264B8E"/>
                </a:solidFill>
                <a:latin typeface="Roboto"/>
                <a:ea typeface="Roboto"/>
                <a:cs typeface="Roboto"/>
                <a:sym typeface="Roboto"/>
              </a:rPr>
              <a:t>They only work against bacterial infections, not against viruses like common cold, flu or COVID-19.</a:t>
            </a:r>
            <a:endParaRPr sz="1000" b="1">
              <a:solidFill>
                <a:srgbClr val="264B8E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 b="1">
                <a:solidFill>
                  <a:srgbClr val="69B457"/>
                </a:solidFill>
                <a:latin typeface="Roboto"/>
                <a:ea typeface="Roboto"/>
                <a:cs typeface="Roboto"/>
                <a:sym typeface="Roboto"/>
              </a:rPr>
              <a:t>Antibiotics will not help with aches or fevers.</a:t>
            </a:r>
            <a:endParaRPr sz="1000" b="1">
              <a:solidFill>
                <a:srgbClr val="69B457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84" name="Google Shape;84;p1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95275" y="1732095"/>
            <a:ext cx="1436025" cy="1334956"/>
          </a:xfrm>
          <a:prstGeom prst="rect">
            <a:avLst/>
          </a:prstGeom>
          <a:noFill/>
          <a:ln>
            <a:noFill/>
          </a:ln>
        </p:spPr>
      </p:pic>
      <p:pic>
        <p:nvPicPr>
          <p:cNvPr id="85" name="Google Shape;85;p15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245325" y="156025"/>
            <a:ext cx="746696" cy="725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64B8E"/>
        </a:solidFill>
        <a:effectLst/>
      </p:bgPr>
    </p:bg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0" name="Google Shape;90;p16"/>
          <p:cNvPicPr preferRelativeResize="0"/>
          <p:nvPr/>
        </p:nvPicPr>
        <p:blipFill rotWithShape="1">
          <a:blip r:embed="rId3">
            <a:alphaModFix/>
          </a:blip>
          <a:srcRect l="20576" r="7"/>
          <a:stretch/>
        </p:blipFill>
        <p:spPr>
          <a:xfrm>
            <a:off x="0" y="5"/>
            <a:ext cx="1113631" cy="651278"/>
          </a:xfrm>
          <a:prstGeom prst="rect">
            <a:avLst/>
          </a:prstGeom>
          <a:noFill/>
          <a:ln>
            <a:noFill/>
          </a:ln>
        </p:spPr>
      </p:pic>
      <p:pic>
        <p:nvPicPr>
          <p:cNvPr id="91" name="Google Shape;91;p1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516735" y="2564934"/>
            <a:ext cx="452948" cy="409246"/>
          </a:xfrm>
          <a:prstGeom prst="rect">
            <a:avLst/>
          </a:prstGeom>
          <a:noFill/>
          <a:ln>
            <a:noFill/>
          </a:ln>
        </p:spPr>
      </p:pic>
      <p:sp>
        <p:nvSpPr>
          <p:cNvPr id="92" name="Google Shape;92;p16"/>
          <p:cNvSpPr/>
          <p:nvPr/>
        </p:nvSpPr>
        <p:spPr>
          <a:xfrm>
            <a:off x="223224" y="825265"/>
            <a:ext cx="2620500" cy="1416600"/>
          </a:xfrm>
          <a:prstGeom prst="roundRect">
            <a:avLst>
              <a:gd name="adj" fmla="val 44981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252900" tIns="252900" rIns="252900" bIns="252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900"/>
          </a:p>
        </p:txBody>
      </p:sp>
      <p:sp>
        <p:nvSpPr>
          <p:cNvPr id="93" name="Google Shape;93;p16"/>
          <p:cNvSpPr txBox="1"/>
          <p:nvPr/>
        </p:nvSpPr>
        <p:spPr>
          <a:xfrm>
            <a:off x="532197" y="1107961"/>
            <a:ext cx="2052900" cy="80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2900" tIns="252900" rIns="252900" bIns="252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600">
              <a:solidFill>
                <a:schemeClr val="dk2"/>
              </a:solidFill>
            </a:endParaRPr>
          </a:p>
        </p:txBody>
      </p:sp>
      <p:sp>
        <p:nvSpPr>
          <p:cNvPr id="94" name="Google Shape;94;p16"/>
          <p:cNvSpPr txBox="1"/>
          <p:nvPr/>
        </p:nvSpPr>
        <p:spPr>
          <a:xfrm>
            <a:off x="1528131" y="1264660"/>
            <a:ext cx="2529300" cy="60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2900" tIns="252900" rIns="252900" bIns="2529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600">
              <a:solidFill>
                <a:schemeClr val="dk2"/>
              </a:solidFill>
            </a:endParaRPr>
          </a:p>
        </p:txBody>
      </p:sp>
      <p:sp>
        <p:nvSpPr>
          <p:cNvPr id="95" name="Google Shape;95;p16"/>
          <p:cNvSpPr txBox="1"/>
          <p:nvPr/>
        </p:nvSpPr>
        <p:spPr>
          <a:xfrm>
            <a:off x="405000" y="1016775"/>
            <a:ext cx="2307300" cy="108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 b="1">
                <a:solidFill>
                  <a:srgbClr val="264B8E"/>
                </a:solidFill>
                <a:latin typeface="Roboto"/>
                <a:ea typeface="Roboto"/>
                <a:cs typeface="Roboto"/>
                <a:sym typeface="Roboto"/>
              </a:rPr>
              <a:t>Taking antibiotics for the wrong reason will not make you feel better faster but can</a:t>
            </a:r>
            <a:r>
              <a:rPr lang="en" sz="1000" b="1">
                <a:solidFill>
                  <a:srgbClr val="69B457"/>
                </a:solidFill>
                <a:latin typeface="Roboto"/>
                <a:ea typeface="Roboto"/>
                <a:cs typeface="Roboto"/>
                <a:sym typeface="Roboto"/>
              </a:rPr>
              <a:t> increase resistance of bacteria to antibiotics.</a:t>
            </a:r>
            <a:endParaRPr sz="1000" b="1">
              <a:solidFill>
                <a:srgbClr val="69B457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 b="1">
                <a:solidFill>
                  <a:srgbClr val="264B8E"/>
                </a:solidFill>
                <a:latin typeface="Roboto"/>
                <a:ea typeface="Roboto"/>
                <a:cs typeface="Roboto"/>
                <a:sym typeface="Roboto"/>
              </a:rPr>
              <a:t>If you are not sure, consult your doctor.</a:t>
            </a:r>
            <a:endParaRPr sz="1000" b="1">
              <a:solidFill>
                <a:srgbClr val="264B8E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96" name="Google Shape;96;p1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09425" y="1941280"/>
            <a:ext cx="1113625" cy="1081419"/>
          </a:xfrm>
          <a:prstGeom prst="rect">
            <a:avLst/>
          </a:prstGeom>
          <a:noFill/>
          <a:ln>
            <a:noFill/>
          </a:ln>
        </p:spPr>
      </p:pic>
      <p:pic>
        <p:nvPicPr>
          <p:cNvPr id="97" name="Google Shape;97;p16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731350" y="171100"/>
            <a:ext cx="1184825" cy="683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8B279"/>
        </a:solidFill>
        <a:effectLst/>
      </p:bgPr>
    </p:bg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" name="Google Shape;102;p17"/>
          <p:cNvPicPr preferRelativeResize="0"/>
          <p:nvPr/>
        </p:nvPicPr>
        <p:blipFill rotWithShape="1">
          <a:blip r:embed="rId3">
            <a:alphaModFix/>
          </a:blip>
          <a:srcRect l="20576" r="7"/>
          <a:stretch/>
        </p:blipFill>
        <p:spPr>
          <a:xfrm>
            <a:off x="0" y="5"/>
            <a:ext cx="1113631" cy="65127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3" name="Google Shape;103;p1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516735" y="2564934"/>
            <a:ext cx="452948" cy="409246"/>
          </a:xfrm>
          <a:prstGeom prst="rect">
            <a:avLst/>
          </a:prstGeom>
          <a:noFill/>
          <a:ln>
            <a:noFill/>
          </a:ln>
        </p:spPr>
      </p:pic>
      <p:sp>
        <p:nvSpPr>
          <p:cNvPr id="104" name="Google Shape;104;p17"/>
          <p:cNvSpPr/>
          <p:nvPr/>
        </p:nvSpPr>
        <p:spPr>
          <a:xfrm>
            <a:off x="223224" y="825265"/>
            <a:ext cx="2620500" cy="1416600"/>
          </a:xfrm>
          <a:prstGeom prst="roundRect">
            <a:avLst>
              <a:gd name="adj" fmla="val 44981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252900" tIns="252900" rIns="252900" bIns="252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900"/>
          </a:p>
        </p:txBody>
      </p:sp>
      <p:sp>
        <p:nvSpPr>
          <p:cNvPr id="105" name="Google Shape;105;p17"/>
          <p:cNvSpPr txBox="1"/>
          <p:nvPr/>
        </p:nvSpPr>
        <p:spPr>
          <a:xfrm>
            <a:off x="532197" y="1107961"/>
            <a:ext cx="2052900" cy="80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2900" tIns="252900" rIns="252900" bIns="252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600">
              <a:solidFill>
                <a:schemeClr val="dk2"/>
              </a:solidFill>
            </a:endParaRPr>
          </a:p>
        </p:txBody>
      </p:sp>
      <p:sp>
        <p:nvSpPr>
          <p:cNvPr id="106" name="Google Shape;106;p17"/>
          <p:cNvSpPr txBox="1"/>
          <p:nvPr/>
        </p:nvSpPr>
        <p:spPr>
          <a:xfrm>
            <a:off x="1528131" y="1264660"/>
            <a:ext cx="2529300" cy="60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2900" tIns="252900" rIns="252900" bIns="2529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600">
              <a:solidFill>
                <a:schemeClr val="dk2"/>
              </a:solidFill>
            </a:endParaRPr>
          </a:p>
        </p:txBody>
      </p:sp>
      <p:sp>
        <p:nvSpPr>
          <p:cNvPr id="107" name="Google Shape;107;p17"/>
          <p:cNvSpPr txBox="1"/>
          <p:nvPr/>
        </p:nvSpPr>
        <p:spPr>
          <a:xfrm>
            <a:off x="405000" y="825275"/>
            <a:ext cx="2307300" cy="130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 b="1">
                <a:solidFill>
                  <a:srgbClr val="264B8E"/>
                </a:solidFill>
                <a:latin typeface="Roboto"/>
                <a:ea typeface="Roboto"/>
                <a:cs typeface="Roboto"/>
                <a:sym typeface="Roboto"/>
              </a:rPr>
              <a:t>Bacteria, not humans can become resistant to antibiotics.</a:t>
            </a:r>
            <a:endParaRPr sz="900" b="1">
              <a:solidFill>
                <a:srgbClr val="264B8E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 b="1">
                <a:solidFill>
                  <a:srgbClr val="58B279"/>
                </a:solidFill>
                <a:latin typeface="Roboto"/>
                <a:ea typeface="Roboto"/>
                <a:cs typeface="Roboto"/>
                <a:sym typeface="Roboto"/>
              </a:rPr>
              <a:t>Even healthy people or those who rarely take antibiotics can suffer complications if they get infected with antibiotic-resistant bacteria.</a:t>
            </a:r>
            <a:endParaRPr sz="900" b="1">
              <a:solidFill>
                <a:srgbClr val="58B279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 b="1">
                <a:solidFill>
                  <a:srgbClr val="264B8E"/>
                </a:solidFill>
                <a:latin typeface="Roboto"/>
                <a:ea typeface="Roboto"/>
                <a:cs typeface="Roboto"/>
                <a:sym typeface="Roboto"/>
              </a:rPr>
              <a:t>Resistant bacteria can spread from person to person, making infections more difficult to treat.</a:t>
            </a:r>
            <a:endParaRPr sz="900" b="1">
              <a:solidFill>
                <a:srgbClr val="264B8E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108" name="Google Shape;108;p1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822525" y="61034"/>
            <a:ext cx="1113625" cy="68566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9" name="Google Shape;109;p17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51230" y="2182875"/>
            <a:ext cx="1326620" cy="816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FA79D"/>
        </a:solidFill>
        <a:effectLst/>
      </p:bgPr>
    </p:bg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4" name="Google Shape;114;p18"/>
          <p:cNvPicPr preferRelativeResize="0"/>
          <p:nvPr/>
        </p:nvPicPr>
        <p:blipFill rotWithShape="1">
          <a:blip r:embed="rId3">
            <a:alphaModFix/>
          </a:blip>
          <a:srcRect l="20576" r="7"/>
          <a:stretch/>
        </p:blipFill>
        <p:spPr>
          <a:xfrm>
            <a:off x="0" y="5"/>
            <a:ext cx="1113631" cy="651278"/>
          </a:xfrm>
          <a:prstGeom prst="rect">
            <a:avLst/>
          </a:prstGeom>
          <a:noFill/>
          <a:ln>
            <a:noFill/>
          </a:ln>
        </p:spPr>
      </p:pic>
      <p:pic>
        <p:nvPicPr>
          <p:cNvPr id="115" name="Google Shape;115;p1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516735" y="2564934"/>
            <a:ext cx="452948" cy="409246"/>
          </a:xfrm>
          <a:prstGeom prst="rect">
            <a:avLst/>
          </a:prstGeom>
          <a:noFill/>
          <a:ln>
            <a:noFill/>
          </a:ln>
        </p:spPr>
      </p:pic>
      <p:sp>
        <p:nvSpPr>
          <p:cNvPr id="116" name="Google Shape;116;p18"/>
          <p:cNvSpPr/>
          <p:nvPr/>
        </p:nvSpPr>
        <p:spPr>
          <a:xfrm>
            <a:off x="223224" y="825265"/>
            <a:ext cx="2620500" cy="1416600"/>
          </a:xfrm>
          <a:prstGeom prst="roundRect">
            <a:avLst>
              <a:gd name="adj" fmla="val 44981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252900" tIns="252900" rIns="252900" bIns="252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900"/>
          </a:p>
        </p:txBody>
      </p:sp>
      <p:sp>
        <p:nvSpPr>
          <p:cNvPr id="117" name="Google Shape;117;p18"/>
          <p:cNvSpPr txBox="1"/>
          <p:nvPr/>
        </p:nvSpPr>
        <p:spPr>
          <a:xfrm>
            <a:off x="532197" y="1107961"/>
            <a:ext cx="2052900" cy="80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2900" tIns="252900" rIns="252900" bIns="252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600">
              <a:solidFill>
                <a:schemeClr val="dk2"/>
              </a:solidFill>
            </a:endParaRPr>
          </a:p>
        </p:txBody>
      </p:sp>
      <p:sp>
        <p:nvSpPr>
          <p:cNvPr id="118" name="Google Shape;118;p18"/>
          <p:cNvSpPr txBox="1"/>
          <p:nvPr/>
        </p:nvSpPr>
        <p:spPr>
          <a:xfrm>
            <a:off x="1528131" y="1264660"/>
            <a:ext cx="2529300" cy="60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2900" tIns="252900" rIns="252900" bIns="2529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600">
              <a:solidFill>
                <a:schemeClr val="dk2"/>
              </a:solidFill>
            </a:endParaRPr>
          </a:p>
        </p:txBody>
      </p:sp>
      <p:sp>
        <p:nvSpPr>
          <p:cNvPr id="119" name="Google Shape;119;p18"/>
          <p:cNvSpPr txBox="1"/>
          <p:nvPr/>
        </p:nvSpPr>
        <p:spPr>
          <a:xfrm>
            <a:off x="405000" y="994425"/>
            <a:ext cx="2307300" cy="113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 b="1">
                <a:solidFill>
                  <a:srgbClr val="58B279"/>
                </a:solidFill>
                <a:latin typeface="Roboto"/>
                <a:ea typeface="Roboto"/>
                <a:cs typeface="Roboto"/>
                <a:sym typeface="Roboto"/>
              </a:rPr>
              <a:t>Never keep or use leftover antibiotics! </a:t>
            </a:r>
            <a:r>
              <a:rPr lang="en" sz="900" b="1">
                <a:solidFill>
                  <a:srgbClr val="264B8E"/>
                </a:solidFill>
                <a:latin typeface="Roboto"/>
                <a:ea typeface="Roboto"/>
                <a:cs typeface="Roboto"/>
                <a:sym typeface="Roboto"/>
              </a:rPr>
              <a:t>Self-medication can make you choose the wrong antibiotic, use an insufficient dosage or even take antibiotics when they are not necessary.</a:t>
            </a:r>
            <a:endParaRPr sz="900" b="1">
              <a:solidFill>
                <a:srgbClr val="264B8E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 b="1">
                <a:solidFill>
                  <a:srgbClr val="58B279"/>
                </a:solidFill>
                <a:latin typeface="Roboto"/>
                <a:ea typeface="Roboto"/>
                <a:cs typeface="Roboto"/>
                <a:sym typeface="Roboto"/>
              </a:rPr>
              <a:t>This can also increase resistance of bacteria to antibiotics.</a:t>
            </a:r>
            <a:endParaRPr sz="900" b="1">
              <a:solidFill>
                <a:srgbClr val="58B279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120" name="Google Shape;120;p1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97425" y="2022350"/>
            <a:ext cx="990125" cy="1044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1" name="Google Shape;121;p18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627775" y="2399342"/>
            <a:ext cx="452950" cy="449833"/>
          </a:xfrm>
          <a:prstGeom prst="rect">
            <a:avLst/>
          </a:prstGeom>
          <a:noFill/>
          <a:ln>
            <a:noFill/>
          </a:ln>
        </p:spPr>
      </p:pic>
      <p:pic>
        <p:nvPicPr>
          <p:cNvPr id="122" name="Google Shape;122;p18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2126578" y="168350"/>
            <a:ext cx="510222" cy="449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3" name="Google Shape;123;p18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135975" y="849796"/>
            <a:ext cx="334775" cy="3408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3A8DC"/>
        </a:solidFill>
        <a:effectLst/>
      </p:bgPr>
    </p:bg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8" name="Google Shape;128;p19"/>
          <p:cNvPicPr preferRelativeResize="0"/>
          <p:nvPr/>
        </p:nvPicPr>
        <p:blipFill rotWithShape="1">
          <a:blip r:embed="rId3">
            <a:alphaModFix/>
          </a:blip>
          <a:srcRect l="20576" r="7"/>
          <a:stretch/>
        </p:blipFill>
        <p:spPr>
          <a:xfrm>
            <a:off x="0" y="5"/>
            <a:ext cx="1113631" cy="651278"/>
          </a:xfrm>
          <a:prstGeom prst="rect">
            <a:avLst/>
          </a:prstGeom>
          <a:noFill/>
          <a:ln>
            <a:noFill/>
          </a:ln>
        </p:spPr>
      </p:pic>
      <p:pic>
        <p:nvPicPr>
          <p:cNvPr id="129" name="Google Shape;129;p1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516735" y="2564934"/>
            <a:ext cx="452948" cy="409246"/>
          </a:xfrm>
          <a:prstGeom prst="rect">
            <a:avLst/>
          </a:prstGeom>
          <a:noFill/>
          <a:ln>
            <a:noFill/>
          </a:ln>
        </p:spPr>
      </p:pic>
      <p:sp>
        <p:nvSpPr>
          <p:cNvPr id="130" name="Google Shape;130;p19"/>
          <p:cNvSpPr/>
          <p:nvPr/>
        </p:nvSpPr>
        <p:spPr>
          <a:xfrm>
            <a:off x="223224" y="825265"/>
            <a:ext cx="2620500" cy="1416600"/>
          </a:xfrm>
          <a:prstGeom prst="roundRect">
            <a:avLst>
              <a:gd name="adj" fmla="val 44981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252900" tIns="252900" rIns="252900" bIns="252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900"/>
          </a:p>
        </p:txBody>
      </p:sp>
      <p:sp>
        <p:nvSpPr>
          <p:cNvPr id="131" name="Google Shape;131;p19"/>
          <p:cNvSpPr txBox="1"/>
          <p:nvPr/>
        </p:nvSpPr>
        <p:spPr>
          <a:xfrm>
            <a:off x="532197" y="1107961"/>
            <a:ext cx="2052900" cy="80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2900" tIns="252900" rIns="252900" bIns="252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600">
              <a:solidFill>
                <a:schemeClr val="dk2"/>
              </a:solidFill>
            </a:endParaRPr>
          </a:p>
        </p:txBody>
      </p:sp>
      <p:sp>
        <p:nvSpPr>
          <p:cNvPr id="132" name="Google Shape;132;p19"/>
          <p:cNvSpPr txBox="1"/>
          <p:nvPr/>
        </p:nvSpPr>
        <p:spPr>
          <a:xfrm>
            <a:off x="1528131" y="1264660"/>
            <a:ext cx="2529300" cy="60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2900" tIns="252900" rIns="252900" bIns="2529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600">
              <a:solidFill>
                <a:schemeClr val="dk2"/>
              </a:solidFill>
            </a:endParaRPr>
          </a:p>
        </p:txBody>
      </p:sp>
      <p:sp>
        <p:nvSpPr>
          <p:cNvPr id="133" name="Google Shape;133;p19"/>
          <p:cNvSpPr txBox="1"/>
          <p:nvPr/>
        </p:nvSpPr>
        <p:spPr>
          <a:xfrm>
            <a:off x="318425" y="994425"/>
            <a:ext cx="2394000" cy="113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50" b="1">
                <a:solidFill>
                  <a:srgbClr val="264B8E"/>
                </a:solidFill>
                <a:latin typeface="Roboto"/>
                <a:ea typeface="Roboto"/>
                <a:cs typeface="Roboto"/>
                <a:sym typeface="Roboto"/>
              </a:rPr>
              <a:t>Many infections in healthcare facilities and in the community can be prevented through proper hand hygiene.</a:t>
            </a:r>
            <a:endParaRPr sz="950" b="1">
              <a:solidFill>
                <a:srgbClr val="264B8E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50" b="1">
                <a:solidFill>
                  <a:srgbClr val="58B279"/>
                </a:solidFill>
                <a:latin typeface="Roboto"/>
                <a:ea typeface="Roboto"/>
                <a:cs typeface="Roboto"/>
                <a:sym typeface="Roboto"/>
              </a:rPr>
              <a:t>Wash your hands frequently with soap and water or clean your hands regularly with alcohol-based solutions!</a:t>
            </a:r>
            <a:endParaRPr sz="950" b="1">
              <a:solidFill>
                <a:srgbClr val="58B279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134" name="Google Shape;134;p1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84900" y="2370425"/>
            <a:ext cx="661750" cy="530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5" name="Google Shape;135;p19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953425" y="0"/>
            <a:ext cx="1113625" cy="90066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AA84F"/>
        </a:solidFill>
        <a:effectLst/>
      </p:bgPr>
    </p:bg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0" name="Google Shape;140;p20"/>
          <p:cNvPicPr preferRelativeResize="0"/>
          <p:nvPr/>
        </p:nvPicPr>
        <p:blipFill rotWithShape="1">
          <a:blip r:embed="rId3">
            <a:alphaModFix/>
          </a:blip>
          <a:srcRect l="20576" r="7"/>
          <a:stretch/>
        </p:blipFill>
        <p:spPr>
          <a:xfrm>
            <a:off x="0" y="5"/>
            <a:ext cx="1113631" cy="651278"/>
          </a:xfrm>
          <a:prstGeom prst="rect">
            <a:avLst/>
          </a:prstGeom>
          <a:noFill/>
          <a:ln>
            <a:noFill/>
          </a:ln>
        </p:spPr>
      </p:pic>
      <p:pic>
        <p:nvPicPr>
          <p:cNvPr id="141" name="Google Shape;141;p2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516735" y="2564934"/>
            <a:ext cx="452948" cy="409246"/>
          </a:xfrm>
          <a:prstGeom prst="rect">
            <a:avLst/>
          </a:prstGeom>
          <a:noFill/>
          <a:ln>
            <a:noFill/>
          </a:ln>
        </p:spPr>
      </p:pic>
      <p:sp>
        <p:nvSpPr>
          <p:cNvPr id="142" name="Google Shape;142;p20"/>
          <p:cNvSpPr/>
          <p:nvPr/>
        </p:nvSpPr>
        <p:spPr>
          <a:xfrm>
            <a:off x="223224" y="825265"/>
            <a:ext cx="2620500" cy="1416600"/>
          </a:xfrm>
          <a:prstGeom prst="roundRect">
            <a:avLst>
              <a:gd name="adj" fmla="val 44981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252900" tIns="252900" rIns="252900" bIns="252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900"/>
          </a:p>
        </p:txBody>
      </p:sp>
      <p:pic>
        <p:nvPicPr>
          <p:cNvPr id="143" name="Google Shape;143;p2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863036" y="1845956"/>
            <a:ext cx="722436" cy="718978"/>
          </a:xfrm>
          <a:prstGeom prst="rect">
            <a:avLst/>
          </a:prstGeom>
          <a:noFill/>
          <a:ln>
            <a:noFill/>
          </a:ln>
        </p:spPr>
      </p:pic>
      <p:sp>
        <p:nvSpPr>
          <p:cNvPr id="144" name="Google Shape;144;p20"/>
          <p:cNvSpPr txBox="1"/>
          <p:nvPr/>
        </p:nvSpPr>
        <p:spPr>
          <a:xfrm>
            <a:off x="532197" y="1107961"/>
            <a:ext cx="2052900" cy="80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2900" tIns="252900" rIns="252900" bIns="252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600">
              <a:solidFill>
                <a:schemeClr val="dk2"/>
              </a:solidFill>
            </a:endParaRPr>
          </a:p>
        </p:txBody>
      </p:sp>
      <p:sp>
        <p:nvSpPr>
          <p:cNvPr id="145" name="Google Shape;145;p20"/>
          <p:cNvSpPr txBox="1"/>
          <p:nvPr/>
        </p:nvSpPr>
        <p:spPr>
          <a:xfrm>
            <a:off x="1528131" y="1264660"/>
            <a:ext cx="2529300" cy="60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2900" tIns="252900" rIns="252900" bIns="2529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600">
              <a:solidFill>
                <a:schemeClr val="dk2"/>
              </a:solidFill>
            </a:endParaRPr>
          </a:p>
        </p:txBody>
      </p:sp>
      <p:sp>
        <p:nvSpPr>
          <p:cNvPr id="146" name="Google Shape;146;p20"/>
          <p:cNvSpPr txBox="1"/>
          <p:nvPr/>
        </p:nvSpPr>
        <p:spPr>
          <a:xfrm>
            <a:off x="405000" y="1000200"/>
            <a:ext cx="2307300" cy="74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00" b="1" dirty="0">
                <a:solidFill>
                  <a:srgbClr val="264B8E"/>
                </a:solidFill>
                <a:latin typeface="Roboto"/>
                <a:ea typeface="Roboto"/>
                <a:cs typeface="Roboto"/>
                <a:sym typeface="Roboto"/>
              </a:rPr>
              <a:t>Vaccines, respiratory etiquette and </a:t>
            </a:r>
            <a:r>
              <a:rPr lang="en" sz="1000" b="1" dirty="0">
                <a:solidFill>
                  <a:srgbClr val="6AA84F"/>
                </a:solidFill>
                <a:latin typeface="Roboto"/>
                <a:ea typeface="Roboto"/>
                <a:cs typeface="Roboto"/>
                <a:sym typeface="Roboto"/>
              </a:rPr>
              <a:t>proper hand hygiene contribute to fewer infections, less antibiotic prescriptions </a:t>
            </a:r>
            <a:r>
              <a:rPr lang="en" sz="1000" b="1" dirty="0">
                <a:solidFill>
                  <a:srgbClr val="264B8E"/>
                </a:solidFill>
                <a:latin typeface="Roboto"/>
                <a:ea typeface="Roboto"/>
                <a:cs typeface="Roboto"/>
                <a:sym typeface="Roboto"/>
              </a:rPr>
              <a:t>and less antibiotic-resistant</a:t>
            </a:r>
            <a:endParaRPr sz="1000" b="1" dirty="0">
              <a:solidFill>
                <a:srgbClr val="264B8E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00" b="1" dirty="0">
                <a:solidFill>
                  <a:srgbClr val="264B8E"/>
                </a:solidFill>
                <a:latin typeface="Roboto"/>
                <a:ea typeface="Roboto"/>
                <a:cs typeface="Roboto"/>
                <a:sym typeface="Roboto"/>
              </a:rPr>
              <a:t>bacteria.</a:t>
            </a:r>
            <a:endParaRPr sz="1000" b="1" dirty="0">
              <a:solidFill>
                <a:schemeClr val="dk2"/>
              </a:solidFill>
            </a:endParaRPr>
          </a:p>
        </p:txBody>
      </p:sp>
      <p:pic>
        <p:nvPicPr>
          <p:cNvPr id="147" name="Google Shape;147;p20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953425" y="-34850"/>
            <a:ext cx="1113626" cy="93115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8" name="Google Shape;148;p20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46750" y="1775322"/>
            <a:ext cx="358251" cy="355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9" name="Google Shape;149;p20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155333" y="1913596"/>
            <a:ext cx="1204014" cy="1153455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0"/>
              </a:srgbClr>
            </a:outerShdw>
          </a:effectLst>
        </p:spPr>
      </p:pic>
      <p:pic>
        <p:nvPicPr>
          <p:cNvPr id="150" name="Google Shape;150;p20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1528121" y="2483725"/>
            <a:ext cx="322875" cy="3083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_rels/item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.xml"/></Relationships>
</file>

<file path=customXml/item1.xml><?xml version="1.0" encoding="utf-8"?>
<?mso-contentType ?>
<SharedContentType xmlns="Microsoft.SharePoint.Taxonomy.ContentTypeSync" SourceId="14c281f0-fdb2-43d6-8bd5-8268950107ba" ContentTypeId="0x010100EE95EE7DB3A482488E68FA4A7091999F" PreviousValue="false"/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Standard Document" ma:contentTypeID="0x010100EE95EE7DB3A482488E68FA4A7091999F00D3B6B1EA02B71F4D87658D2F0F66AE6A" ma:contentTypeVersion="153" ma:contentTypeDescription="Create a new document." ma:contentTypeScope="" ma:versionID="64dfd44ca1b7c4aebbced5dde92b5729">
  <xsd:schema xmlns:xsd="http://www.w3.org/2001/XMLSchema" xmlns:xs="http://www.w3.org/2001/XMLSchema" xmlns:p="http://schemas.microsoft.com/office/2006/metadata/properties" xmlns:ns2="4240f11c-4df2-4a37-9be1-bdf0d4dfc218" xmlns:ns3="fe73b3f6-a427-4a99-886e-da32c6de835d" xmlns:ns4="ad844e80-7513-4d59-8106-40a8f6a315d3" xmlns:ns5="a4eb6d0c-4d9f-43dd-94e5-954b3aecc36c" targetNamespace="http://schemas.microsoft.com/office/2006/metadata/properties" ma:root="true" ma:fieldsID="9d58d2a03883d2bf4c060b8561bb30a2" ns2:_="" ns3:_="" ns4:_="" ns5:_="">
    <xsd:import namespace="4240f11c-4df2-4a37-9be1-bdf0d4dfc218"/>
    <xsd:import namespace="fe73b3f6-a427-4a99-886e-da32c6de835d"/>
    <xsd:import namespace="ad844e80-7513-4d59-8106-40a8f6a315d3"/>
    <xsd:import namespace="a4eb6d0c-4d9f-43dd-94e5-954b3aecc36c"/>
    <xsd:element name="properties">
      <xsd:complexType>
        <xsd:sequence>
          <xsd:element name="documentManagement">
            <xsd:complexType>
              <xsd:all>
                <xsd:element ref="ns2:ECMX_SUMMARY" minOccurs="0"/>
                <xsd:element ref="ns3:c67668d6730c4bc2a26c654fc875ab99" minOccurs="0"/>
                <xsd:element ref="ns3:TaxCatchAll" minOccurs="0"/>
                <xsd:element ref="ns3:TaxCatchAllLabel" minOccurs="0"/>
                <xsd:element ref="ns3:o13d78bceb4b4178ab3c456bf4db706a" minOccurs="0"/>
                <xsd:element ref="ns3:na274824997947589a1bfdfb0b645b50" minOccurs="0"/>
                <xsd:element ref="ns3:kf1264ba1b22407abef15b09c01e8cf0" minOccurs="0"/>
                <xsd:element ref="ns3:b489bfe21c7249aba6a1ae186fa4e51c" minOccurs="0"/>
                <xsd:element ref="ns3:cbaf9fdaaf87475a8d0ae10d3e79318e" minOccurs="0"/>
                <xsd:element ref="ns2:ECMX_PUBLISHDATE" minOccurs="0"/>
                <xsd:element ref="ns2:ECMX_BUSINESSID" minOccurs="0"/>
                <xsd:element ref="ns2:ECMX_OPERATIONALID" minOccurs="0"/>
                <xsd:element ref="ns2:ECMX_ADDITIONALINFO" minOccurs="0"/>
                <xsd:element ref="ns3:ECMX_OWNER" minOccurs="0"/>
                <xsd:element ref="ns4:TaxKeywordTaxHTField" minOccurs="0"/>
                <xsd:element ref="ns5:MediaServiceLocation" minOccurs="0"/>
                <xsd:element ref="ns4:_dlc_DocId" minOccurs="0"/>
                <xsd:element ref="ns4:_dlc_DocIdUrl" minOccurs="0"/>
                <xsd:element ref="ns4:_dlc_DocIdPersistId" minOccurs="0"/>
                <xsd:element ref="ns5:MediaServiceObjectDetectorVersions" minOccurs="0"/>
                <xsd:element ref="ns5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240f11c-4df2-4a37-9be1-bdf0d4dfc218" elementFormDefault="qualified">
    <xsd:import namespace="http://schemas.microsoft.com/office/2006/documentManagement/types"/>
    <xsd:import namespace="http://schemas.microsoft.com/office/infopath/2007/PartnerControls"/>
    <xsd:element name="ECMX_SUMMARY" ma:index="8" nillable="true" ma:displayName="Summary" ma:description="Short and distinct description of the document" ma:internalName="ECMX_SUMMARY">
      <xsd:simpleType>
        <xsd:restriction base="dms:Note">
          <xsd:maxLength value="255"/>
        </xsd:restriction>
      </xsd:simpleType>
    </xsd:element>
    <xsd:element name="ECMX_PUBLISHDATE" ma:index="23" nillable="true" ma:displayName="Publish Date" ma:description="Enter the date of publication or finalisation of this document" ma:format="DateOnly" ma:internalName="ECMX_PUBLISHDATE">
      <xsd:simpleType>
        <xsd:restriction base="dms:DateTime"/>
      </xsd:simpleType>
    </xsd:element>
    <xsd:element name="ECMX_BUSINESSID" ma:index="24" nillable="true" ma:displayName="Business ID" ma:description="Enter the business identifier of the document such as ECDC/IP/25" ma:internalName="ECMX_BUSINESSID">
      <xsd:simpleType>
        <xsd:restriction base="dms:Text">
          <xsd:maxLength value="255"/>
        </xsd:restriction>
      </xsd:simpleType>
    </xsd:element>
    <xsd:element name="ECMX_OPERATIONALID" ma:index="25" nillable="true" ma:displayName="Operational ID" ma:description="Enter the operational or workflow identifier such as 104.2.2.1" ma:internalName="ECMX_OPERATIONALID">
      <xsd:simpleType>
        <xsd:restriction base="dms:Text">
          <xsd:maxLength value="255"/>
        </xsd:restriction>
      </xsd:simpleType>
    </xsd:element>
    <xsd:element name="ECMX_ADDITIONALINFO" ma:index="26" nillable="true" ma:displayName="Additional Info" ma:description="Provide any additional notes or information about the document" ma:internalName="ECMX_ADDITIONALINFO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e73b3f6-a427-4a99-886e-da32c6de835d" elementFormDefault="qualified">
    <xsd:import namespace="http://schemas.microsoft.com/office/2006/documentManagement/types"/>
    <xsd:import namespace="http://schemas.microsoft.com/office/infopath/2007/PartnerControls"/>
    <xsd:element name="c67668d6730c4bc2a26c654fc875ab99" ma:index="9" nillable="true" ma:taxonomy="true" ma:internalName="c67668d6730c4bc2a26c654fc875ab99" ma:taxonomyFieldName="ECMX_CATEGORYLABEL" ma:displayName="Category Label" ma:default="662;#Communication|78eb7c99-aa5a-4fcf-ac48-9d35a30afe6d" ma:fieldId="{c67668d6-730c-4bc2-a26c-654fc875ab99}" ma:sspId="14c281f0-fdb2-43d6-8bd5-8268950107ba" ma:termSetId="c558570e-7e10-421a-aae8-97c91a675078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axCatchAll" ma:index="10" nillable="true" ma:displayName="Taxonomy Catch All Column" ma:hidden="true" ma:list="{6db8dde0-a79d-417b-84c2-a70d3916e53d}" ma:internalName="TaxCatchAll" ma:showField="CatchAllData" ma:web="ad844e80-7513-4d59-8106-40a8f6a315d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11" nillable="true" ma:displayName="Taxonomy Catch All Column1" ma:hidden="true" ma:list="{6db8dde0-a79d-417b-84c2-a70d3916e53d}" ma:internalName="TaxCatchAllLabel" ma:readOnly="true" ma:showField="CatchAllDataLabel" ma:web="ad844e80-7513-4d59-8106-40a8f6a315d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o13d78bceb4b4178ab3c456bf4db706a" ma:index="13" nillable="true" ma:taxonomy="true" ma:internalName="o13d78bceb4b4178ab3c456bf4db706a" ma:taxonomyFieldName="ECMX_DOCUMENTTYPE" ma:displayName="Document Type" ma:fieldId="{813d78bc-eb4b-4178-ab3c-456bf4db706a}" ma:sspId="14c281f0-fdb2-43d6-8bd5-8268950107ba" ma:termSetId="c389c416-3255-4b96-b67a-477bf9d78a2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na274824997947589a1bfdfb0b645b50" ma:index="15" nillable="true" ma:taxonomy="true" ma:internalName="na274824997947589a1bfdfb0b645b50" ma:taxonomyFieldName="ECMX_ENTITY" ma:displayName="Entity" ma:fieldId="{7a274824-9979-4758-9a1b-fdfb0b645b50}" ma:sspId="14c281f0-fdb2-43d6-8bd5-8268950107ba" ma:termSetId="642df4da-6b01-472d-8f33-07d3ed3a3ad4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kf1264ba1b22407abef15b09c01e8cf0" ma:index="17" nillable="true" ma:taxonomy="true" ma:internalName="kf1264ba1b22407abef15b09c01e8cf0" ma:taxonomyFieldName="ECMX_DISEASEPATHOGEN" ma:displayName="Disease/Pathogen" ma:fieldId="{4f1264ba-1b22-407a-bef1-5b09c01e8cf0}" ma:sspId="14c281f0-fdb2-43d6-8bd5-8268950107ba" ma:termSetId="0299f09b-7697-48da-88c2-893786836ca5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b489bfe21c7249aba6a1ae186fa4e51c" ma:index="19" nillable="true" ma:taxonomy="true" ma:internalName="b489bfe21c7249aba6a1ae186fa4e51c" ma:taxonomyFieldName="ECMX_DOCUMENTSTATUS" ma:displayName="Document Status" ma:default="1;#Draft|bed60e9a-f1b8-4691-a7e2-534f78067ff3" ma:fieldId="{b489bfe2-1c72-49ab-a6a1-ae186fa4e51c}" ma:sspId="14c281f0-fdb2-43d6-8bd5-8268950107ba" ma:termSetId="142c0697-2f33-49ef-84e0-8a01165d72ad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cbaf9fdaaf87475a8d0ae10d3e79318e" ma:index="21" nillable="true" ma:taxonomy="true" ma:internalName="cbaf9fdaaf87475a8d0ae10d3e79318e" ma:taxonomyFieldName="ECMX_LIFECYCLE" ma:displayName="Lifecycle" ma:default="2;#Active|50127695-0d4f-4ac1-ab93-ebc716c3e584" ma:fieldId="{cbaf9fda-af87-475a-8d0a-e10d3e79318e}" ma:sspId="14c281f0-fdb2-43d6-8bd5-8268950107ba" ma:termSetId="84fb9b37-c2b8-4969-9234-b37fe8170d94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ECMX_OWNER" ma:index="27" nillable="true" ma:displayName="Owner" ma:list="UserInfo" ma:SharePointGroup="0" ma:internalName="ECMX_OWNER" ma:showField="ImnNam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d844e80-7513-4d59-8106-40a8f6a315d3" elementFormDefault="qualified">
    <xsd:import namespace="http://schemas.microsoft.com/office/2006/documentManagement/types"/>
    <xsd:import namespace="http://schemas.microsoft.com/office/infopath/2007/PartnerControls"/>
    <xsd:element name="TaxKeywordTaxHTField" ma:index="28" nillable="true" ma:taxonomy="true" ma:internalName="TaxKeywordTaxHTField" ma:taxonomyFieldName="TaxKeyword" ma:displayName="Enterprise Keywords" ma:fieldId="{23f27201-bee3-471e-b2e7-b64fd8b7ca38}" ma:taxonomyMulti="true" ma:sspId="14c281f0-fdb2-43d6-8bd5-8268950107ba" ma:termSetId="00000000-0000-0000-0000-000000000000" ma:anchorId="00000000-0000-0000-0000-000000000000" ma:open="true" ma:isKeyword="true">
      <xsd:complexType>
        <xsd:sequence>
          <xsd:element ref="pc:Terms" minOccurs="0" maxOccurs="1"/>
        </xsd:sequence>
      </xsd:complexType>
    </xsd:element>
    <xsd:element name="_dlc_DocId" ma:index="31" nillable="true" ma:displayName="Document ID Value" ma:description="The value of the document ID assigned to this item." ma:indexed="true" ma:internalName="_dlc_DocId" ma:readOnly="true">
      <xsd:simpleType>
        <xsd:restriction base="dms:Text"/>
      </xsd:simpleType>
    </xsd:element>
    <xsd:element name="_dlc_DocIdUrl" ma:index="32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33" nillable="true" ma:displayName="Persist ID" ma:description="Keep ID on add." ma:hidden="true" ma:internalName="_dlc_DocIdPersistId" ma:readOnly="true">
      <xsd:simpleType>
        <xsd:restriction base="dms:Boolea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4eb6d0c-4d9f-43dd-94e5-954b3aecc36c" elementFormDefault="qualified">
    <xsd:import namespace="http://schemas.microsoft.com/office/2006/documentManagement/types"/>
    <xsd:import namespace="http://schemas.microsoft.com/office/infopath/2007/PartnerControls"/>
    <xsd:element name="MediaServiceLocation" ma:index="30" nillable="true" ma:displayName="Location" ma:indexed="true" ma:internalName="MediaServiceLocation" ma:readOnly="true">
      <xsd:simpleType>
        <xsd:restriction base="dms:Text"/>
      </xsd:simpleType>
    </xsd:element>
    <xsd:element name="MediaServiceObjectDetectorVersions" ma:index="3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3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b489bfe21c7249aba6a1ae186fa4e51c xmlns="fe73b3f6-a427-4a99-886e-da32c6de835d">
      <Terms xmlns="http://schemas.microsoft.com/office/infopath/2007/PartnerControls">
        <TermInfo xmlns="http://schemas.microsoft.com/office/infopath/2007/PartnerControls">
          <TermName xmlns="http://schemas.microsoft.com/office/infopath/2007/PartnerControls">Draft</TermName>
          <TermId xmlns="http://schemas.microsoft.com/office/infopath/2007/PartnerControls">bed60e9a-f1b8-4691-a7e2-534f78067ff3</TermId>
        </TermInfo>
      </Terms>
    </b489bfe21c7249aba6a1ae186fa4e51c>
    <cbaf9fdaaf87475a8d0ae10d3e79318e xmlns="fe73b3f6-a427-4a99-886e-da32c6de835d">
      <Terms xmlns="http://schemas.microsoft.com/office/infopath/2007/PartnerControls">
        <TermInfo xmlns="http://schemas.microsoft.com/office/infopath/2007/PartnerControls">
          <TermName xmlns="http://schemas.microsoft.com/office/infopath/2007/PartnerControls">Active</TermName>
          <TermId xmlns="http://schemas.microsoft.com/office/infopath/2007/PartnerControls">50127695-0d4f-4ac1-ab93-ebc716c3e584</TermId>
        </TermInfo>
      </Terms>
    </cbaf9fdaaf87475a8d0ae10d3e79318e>
    <ECMX_SUMMARY xmlns="4240f11c-4df2-4a37-9be1-bdf0d4dfc218" xsi:nil="true"/>
    <ECMX_ADDITIONALINFO xmlns="4240f11c-4df2-4a37-9be1-bdf0d4dfc218" xsi:nil="true"/>
    <ECMX_OWNER xmlns="fe73b3f6-a427-4a99-886e-da32c6de835d">
      <UserInfo>
        <DisplayName/>
        <AccountId xsi:nil="true"/>
        <AccountType/>
      </UserInfo>
    </ECMX_OWNER>
    <kf1264ba1b22407abef15b09c01e8cf0 xmlns="fe73b3f6-a427-4a99-886e-da32c6de835d">
      <Terms xmlns="http://schemas.microsoft.com/office/infopath/2007/PartnerControls"/>
    </kf1264ba1b22407abef15b09c01e8cf0>
    <o13d78bceb4b4178ab3c456bf4db706a xmlns="fe73b3f6-a427-4a99-886e-da32c6de835d">
      <Terms xmlns="http://schemas.microsoft.com/office/infopath/2007/PartnerControls"/>
    </o13d78bceb4b4178ab3c456bf4db706a>
    <TaxKeywordTaxHTField xmlns="ad844e80-7513-4d59-8106-40a8f6a315d3">
      <Terms xmlns="http://schemas.microsoft.com/office/infopath/2007/PartnerControls"/>
    </TaxKeywordTaxHTField>
    <ECMX_PUBLISHDATE xmlns="4240f11c-4df2-4a37-9be1-bdf0d4dfc218" xsi:nil="true"/>
    <ECMX_BUSINESSID xmlns="4240f11c-4df2-4a37-9be1-bdf0d4dfc218" xsi:nil="true"/>
    <c67668d6730c4bc2a26c654fc875ab99 xmlns="fe73b3f6-a427-4a99-886e-da32c6de835d">
      <Terms xmlns="http://schemas.microsoft.com/office/infopath/2007/PartnerControls">
        <TermInfo xmlns="http://schemas.microsoft.com/office/infopath/2007/PartnerControls">
          <TermName xmlns="http://schemas.microsoft.com/office/infopath/2007/PartnerControls">Internal Communications</TermName>
          <TermId xmlns="http://schemas.microsoft.com/office/infopath/2007/PartnerControls">6da40654-d6fe-4c3b-b33d-4ae66d383867</TermId>
        </TermInfo>
      </Terms>
    </c67668d6730c4bc2a26c654fc875ab99>
    <TaxCatchAll xmlns="fe73b3f6-a427-4a99-886e-da32c6de835d">
      <Value>432</Value>
      <Value>3</Value>
      <Value>2</Value>
      <Value>1</Value>
    </TaxCatchAll>
    <na274824997947589a1bfdfb0b645b50 xmlns="fe73b3f6-a427-4a99-886e-da32c6de835d">
      <Terms xmlns="http://schemas.microsoft.com/office/infopath/2007/PartnerControls">
        <TermInfo xmlns="http://schemas.microsoft.com/office/infopath/2007/PartnerControls">
          <TermName xmlns="http://schemas.microsoft.com/office/infopath/2007/PartnerControls">ECDC</TermName>
          <TermId xmlns="http://schemas.microsoft.com/office/infopath/2007/PartnerControls">931345c4-86d9-4b39-a79a-5a8b0b90257f</TermId>
        </TermInfo>
      </Terms>
    </na274824997947589a1bfdfb0b645b50>
    <ECMX_OPERATIONALID xmlns="4240f11c-4df2-4a37-9be1-bdf0d4dfc218" xsi:nil="true"/>
    <_dlc_DocId xmlns="ad844e80-7513-4d59-8106-40a8f6a315d3">IORGCOM-758100987-31929</_dlc_DocId>
    <_dlc_DocIdUrl xmlns="ad844e80-7513-4d59-8106-40a8f6a315d3">
      <Url>https://ecdc365.sharepoint.com/teams/iorg_sms_com/_layouts/15/DocIdRedir.aspx?ID=IORGCOM-758100987-31929</Url>
      <Description>IORGCOM-758100987-31929</Description>
    </_dlc_DocIdUrl>
  </documentManagement>
</p:properties>
</file>

<file path=customXml/item4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5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Props1.xml><?xml version="1.0" encoding="utf-8"?>
<ds:datastoreItem xmlns:ds="http://schemas.openxmlformats.org/officeDocument/2006/customXml" ds:itemID="{FB530915-0C9B-4147-BD5E-4B3E0601837B}">
  <ds:schemaRefs>
    <ds:schemaRef ds:uri="Microsoft.SharePoint.Taxonomy.ContentTypeSync"/>
  </ds:schemaRefs>
</ds:datastoreItem>
</file>

<file path=customXml/itemProps2.xml><?xml version="1.0" encoding="utf-8"?>
<ds:datastoreItem xmlns:ds="http://schemas.openxmlformats.org/officeDocument/2006/customXml" ds:itemID="{35256E54-5209-45E7-BE29-DB6ACF65075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240f11c-4df2-4a37-9be1-bdf0d4dfc218"/>
    <ds:schemaRef ds:uri="fe73b3f6-a427-4a99-886e-da32c6de835d"/>
    <ds:schemaRef ds:uri="ad844e80-7513-4d59-8106-40a8f6a315d3"/>
    <ds:schemaRef ds:uri="a4eb6d0c-4d9f-43dd-94e5-954b3aecc36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1E4563DE-2DEF-461D-B525-7895A84DDE75}">
  <ds:schemaRefs>
    <ds:schemaRef ds:uri="ad844e80-7513-4d59-8106-40a8f6a315d3"/>
    <ds:schemaRef ds:uri="http://purl.org/dc/terms/"/>
    <ds:schemaRef ds:uri="http://www.w3.org/XML/1998/namespace"/>
    <ds:schemaRef ds:uri="fe73b3f6-a427-4a99-886e-da32c6de835d"/>
    <ds:schemaRef ds:uri="4240f11c-4df2-4a37-9be1-bdf0d4dfc218"/>
    <ds:schemaRef ds:uri="http://schemas.microsoft.com/office/infopath/2007/PartnerControls"/>
    <ds:schemaRef ds:uri="http://schemas.openxmlformats.org/package/2006/metadata/core-properties"/>
    <ds:schemaRef ds:uri="http://schemas.microsoft.com/office/2006/documentManagement/types"/>
    <ds:schemaRef ds:uri="http://purl.org/dc/elements/1.1/"/>
    <ds:schemaRef ds:uri="a4eb6d0c-4d9f-43dd-94e5-954b3aecc36c"/>
    <ds:schemaRef ds:uri="http://schemas.microsoft.com/office/2006/metadata/properties"/>
    <ds:schemaRef ds:uri="http://purl.org/dc/dcmitype/"/>
  </ds:schemaRefs>
</ds:datastoreItem>
</file>

<file path=customXml/itemProps4.xml><?xml version="1.0" encoding="utf-8"?>
<ds:datastoreItem xmlns:ds="http://schemas.openxmlformats.org/officeDocument/2006/customXml" ds:itemID="{8FE5AE7E-EF2B-4F0F-A805-AF93ED1DA2F3}">
  <ds:schemaRefs>
    <ds:schemaRef ds:uri="http://schemas.microsoft.com/sharepoint/v3/contenttype/forms"/>
  </ds:schemaRefs>
</ds:datastoreItem>
</file>

<file path=customXml/itemProps5.xml><?xml version="1.0" encoding="utf-8"?>
<ds:datastoreItem xmlns:ds="http://schemas.openxmlformats.org/officeDocument/2006/customXml" ds:itemID="{1AE44E61-2A76-44DC-9F7E-5CB4E7BE31D6}">
  <ds:schemaRefs>
    <ds:schemaRef ds:uri="http://schemas.microsoft.com/sharepoint/events"/>
  </ds:schemaRefs>
</ds:datastoreItem>
</file>

<file path=docMetadata/LabelInfo.xml><?xml version="1.0" encoding="utf-8"?>
<clbl:labelList xmlns:clbl="http://schemas.microsoft.com/office/2020/mipLabelMetadata">
  <clbl:label id="{e1ae1734-edf5-47c2-b34c-0d487d4ec322}" enabled="1" method="Privileged" siteId="{6ad73702-409c-4046-ae59-cc4bea334507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134</TotalTime>
  <Words>282</Words>
  <Application>Microsoft Office PowerPoint</Application>
  <PresentationFormat>Custom</PresentationFormat>
  <Paragraphs>19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Roboto</vt:lpstr>
      <vt:lpstr>Simple Light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Masha Trotzky</dc:creator>
  <cp:lastModifiedBy>Signe Gilbro</cp:lastModifiedBy>
  <cp:revision>2</cp:revision>
  <dcterms:modified xsi:type="dcterms:W3CDTF">2024-11-13T10:31:53Z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0x010100EE95EE7DB3A482488E68FA4A7091999F00D3B6B1EA02B71F4D87658D2F0F66AE6A</vt:lpwstr>
  </property>
  <property fmtid="{D5CDD505-2E9C-101B-9397-08002B2CF9AE}" pid="3" name="TaxKeyword">
    <vt:lpwstr/>
  </property>
  <property fmtid="{D5CDD505-2E9C-101B-9397-08002B2CF9AE}" pid="4" name="ECMX_DOCUMENTTYPE">
    <vt:lpwstr/>
  </property>
  <property fmtid="{D5CDD505-2E9C-101B-9397-08002B2CF9AE}" pid="5" name="ECMX_ENTITY">
    <vt:lpwstr>3;#ECDC|931345c4-86d9-4b39-a79a-5a8b0b90257f</vt:lpwstr>
  </property>
  <property fmtid="{D5CDD505-2E9C-101B-9397-08002B2CF9AE}" pid="6" name="ECMX_CATEGORYLABEL">
    <vt:lpwstr>432;#Internal Communications|6da40654-d6fe-4c3b-b33d-4ae66d383867</vt:lpwstr>
  </property>
  <property fmtid="{D5CDD505-2E9C-101B-9397-08002B2CF9AE}" pid="7" name="ECMX_LIFECYCLE">
    <vt:lpwstr>2;#Active|50127695-0d4f-4ac1-ab93-ebc716c3e584</vt:lpwstr>
  </property>
  <property fmtid="{D5CDD505-2E9C-101B-9397-08002B2CF9AE}" pid="8" name="ECMX_DISEASEPATHOGEN">
    <vt:lpwstr/>
  </property>
  <property fmtid="{D5CDD505-2E9C-101B-9397-08002B2CF9AE}" pid="9" name="ECMX_DOCUMENTSTATUS">
    <vt:lpwstr>1;#Draft|bed60e9a-f1b8-4691-a7e2-534f78067ff3</vt:lpwstr>
  </property>
  <property fmtid="{D5CDD505-2E9C-101B-9397-08002B2CF9AE}" pid="10" name="MediaServiceImageTags">
    <vt:lpwstr/>
  </property>
  <property fmtid="{D5CDD505-2E9C-101B-9397-08002B2CF9AE}" pid="11" name="lcf76f155ced4ddcb4097134ff3c332f">
    <vt:lpwstr/>
  </property>
  <property fmtid="{D5CDD505-2E9C-101B-9397-08002B2CF9AE}" pid="12" name="_dlc_DocIdItemGuid">
    <vt:lpwstr>b2eb5067-e0cb-4179-af58-4773d9b8ac05</vt:lpwstr>
  </property>
</Properties>
</file>