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8" r:id="rId3"/>
  </p:sldMasterIdLst>
  <p:notesMasterIdLst>
    <p:notesMasterId r:id="rId20"/>
  </p:notesMasterIdLst>
  <p:handoutMasterIdLst>
    <p:handoutMasterId r:id="rId21"/>
  </p:handoutMasterIdLst>
  <p:sldIdLst>
    <p:sldId id="277" r:id="rId4"/>
    <p:sldId id="386" r:id="rId5"/>
    <p:sldId id="264" r:id="rId6"/>
    <p:sldId id="281" r:id="rId7"/>
    <p:sldId id="280" r:id="rId8"/>
    <p:sldId id="384" r:id="rId9"/>
    <p:sldId id="388" r:id="rId10"/>
    <p:sldId id="400" r:id="rId11"/>
    <p:sldId id="391" r:id="rId12"/>
    <p:sldId id="401" r:id="rId13"/>
    <p:sldId id="394" r:id="rId14"/>
    <p:sldId id="395" r:id="rId15"/>
    <p:sldId id="398" r:id="rId16"/>
    <p:sldId id="396" r:id="rId17"/>
    <p:sldId id="399" r:id="rId18"/>
    <p:sldId id="397" r:id="rId1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C725"/>
    <a:srgbClr val="59BB18"/>
    <a:srgbClr val="00AA7B"/>
    <a:srgbClr val="05AFAF"/>
    <a:srgbClr val="0D83B1"/>
    <a:srgbClr val="2C7470"/>
    <a:srgbClr val="6699FF"/>
    <a:srgbClr val="6BB188"/>
    <a:srgbClr val="9DCBB0"/>
    <a:srgbClr val="CBE3D5"/>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448" autoAdjust="0"/>
    <p:restoredTop sz="75567" autoAdjust="0"/>
  </p:normalViewPr>
  <p:slideViewPr>
    <p:cSldViewPr snapToGrid="0">
      <p:cViewPr varScale="1">
        <p:scale>
          <a:sx n="112" d="100"/>
          <a:sy n="112" d="100"/>
        </p:scale>
        <p:origin x="1194" y="96"/>
      </p:cViewPr>
      <p:guideLst>
        <p:guide orient="horz" pos="2160"/>
        <p:guide pos="3840"/>
      </p:guideLst>
    </p:cSldViewPr>
  </p:slideViewPr>
  <p:notesTextViewPr>
    <p:cViewPr>
      <p:scale>
        <a:sx n="1" d="1"/>
        <a:sy n="1" d="1"/>
      </p:scale>
      <p:origin x="0" y="0"/>
    </p:cViewPr>
  </p:notesTextViewPr>
  <p:notesViewPr>
    <p:cSldViewPr snapToGrid="0">
      <p:cViewPr varScale="1">
        <p:scale>
          <a:sx n="54" d="100"/>
          <a:sy n="54" d="100"/>
        </p:scale>
        <p:origin x="-279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9199A5-5B35-42D9-B781-FD1653DF2949}" type="doc">
      <dgm:prSet loTypeId="urn:microsoft.com/office/officeart/2005/8/layout/hierarchy2" loCatId="hierarchy" qsTypeId="urn:microsoft.com/office/officeart/2005/8/quickstyle/simple5" qsCatId="simple" csTypeId="urn:microsoft.com/office/officeart/2005/8/colors/accent1_4" csCatId="accent1" phldr="1"/>
      <dgm:spPr/>
      <dgm:t>
        <a:bodyPr/>
        <a:lstStyle/>
        <a:p>
          <a:endParaRPr lang="en-GB"/>
        </a:p>
      </dgm:t>
    </dgm:pt>
    <dgm:pt modelId="{FC02CDEC-AE24-4359-9BDB-5F5356F9E817}">
      <dgm:prSet phldrT="[Texto]" custT="1"/>
      <dgm:spPr>
        <a:solidFill>
          <a:srgbClr val="002060"/>
        </a:solidFill>
        <a:ln>
          <a:solidFill>
            <a:srgbClr val="6BB188"/>
          </a:solidFill>
        </a:ln>
      </dgm:spPr>
      <dgm:t>
        <a:bodyPr/>
        <a:lstStyle/>
        <a:p>
          <a:r>
            <a:rPr lang="hr-HR" sz="3200">
              <a:latin typeface="PF Square Sans Pro" pitchFamily="2" charset="0"/>
            </a:rPr>
            <a:t>Globalna potreba: smanjenje antimikrobne rezistencije</a:t>
          </a:r>
        </a:p>
      </dgm:t>
    </dgm:pt>
    <dgm:pt modelId="{740B47AE-9BE7-4D76-9D41-ACE0B66EB9C6}" type="parTrans" cxnId="{FF9E7B00-E89D-4CCF-8D3E-0CCF46594E54}">
      <dgm:prSet/>
      <dgm:spPr/>
      <dgm:t>
        <a:bodyPr/>
        <a:lstStyle/>
        <a:p>
          <a:endParaRPr lang="en-GB" sz="1400">
            <a:latin typeface="EC Square Sans Pro" panose="020B0506040000020004" pitchFamily="34" charset="0"/>
          </a:endParaRPr>
        </a:p>
      </dgm:t>
    </dgm:pt>
    <dgm:pt modelId="{A127A0E8-D0E8-4801-9073-902D66B14468}" type="sibTrans" cxnId="{FF9E7B00-E89D-4CCF-8D3E-0CCF46594E54}">
      <dgm:prSet/>
      <dgm:spPr/>
      <dgm:t>
        <a:bodyPr/>
        <a:lstStyle/>
        <a:p>
          <a:endParaRPr lang="en-GB" sz="1400">
            <a:latin typeface="EC Square Sans Pro" panose="020B0506040000020004" pitchFamily="34" charset="0"/>
          </a:endParaRPr>
        </a:p>
      </dgm:t>
    </dgm:pt>
    <dgm:pt modelId="{25F8A990-4CFA-4F18-8F12-AA6AA6EAC83D}">
      <dgm:prSet phldrT="[Texto]" custT="1"/>
      <dgm:spPr>
        <a:solidFill>
          <a:srgbClr val="6BB188"/>
        </a:solidFill>
      </dgm:spPr>
      <dgm:t>
        <a:bodyPr/>
        <a:lstStyle/>
        <a:p>
          <a:r>
            <a:rPr lang="hr-HR" sz="2000">
              <a:latin typeface="PF Square Sans Pro" pitchFamily="2" charset="0"/>
            </a:rPr>
            <a:t>Novi regulatorni okvir</a:t>
          </a:r>
        </a:p>
      </dgm:t>
    </dgm:pt>
    <dgm:pt modelId="{CB6010E8-99FC-4963-907C-48720CAB24F6}" type="parTrans" cxnId="{F0C5378A-0290-475E-98DE-E32A5E22A723}">
      <dgm:prSet custT="1"/>
      <dgm:spPr/>
      <dgm:t>
        <a:bodyPr/>
        <a:lstStyle/>
        <a:p>
          <a:endParaRPr lang="en-GB" sz="300" dirty="0">
            <a:latin typeface="PF Square Sans Pro" pitchFamily="2" charset="0"/>
          </a:endParaRPr>
        </a:p>
      </dgm:t>
    </dgm:pt>
    <dgm:pt modelId="{92BBBFC8-D41C-4BA8-A2EB-A276687F208C}" type="sibTrans" cxnId="{F0C5378A-0290-475E-98DE-E32A5E22A723}">
      <dgm:prSet/>
      <dgm:spPr/>
      <dgm:t>
        <a:bodyPr/>
        <a:lstStyle/>
        <a:p>
          <a:endParaRPr lang="en-GB" sz="1400">
            <a:latin typeface="EC Square Sans Pro" panose="020B0506040000020004" pitchFamily="34" charset="0"/>
          </a:endParaRPr>
        </a:p>
      </dgm:t>
    </dgm:pt>
    <dgm:pt modelId="{3F53412B-6BF8-4502-B85D-5C5A00599B2F}">
      <dgm:prSet phldrT="[Texto]" custT="1"/>
      <dgm:spPr>
        <a:solidFill>
          <a:srgbClr val="2C7470"/>
        </a:solidFill>
      </dgm:spPr>
      <dgm:t>
        <a:bodyPr/>
        <a:lstStyle/>
        <a:p>
          <a:r>
            <a:rPr lang="hr-HR" sz="3200">
              <a:latin typeface="PF Square Sans Pro" pitchFamily="2" charset="0"/>
            </a:rPr>
            <a:t>Preventivne mjere na razini farme</a:t>
          </a:r>
        </a:p>
      </dgm:t>
    </dgm:pt>
    <dgm:pt modelId="{8F3068A3-6BF6-4C93-B730-2C6DF9DF900A}" type="parTrans" cxnId="{DC099AC5-0141-423C-B4C9-9F06FA17036A}">
      <dgm:prSet custT="1"/>
      <dgm:spPr/>
      <dgm:t>
        <a:bodyPr/>
        <a:lstStyle/>
        <a:p>
          <a:endParaRPr lang="en-GB" sz="300" dirty="0">
            <a:latin typeface="PF Square Sans Pro" pitchFamily="2" charset="0"/>
          </a:endParaRPr>
        </a:p>
      </dgm:t>
    </dgm:pt>
    <dgm:pt modelId="{927BDBBA-24DB-4B97-BB30-3056810785F3}" type="sibTrans" cxnId="{DC099AC5-0141-423C-B4C9-9F06FA17036A}">
      <dgm:prSet/>
      <dgm:spPr/>
      <dgm:t>
        <a:bodyPr/>
        <a:lstStyle/>
        <a:p>
          <a:endParaRPr lang="en-GB" sz="1400">
            <a:latin typeface="EC Square Sans Pro" panose="020B0506040000020004" pitchFamily="34" charset="0"/>
          </a:endParaRPr>
        </a:p>
      </dgm:t>
    </dgm:pt>
    <dgm:pt modelId="{3809AD99-CA4A-4FEA-A848-5887879650B5}" type="pres">
      <dgm:prSet presAssocID="{4D9199A5-5B35-42D9-B781-FD1653DF2949}" presName="diagram" presStyleCnt="0">
        <dgm:presLayoutVars>
          <dgm:chPref val="1"/>
          <dgm:dir/>
          <dgm:animOne val="branch"/>
          <dgm:animLvl val="lvl"/>
          <dgm:resizeHandles val="exact"/>
        </dgm:presLayoutVars>
      </dgm:prSet>
      <dgm:spPr/>
    </dgm:pt>
    <dgm:pt modelId="{9DAF7E41-2A9E-49D4-AB31-CC94ACE5C60E}" type="pres">
      <dgm:prSet presAssocID="{FC02CDEC-AE24-4359-9BDB-5F5356F9E817}" presName="root1" presStyleCnt="0"/>
      <dgm:spPr/>
    </dgm:pt>
    <dgm:pt modelId="{641D7CF0-07AE-4543-9FB6-D3D03074E541}" type="pres">
      <dgm:prSet presAssocID="{FC02CDEC-AE24-4359-9BDB-5F5356F9E817}" presName="LevelOneTextNode" presStyleLbl="node0" presStyleIdx="0" presStyleCnt="1" custScaleY="176809">
        <dgm:presLayoutVars>
          <dgm:chPref val="3"/>
        </dgm:presLayoutVars>
      </dgm:prSet>
      <dgm:spPr/>
    </dgm:pt>
    <dgm:pt modelId="{EFEB23B8-023F-4694-AC94-1BC4AC85D57B}" type="pres">
      <dgm:prSet presAssocID="{FC02CDEC-AE24-4359-9BDB-5F5356F9E817}" presName="level2hierChild" presStyleCnt="0"/>
      <dgm:spPr/>
    </dgm:pt>
    <dgm:pt modelId="{2DCBE255-9C01-478D-B5EB-26D0C4EFF464}" type="pres">
      <dgm:prSet presAssocID="{CB6010E8-99FC-4963-907C-48720CAB24F6}" presName="conn2-1" presStyleLbl="parChTrans1D2" presStyleIdx="0" presStyleCnt="2"/>
      <dgm:spPr/>
    </dgm:pt>
    <dgm:pt modelId="{1069E3C4-EE95-4399-8562-F198E17A5E94}" type="pres">
      <dgm:prSet presAssocID="{CB6010E8-99FC-4963-907C-48720CAB24F6}" presName="connTx" presStyleLbl="parChTrans1D2" presStyleIdx="0" presStyleCnt="2"/>
      <dgm:spPr/>
    </dgm:pt>
    <dgm:pt modelId="{BC71ECD5-DCE7-422A-BC6C-ECA62E77E3F8}" type="pres">
      <dgm:prSet presAssocID="{25F8A990-4CFA-4F18-8F12-AA6AA6EAC83D}" presName="root2" presStyleCnt="0"/>
      <dgm:spPr/>
    </dgm:pt>
    <dgm:pt modelId="{C2A02F89-ADF3-41F9-A1A7-83CD90E178FC}" type="pres">
      <dgm:prSet presAssocID="{25F8A990-4CFA-4F18-8F12-AA6AA6EAC83D}" presName="LevelTwoTextNode" presStyleLbl="node2" presStyleIdx="0" presStyleCnt="2">
        <dgm:presLayoutVars>
          <dgm:chPref val="3"/>
        </dgm:presLayoutVars>
      </dgm:prSet>
      <dgm:spPr/>
    </dgm:pt>
    <dgm:pt modelId="{E39C38FB-48B7-4296-B3C8-C58B421335BA}" type="pres">
      <dgm:prSet presAssocID="{25F8A990-4CFA-4F18-8F12-AA6AA6EAC83D}" presName="level3hierChild" presStyleCnt="0"/>
      <dgm:spPr/>
    </dgm:pt>
    <dgm:pt modelId="{81CCE928-729B-432C-A321-3B2C0F7AF232}" type="pres">
      <dgm:prSet presAssocID="{8F3068A3-6BF6-4C93-B730-2C6DF9DF900A}" presName="conn2-1" presStyleLbl="parChTrans1D2" presStyleIdx="1" presStyleCnt="2"/>
      <dgm:spPr/>
    </dgm:pt>
    <dgm:pt modelId="{EE631CC8-C0CD-437B-B511-A51F34C1D7EC}" type="pres">
      <dgm:prSet presAssocID="{8F3068A3-6BF6-4C93-B730-2C6DF9DF900A}" presName="connTx" presStyleLbl="parChTrans1D2" presStyleIdx="1" presStyleCnt="2"/>
      <dgm:spPr/>
    </dgm:pt>
    <dgm:pt modelId="{50B96A60-04F4-44A4-A77B-737752A505C4}" type="pres">
      <dgm:prSet presAssocID="{3F53412B-6BF8-4502-B85D-5C5A00599B2F}" presName="root2" presStyleCnt="0"/>
      <dgm:spPr/>
    </dgm:pt>
    <dgm:pt modelId="{A78CAAD0-E337-45EE-BC2B-DCDDE82E677B}" type="pres">
      <dgm:prSet presAssocID="{3F53412B-6BF8-4502-B85D-5C5A00599B2F}" presName="LevelTwoTextNode" presStyleLbl="node2" presStyleIdx="1" presStyleCnt="2" custScaleY="168513" custLinFactNeighborX="2333" custLinFactNeighborY="29932">
        <dgm:presLayoutVars>
          <dgm:chPref val="3"/>
        </dgm:presLayoutVars>
      </dgm:prSet>
      <dgm:spPr/>
    </dgm:pt>
    <dgm:pt modelId="{191C6EC5-3015-4E51-A3DC-88D2C104841A}" type="pres">
      <dgm:prSet presAssocID="{3F53412B-6BF8-4502-B85D-5C5A00599B2F}" presName="level3hierChild" presStyleCnt="0"/>
      <dgm:spPr/>
    </dgm:pt>
  </dgm:ptLst>
  <dgm:cxnLst>
    <dgm:cxn modelId="{FF9E7B00-E89D-4CCF-8D3E-0CCF46594E54}" srcId="{4D9199A5-5B35-42D9-B781-FD1653DF2949}" destId="{FC02CDEC-AE24-4359-9BDB-5F5356F9E817}" srcOrd="0" destOrd="0" parTransId="{740B47AE-9BE7-4D76-9D41-ACE0B66EB9C6}" sibTransId="{A127A0E8-D0E8-4801-9073-902D66B14468}"/>
    <dgm:cxn modelId="{62309A03-9B77-400E-ABD7-9992C45E3B73}" type="presOf" srcId="{8F3068A3-6BF6-4C93-B730-2C6DF9DF900A}" destId="{EE631CC8-C0CD-437B-B511-A51F34C1D7EC}" srcOrd="1" destOrd="0" presId="urn:microsoft.com/office/officeart/2005/8/layout/hierarchy2"/>
    <dgm:cxn modelId="{3DC51714-3FED-4ED3-AA59-7A514030E4D8}" type="presOf" srcId="{25F8A990-4CFA-4F18-8F12-AA6AA6EAC83D}" destId="{C2A02F89-ADF3-41F9-A1A7-83CD90E178FC}" srcOrd="0" destOrd="0" presId="urn:microsoft.com/office/officeart/2005/8/layout/hierarchy2"/>
    <dgm:cxn modelId="{2502DF1F-4236-4AE5-A200-09A7B3622F3F}" type="presOf" srcId="{FC02CDEC-AE24-4359-9BDB-5F5356F9E817}" destId="{641D7CF0-07AE-4543-9FB6-D3D03074E541}" srcOrd="0" destOrd="0" presId="urn:microsoft.com/office/officeart/2005/8/layout/hierarchy2"/>
    <dgm:cxn modelId="{D1F5D550-DCBC-46A8-8A85-DB9414735D34}" type="presOf" srcId="{8F3068A3-6BF6-4C93-B730-2C6DF9DF900A}" destId="{81CCE928-729B-432C-A321-3B2C0F7AF232}" srcOrd="0" destOrd="0" presId="urn:microsoft.com/office/officeart/2005/8/layout/hierarchy2"/>
    <dgm:cxn modelId="{5712BE84-5D26-4F7D-8004-B53C02C209B2}" type="presOf" srcId="{4D9199A5-5B35-42D9-B781-FD1653DF2949}" destId="{3809AD99-CA4A-4FEA-A848-5887879650B5}" srcOrd="0" destOrd="0" presId="urn:microsoft.com/office/officeart/2005/8/layout/hierarchy2"/>
    <dgm:cxn modelId="{F0C5378A-0290-475E-98DE-E32A5E22A723}" srcId="{FC02CDEC-AE24-4359-9BDB-5F5356F9E817}" destId="{25F8A990-4CFA-4F18-8F12-AA6AA6EAC83D}" srcOrd="0" destOrd="0" parTransId="{CB6010E8-99FC-4963-907C-48720CAB24F6}" sibTransId="{92BBBFC8-D41C-4BA8-A2EB-A276687F208C}"/>
    <dgm:cxn modelId="{80DDB2A5-E299-4789-8812-CDE40B2159D0}" type="presOf" srcId="{CB6010E8-99FC-4963-907C-48720CAB24F6}" destId="{1069E3C4-EE95-4399-8562-F198E17A5E94}" srcOrd="1" destOrd="0" presId="urn:microsoft.com/office/officeart/2005/8/layout/hierarchy2"/>
    <dgm:cxn modelId="{F8B2FFB8-6F25-4833-B0BC-048EF87FE5EB}" type="presOf" srcId="{CB6010E8-99FC-4963-907C-48720CAB24F6}" destId="{2DCBE255-9C01-478D-B5EB-26D0C4EFF464}" srcOrd="0" destOrd="0" presId="urn:microsoft.com/office/officeart/2005/8/layout/hierarchy2"/>
    <dgm:cxn modelId="{DC099AC5-0141-423C-B4C9-9F06FA17036A}" srcId="{FC02CDEC-AE24-4359-9BDB-5F5356F9E817}" destId="{3F53412B-6BF8-4502-B85D-5C5A00599B2F}" srcOrd="1" destOrd="0" parTransId="{8F3068A3-6BF6-4C93-B730-2C6DF9DF900A}" sibTransId="{927BDBBA-24DB-4B97-BB30-3056810785F3}"/>
    <dgm:cxn modelId="{CC1232E1-AFE2-41E1-A852-33BE2575098D}" type="presOf" srcId="{3F53412B-6BF8-4502-B85D-5C5A00599B2F}" destId="{A78CAAD0-E337-45EE-BC2B-DCDDE82E677B}" srcOrd="0" destOrd="0" presId="urn:microsoft.com/office/officeart/2005/8/layout/hierarchy2"/>
    <dgm:cxn modelId="{0916465D-899D-4825-BB32-95711B23F05D}" type="presParOf" srcId="{3809AD99-CA4A-4FEA-A848-5887879650B5}" destId="{9DAF7E41-2A9E-49D4-AB31-CC94ACE5C60E}" srcOrd="0" destOrd="0" presId="urn:microsoft.com/office/officeart/2005/8/layout/hierarchy2"/>
    <dgm:cxn modelId="{D2F95626-1A41-41EC-8E5E-436556BC5DF7}" type="presParOf" srcId="{9DAF7E41-2A9E-49D4-AB31-CC94ACE5C60E}" destId="{641D7CF0-07AE-4543-9FB6-D3D03074E541}" srcOrd="0" destOrd="0" presId="urn:microsoft.com/office/officeart/2005/8/layout/hierarchy2"/>
    <dgm:cxn modelId="{0C24904B-D60A-41D8-BBCE-F59BDB7DA02C}" type="presParOf" srcId="{9DAF7E41-2A9E-49D4-AB31-CC94ACE5C60E}" destId="{EFEB23B8-023F-4694-AC94-1BC4AC85D57B}" srcOrd="1" destOrd="0" presId="urn:microsoft.com/office/officeart/2005/8/layout/hierarchy2"/>
    <dgm:cxn modelId="{0E39B0B3-6572-49A5-B094-2F46C23E5BE7}" type="presParOf" srcId="{EFEB23B8-023F-4694-AC94-1BC4AC85D57B}" destId="{2DCBE255-9C01-478D-B5EB-26D0C4EFF464}" srcOrd="0" destOrd="0" presId="urn:microsoft.com/office/officeart/2005/8/layout/hierarchy2"/>
    <dgm:cxn modelId="{86070249-E9DF-49A4-B5D8-E2102FC9EA6C}" type="presParOf" srcId="{2DCBE255-9C01-478D-B5EB-26D0C4EFF464}" destId="{1069E3C4-EE95-4399-8562-F198E17A5E94}" srcOrd="0" destOrd="0" presId="urn:microsoft.com/office/officeart/2005/8/layout/hierarchy2"/>
    <dgm:cxn modelId="{2A38B545-1743-4F97-B7D8-D68E61E4F23E}" type="presParOf" srcId="{EFEB23B8-023F-4694-AC94-1BC4AC85D57B}" destId="{BC71ECD5-DCE7-422A-BC6C-ECA62E77E3F8}" srcOrd="1" destOrd="0" presId="urn:microsoft.com/office/officeart/2005/8/layout/hierarchy2"/>
    <dgm:cxn modelId="{C14DFA45-3470-402C-9578-12D0E7DAF0F9}" type="presParOf" srcId="{BC71ECD5-DCE7-422A-BC6C-ECA62E77E3F8}" destId="{C2A02F89-ADF3-41F9-A1A7-83CD90E178FC}" srcOrd="0" destOrd="0" presId="urn:microsoft.com/office/officeart/2005/8/layout/hierarchy2"/>
    <dgm:cxn modelId="{1565E322-D2ED-4B2B-847B-7B996ABBDDF5}" type="presParOf" srcId="{BC71ECD5-DCE7-422A-BC6C-ECA62E77E3F8}" destId="{E39C38FB-48B7-4296-B3C8-C58B421335BA}" srcOrd="1" destOrd="0" presId="urn:microsoft.com/office/officeart/2005/8/layout/hierarchy2"/>
    <dgm:cxn modelId="{EAFF8681-86D6-4E83-A8EB-D05A6544AC3E}" type="presParOf" srcId="{EFEB23B8-023F-4694-AC94-1BC4AC85D57B}" destId="{81CCE928-729B-432C-A321-3B2C0F7AF232}" srcOrd="2" destOrd="0" presId="urn:microsoft.com/office/officeart/2005/8/layout/hierarchy2"/>
    <dgm:cxn modelId="{C6FB58B9-2723-4D6D-9D63-EFEF21A73AC7}" type="presParOf" srcId="{81CCE928-729B-432C-A321-3B2C0F7AF232}" destId="{EE631CC8-C0CD-437B-B511-A51F34C1D7EC}" srcOrd="0" destOrd="0" presId="urn:microsoft.com/office/officeart/2005/8/layout/hierarchy2"/>
    <dgm:cxn modelId="{3C729038-4711-4514-AFB7-DE32A8906338}" type="presParOf" srcId="{EFEB23B8-023F-4694-AC94-1BC4AC85D57B}" destId="{50B96A60-04F4-44A4-A77B-737752A505C4}" srcOrd="3" destOrd="0" presId="urn:microsoft.com/office/officeart/2005/8/layout/hierarchy2"/>
    <dgm:cxn modelId="{98074D07-884B-44BB-9BFA-F86BD576C11B}" type="presParOf" srcId="{50B96A60-04F4-44A4-A77B-737752A505C4}" destId="{A78CAAD0-E337-45EE-BC2B-DCDDE82E677B}" srcOrd="0" destOrd="0" presId="urn:microsoft.com/office/officeart/2005/8/layout/hierarchy2"/>
    <dgm:cxn modelId="{B08F9C08-A5D1-4BC6-9339-D2B585C76AAA}" type="presParOf" srcId="{50B96A60-04F4-44A4-A77B-737752A505C4}" destId="{191C6EC5-3015-4E51-A3DC-88D2C104841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1D7CF0-07AE-4543-9FB6-D3D03074E541}">
      <dsp:nvSpPr>
        <dsp:cNvPr id="0" name=""/>
        <dsp:cNvSpPr/>
      </dsp:nvSpPr>
      <dsp:spPr>
        <a:xfrm>
          <a:off x="4650" y="1045884"/>
          <a:ext cx="2815525" cy="2489050"/>
        </a:xfrm>
        <a:prstGeom prst="roundRect">
          <a:avLst>
            <a:gd name="adj" fmla="val 10000"/>
          </a:avLst>
        </a:prstGeom>
        <a:solidFill>
          <a:srgbClr val="002060"/>
        </a:solidFill>
        <a:ln>
          <a:solidFill>
            <a:srgbClr val="6BB188"/>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hr-HR" sz="3200" kern="1200">
              <a:latin typeface="PF Square Sans Pro" pitchFamily="2" charset="0"/>
            </a:rPr>
            <a:t>Globalna potreba: smanjenje antimikrobne rezistencije</a:t>
          </a:r>
        </a:p>
      </dsp:txBody>
      <dsp:txXfrm>
        <a:off x="77552" y="1118786"/>
        <a:ext cx="2669721" cy="2343246"/>
      </dsp:txXfrm>
    </dsp:sp>
    <dsp:sp modelId="{2DCBE255-9C01-478D-B5EB-26D0C4EFF464}">
      <dsp:nvSpPr>
        <dsp:cNvPr id="0" name=""/>
        <dsp:cNvSpPr/>
      </dsp:nvSpPr>
      <dsp:spPr>
        <a:xfrm rot="18665057">
          <a:off x="2526415" y="1616894"/>
          <a:ext cx="1713730" cy="55317"/>
        </a:xfrm>
        <a:custGeom>
          <a:avLst/>
          <a:gdLst/>
          <a:ahLst/>
          <a:cxnLst/>
          <a:rect l="0" t="0" r="0" b="0"/>
          <a:pathLst>
            <a:path>
              <a:moveTo>
                <a:pt x="0" y="27658"/>
              </a:moveTo>
              <a:lnTo>
                <a:pt x="1713730" y="2765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dirty="0">
            <a:latin typeface="PF Square Sans Pro" pitchFamily="2" charset="0"/>
          </a:endParaRPr>
        </a:p>
      </dsp:txBody>
      <dsp:txXfrm>
        <a:off x="3340437" y="1601709"/>
        <a:ext cx="85686" cy="85686"/>
      </dsp:txXfrm>
    </dsp:sp>
    <dsp:sp modelId="{C2A02F89-ADF3-41F9-A1A7-83CD90E178FC}">
      <dsp:nvSpPr>
        <dsp:cNvPr id="0" name=""/>
        <dsp:cNvSpPr/>
      </dsp:nvSpPr>
      <dsp:spPr>
        <a:xfrm>
          <a:off x="3946385" y="294814"/>
          <a:ext cx="2815525" cy="1407762"/>
        </a:xfrm>
        <a:prstGeom prst="roundRect">
          <a:avLst>
            <a:gd name="adj" fmla="val 10000"/>
          </a:avLst>
        </a:prstGeom>
        <a:solidFill>
          <a:srgbClr val="6BB188"/>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hr-HR" sz="2000" kern="1200">
              <a:latin typeface="PF Square Sans Pro" pitchFamily="2" charset="0"/>
            </a:rPr>
            <a:t>Novi regulatorni okvir</a:t>
          </a:r>
        </a:p>
      </dsp:txBody>
      <dsp:txXfrm>
        <a:off x="3987617" y="336046"/>
        <a:ext cx="2733061" cy="1325298"/>
      </dsp:txXfrm>
    </dsp:sp>
    <dsp:sp modelId="{81CCE928-729B-432C-A321-3B2C0F7AF232}">
      <dsp:nvSpPr>
        <dsp:cNvPr id="0" name=""/>
        <dsp:cNvSpPr/>
      </dsp:nvSpPr>
      <dsp:spPr>
        <a:xfrm rot="2659117">
          <a:off x="2595309" y="2814890"/>
          <a:ext cx="1580593" cy="55317"/>
        </a:xfrm>
        <a:custGeom>
          <a:avLst/>
          <a:gdLst/>
          <a:ahLst/>
          <a:cxnLst/>
          <a:rect l="0" t="0" r="0" b="0"/>
          <a:pathLst>
            <a:path>
              <a:moveTo>
                <a:pt x="0" y="27658"/>
              </a:moveTo>
              <a:lnTo>
                <a:pt x="1580593" y="2765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dirty="0">
            <a:latin typeface="PF Square Sans Pro" pitchFamily="2" charset="0"/>
          </a:endParaRPr>
        </a:p>
      </dsp:txBody>
      <dsp:txXfrm>
        <a:off x="3346090" y="2803033"/>
        <a:ext cx="79029" cy="79029"/>
      </dsp:txXfrm>
    </dsp:sp>
    <dsp:sp modelId="{A78CAAD0-E337-45EE-BC2B-DCDDE82E677B}">
      <dsp:nvSpPr>
        <dsp:cNvPr id="0" name=""/>
        <dsp:cNvSpPr/>
      </dsp:nvSpPr>
      <dsp:spPr>
        <a:xfrm>
          <a:off x="3951035" y="2208556"/>
          <a:ext cx="2815525" cy="2372262"/>
        </a:xfrm>
        <a:prstGeom prst="roundRect">
          <a:avLst>
            <a:gd name="adj" fmla="val 10000"/>
          </a:avLst>
        </a:prstGeom>
        <a:solidFill>
          <a:srgbClr val="2C747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hr-HR" sz="3200" kern="1200">
              <a:latin typeface="PF Square Sans Pro" pitchFamily="2" charset="0"/>
            </a:rPr>
            <a:t>Preventivne mjere na razini farme</a:t>
          </a:r>
        </a:p>
      </dsp:txBody>
      <dsp:txXfrm>
        <a:off x="4020516" y="2278037"/>
        <a:ext cx="2676563" cy="223330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C2D905F5-85EF-47CB-91D0-CFBD279130F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fecha 2">
            <a:extLst>
              <a:ext uri="{FF2B5EF4-FFF2-40B4-BE49-F238E27FC236}">
                <a16:creationId xmlns:a16="http://schemas.microsoft.com/office/drawing/2014/main" id="{13DE6793-00D7-4912-A461-E31A0B2E0C6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A3CB24-AEDF-45D5-8AC1-E9CEF4C11D2A}" type="datetimeFigureOut">
              <a:rPr lang="en-GB" smtClean="0"/>
              <a:t>14/05/2024</a:t>
            </a:fld>
            <a:endParaRPr lang="en-GB"/>
          </a:p>
        </p:txBody>
      </p:sp>
      <p:sp>
        <p:nvSpPr>
          <p:cNvPr id="4" name="Marcador de pie de página 3">
            <a:extLst>
              <a:ext uri="{FF2B5EF4-FFF2-40B4-BE49-F238E27FC236}">
                <a16:creationId xmlns:a16="http://schemas.microsoft.com/office/drawing/2014/main" id="{4F574A08-D421-49D5-88F7-94688F9348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Marcador de número de diapositiva 4">
            <a:extLst>
              <a:ext uri="{FF2B5EF4-FFF2-40B4-BE49-F238E27FC236}">
                <a16:creationId xmlns:a16="http://schemas.microsoft.com/office/drawing/2014/main" id="{3B9885BB-FA10-4C95-A264-EBF620F17C0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F2C7073-E7D3-4D7E-A8B0-7A8D17E23266}" type="slidenum">
              <a:rPr lang="en-GB" smtClean="0"/>
              <a:t>‹Nº›</a:t>
            </a:fld>
            <a:endParaRPr lang="en-GB"/>
          </a:p>
        </p:txBody>
      </p:sp>
    </p:spTree>
    <p:extLst>
      <p:ext uri="{BB962C8B-B14F-4D97-AF65-F5344CB8AC3E}">
        <p14:creationId xmlns:p14="http://schemas.microsoft.com/office/powerpoint/2010/main" val="3040284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107C7289-9347-B804-8752-604BAB7EE86B}"/>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endParaRPr lang="nl-NL"/>
          </a:p>
        </p:txBody>
      </p:sp>
      <p:sp>
        <p:nvSpPr>
          <p:cNvPr id="3" name="Tijdelijke aanduiding voor datum 2">
            <a:extLst>
              <a:ext uri="{FF2B5EF4-FFF2-40B4-BE49-F238E27FC236}">
                <a16:creationId xmlns:a16="http://schemas.microsoft.com/office/drawing/2014/main" id="{E8A48C77-A5B3-04A5-FDCD-DC6E4A32C41D}"/>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fld id="{D9062B28-1D60-47D4-8B70-788131ABC27F}" type="datetime1">
              <a:rPr lang="nl-NL"/>
              <a:pPr lvl="0"/>
              <a:t>14-5-2024</a:t>
            </a:fld>
            <a:endParaRPr lang="nl-NL"/>
          </a:p>
        </p:txBody>
      </p:sp>
      <p:sp>
        <p:nvSpPr>
          <p:cNvPr id="4" name="Tijdelijke aanduiding voor dia-afbeelding 3">
            <a:extLst>
              <a:ext uri="{FF2B5EF4-FFF2-40B4-BE49-F238E27FC236}">
                <a16:creationId xmlns:a16="http://schemas.microsoft.com/office/drawing/2014/main" id="{D9621B2B-AC23-0CF1-5C85-FBE5D55599C0}"/>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Tijdelijke aanduiding voor notities 4">
            <a:extLst>
              <a:ext uri="{FF2B5EF4-FFF2-40B4-BE49-F238E27FC236}">
                <a16:creationId xmlns:a16="http://schemas.microsoft.com/office/drawing/2014/main" id="{C639D27C-1B18-518A-58B2-2D3F3511A20B}"/>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a:extLst>
              <a:ext uri="{FF2B5EF4-FFF2-40B4-BE49-F238E27FC236}">
                <a16:creationId xmlns:a16="http://schemas.microsoft.com/office/drawing/2014/main" id="{37FE847A-B282-F1F4-88F9-E8E81D8374BE}"/>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endParaRPr lang="nl-NL"/>
          </a:p>
        </p:txBody>
      </p:sp>
      <p:sp>
        <p:nvSpPr>
          <p:cNvPr id="7" name="Tijdelijke aanduiding voor dianummer 6">
            <a:extLst>
              <a:ext uri="{FF2B5EF4-FFF2-40B4-BE49-F238E27FC236}">
                <a16:creationId xmlns:a16="http://schemas.microsoft.com/office/drawing/2014/main" id="{888E2E98-2F0F-8691-CE2F-45EED4987773}"/>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fld id="{AA016919-EE97-4E26-8DE6-0B6C389CDE61}" type="slidenum">
              <a:t>‹Nº›</a:t>
            </a:fld>
            <a:endParaRPr lang="nl-NL"/>
          </a:p>
        </p:txBody>
      </p:sp>
    </p:spTree>
    <p:extLst>
      <p:ext uri="{BB962C8B-B14F-4D97-AF65-F5344CB8AC3E}">
        <p14:creationId xmlns:p14="http://schemas.microsoft.com/office/powerpoint/2010/main" val="1801993931"/>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vl2pPr marL="457200" marR="0" lvl="1"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2pPr>
    <a:lvl3pPr marL="914400" marR="0" lvl="2"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3pPr>
    <a:lvl4pPr marL="1371600" marR="0" lvl="3"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4pPr>
    <a:lvl5pPr marL="1828800" marR="0" lvl="4"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cu7cIIlbOd8"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lvl="0"/>
            <a:fld id="{AA016919-EE97-4E26-8DE6-0B6C389CDE61}" type="slidenum">
              <a:rPr lang="en-IN" smtClean="0"/>
              <a:t>1</a:t>
            </a:fld>
            <a:endParaRPr lang="en-IN"/>
          </a:p>
        </p:txBody>
      </p:sp>
    </p:spTree>
    <p:extLst>
      <p:ext uri="{BB962C8B-B14F-4D97-AF65-F5344CB8AC3E}">
        <p14:creationId xmlns:p14="http://schemas.microsoft.com/office/powerpoint/2010/main" val="2713510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AA016919-EE97-4E26-8DE6-0B6C389CDE61}" type="slidenum">
              <a:rPr lang="en-GB" smtClean="0">
                <a:solidFill>
                  <a:prstClr val="black"/>
                </a:solidFill>
              </a:rPr>
              <a:pPr/>
              <a:t>10</a:t>
            </a:fld>
            <a:endParaRPr lang="en-GB">
              <a:solidFill>
                <a:prstClr val="black"/>
              </a:solidFill>
            </a:endParaRPr>
          </a:p>
        </p:txBody>
      </p:sp>
    </p:spTree>
    <p:extLst>
      <p:ext uri="{BB962C8B-B14F-4D97-AF65-F5344CB8AC3E}">
        <p14:creationId xmlns:p14="http://schemas.microsoft.com/office/powerpoint/2010/main" val="36719285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hr-HR" sz="1200">
                <a:latin typeface="Times New Roman" pitchFamily="18"/>
              </a:rPr>
              <a:t>Teme za raspravu (nepotpun popis): </a:t>
            </a:r>
          </a:p>
          <a:p>
            <a:pPr lvl="0"/>
            <a:r>
              <a:rPr lang="hr-HR" sz="1200">
                <a:latin typeface="Courier New" pitchFamily="49"/>
              </a:rPr>
              <a:t>o Higijenske prakse </a:t>
            </a:r>
          </a:p>
          <a:p>
            <a:pPr lvl="0"/>
            <a:r>
              <a:rPr lang="hr-HR" sz="1200">
                <a:latin typeface="Courier New" pitchFamily="49"/>
              </a:rPr>
              <a:t>o Mjere biološke sigurnosti </a:t>
            </a:r>
          </a:p>
          <a:p>
            <a:pPr lvl="0"/>
            <a:r>
              <a:rPr lang="hr-HR" sz="1200">
                <a:latin typeface="Courier New" pitchFamily="49"/>
              </a:rPr>
              <a:t>o Prehrana </a:t>
            </a:r>
          </a:p>
          <a:p>
            <a:pPr lvl="0"/>
            <a:r>
              <a:rPr lang="hr-HR" sz="1200">
                <a:latin typeface="Courier New" pitchFamily="49"/>
              </a:rPr>
              <a:t>o Dobrobit životinja </a:t>
            </a:r>
          </a:p>
          <a:p>
            <a:pPr lvl="0"/>
            <a:r>
              <a:rPr lang="hr-HR" sz="1200">
                <a:latin typeface="Courier New" pitchFamily="49"/>
              </a:rPr>
              <a:t>o Režim cijepljenja </a:t>
            </a:r>
          </a:p>
          <a:p>
            <a:pPr lvl="0"/>
            <a:r>
              <a:rPr lang="hr-HR" sz="1200">
                <a:latin typeface="Courier New" pitchFamily="49"/>
              </a:rPr>
              <a:t>o </a:t>
            </a:r>
            <a:r>
              <a:rPr lang="hr-HR" sz="1200">
                <a:latin typeface="Times New Roman" pitchFamily="18"/>
              </a:rPr>
              <a:t>Ostale mjere gospodarenja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11</a:t>
            </a:fld>
            <a:endParaRPr lang="en-GB"/>
          </a:p>
        </p:txBody>
      </p:sp>
    </p:spTree>
    <p:extLst>
      <p:ext uri="{BB962C8B-B14F-4D97-AF65-F5344CB8AC3E}">
        <p14:creationId xmlns:p14="http://schemas.microsoft.com/office/powerpoint/2010/main" val="1262845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hr-HR" sz="1200">
                <a:latin typeface="Times New Roman" pitchFamily="18"/>
              </a:rPr>
              <a:t>Teme za raspravu (nepotpun popis): </a:t>
            </a:r>
          </a:p>
          <a:p>
            <a:pPr lvl="0"/>
            <a:r>
              <a:rPr lang="hr-HR" sz="1200">
                <a:latin typeface="Courier New" pitchFamily="49"/>
              </a:rPr>
              <a:t>o Higijenske prakse </a:t>
            </a:r>
          </a:p>
          <a:p>
            <a:pPr lvl="0"/>
            <a:r>
              <a:rPr lang="hr-HR" sz="1200">
                <a:latin typeface="Courier New" pitchFamily="49"/>
              </a:rPr>
              <a:t>o Mjere biološke sigurnosti </a:t>
            </a:r>
          </a:p>
          <a:p>
            <a:pPr lvl="0"/>
            <a:r>
              <a:rPr lang="hr-HR" sz="1200">
                <a:latin typeface="Courier New" pitchFamily="49"/>
              </a:rPr>
              <a:t>o Prehrana </a:t>
            </a:r>
          </a:p>
          <a:p>
            <a:pPr lvl="0"/>
            <a:r>
              <a:rPr lang="hr-HR" sz="1200">
                <a:latin typeface="Courier New" pitchFamily="49"/>
              </a:rPr>
              <a:t>o Dobrobit životinja </a:t>
            </a:r>
          </a:p>
          <a:p>
            <a:pPr lvl="0"/>
            <a:r>
              <a:rPr lang="hr-HR" sz="1200">
                <a:latin typeface="Courier New" pitchFamily="49"/>
              </a:rPr>
              <a:t>o Režim cijepljenja </a:t>
            </a:r>
          </a:p>
          <a:p>
            <a:pPr lvl="0"/>
            <a:r>
              <a:rPr lang="hr-HR" sz="1200">
                <a:latin typeface="Courier New" pitchFamily="49"/>
              </a:rPr>
              <a:t>o </a:t>
            </a:r>
            <a:r>
              <a:rPr lang="hr-HR" sz="1200">
                <a:latin typeface="Times New Roman" pitchFamily="18"/>
              </a:rPr>
              <a:t>Ostale mjere gospodarenja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12</a:t>
            </a:fld>
            <a:endParaRPr lang="en-GB"/>
          </a:p>
        </p:txBody>
      </p:sp>
    </p:spTree>
    <p:extLst>
      <p:ext uri="{BB962C8B-B14F-4D97-AF65-F5344CB8AC3E}">
        <p14:creationId xmlns:p14="http://schemas.microsoft.com/office/powerpoint/2010/main" val="22731132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hr-HR" sz="1200">
                <a:latin typeface="Times New Roman" pitchFamily="18"/>
              </a:rPr>
              <a:t>Voditelj je često jedan od trenera</a:t>
            </a:r>
          </a:p>
          <a:p>
            <a:pPr lvl="0"/>
            <a:endParaRPr lang="nl-NL" sz="1200" dirty="0">
              <a:latin typeface="Times New Roman" pitchFamily="18"/>
            </a:endParaRPr>
          </a:p>
          <a:p>
            <a:pPr lvl="0"/>
            <a:r>
              <a:rPr lang="hr-HR" sz="1200">
                <a:latin typeface="Times New Roman" pitchFamily="18"/>
              </a:rPr>
              <a:t>U slučaju da ostane vremena za raspravu: </a:t>
            </a:r>
          </a:p>
          <a:p>
            <a:pPr lvl="0"/>
            <a:r>
              <a:rPr lang="hr-HR"/>
              <a:t>Pitanja:</a:t>
            </a:r>
          </a:p>
          <a:p>
            <a:pPr marL="914400" lvl="1" indent="-457200">
              <a:lnSpc>
                <a:spcPct val="80000"/>
              </a:lnSpc>
              <a:buAutoNum type="arabicPeriod"/>
            </a:pPr>
            <a:r>
              <a:rPr lang="hr-HR"/>
              <a:t>Koje su sličnosti s ishodima iz Vašeg sektora?</a:t>
            </a:r>
          </a:p>
          <a:p>
            <a:pPr marL="914400" lvl="1" indent="-457200">
              <a:lnSpc>
                <a:spcPct val="80000"/>
              </a:lnSpc>
              <a:buAutoNum type="arabicPeriod"/>
            </a:pPr>
            <a:r>
              <a:rPr lang="hr-HR"/>
              <a:t>Koje su razlike?</a:t>
            </a:r>
          </a:p>
          <a:p>
            <a:pPr marL="914400" lvl="1" indent="-457200">
              <a:lnSpc>
                <a:spcPct val="80000"/>
              </a:lnSpc>
              <a:buAutoNum type="arabicPeriod"/>
            </a:pPr>
            <a:r>
              <a:rPr lang="hr-HR"/>
              <a:t>Što je upitno? / Što se ističe?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13</a:t>
            </a:fld>
            <a:endParaRPr lang="en-GB"/>
          </a:p>
        </p:txBody>
      </p:sp>
    </p:spTree>
    <p:extLst>
      <p:ext uri="{BB962C8B-B14F-4D97-AF65-F5344CB8AC3E}">
        <p14:creationId xmlns:p14="http://schemas.microsoft.com/office/powerpoint/2010/main" val="35891855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14</a:t>
            </a:fld>
            <a:endParaRPr lang="en-GB"/>
          </a:p>
        </p:txBody>
      </p:sp>
    </p:spTree>
    <p:extLst>
      <p:ext uri="{BB962C8B-B14F-4D97-AF65-F5344CB8AC3E}">
        <p14:creationId xmlns:p14="http://schemas.microsoft.com/office/powerpoint/2010/main" val="2270622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hr-HR" sz="1200">
                <a:latin typeface="Times New Roman" pitchFamily="18"/>
              </a:rPr>
              <a:t>Voditelj je često jedan od trenera</a:t>
            </a:r>
          </a:p>
          <a:p>
            <a:pPr lvl="0"/>
            <a:endParaRPr lang="nl-NL" sz="1200" dirty="0">
              <a:latin typeface="Times New Roman" pitchFamily="18"/>
            </a:endParaRPr>
          </a:p>
          <a:p>
            <a:pPr lvl="0"/>
            <a:r>
              <a:rPr lang="hr-HR" sz="1200">
                <a:latin typeface="Times New Roman" pitchFamily="18"/>
              </a:rPr>
              <a:t>U slučaju da ostane vremena za raspravu: </a:t>
            </a:r>
          </a:p>
          <a:p>
            <a:pPr lvl="0"/>
            <a:r>
              <a:rPr lang="hr-HR"/>
              <a:t>Pitanja:</a:t>
            </a:r>
          </a:p>
          <a:p>
            <a:pPr marL="914400" lvl="1" indent="-457200">
              <a:lnSpc>
                <a:spcPct val="80000"/>
              </a:lnSpc>
              <a:buAutoNum type="arabicPeriod"/>
            </a:pPr>
            <a:r>
              <a:rPr lang="hr-HR"/>
              <a:t>Koje su sličnosti s ishodima iz Vašeg sektora?</a:t>
            </a:r>
          </a:p>
          <a:p>
            <a:pPr marL="914400" lvl="1" indent="-457200">
              <a:lnSpc>
                <a:spcPct val="80000"/>
              </a:lnSpc>
              <a:buAutoNum type="arabicPeriod"/>
            </a:pPr>
            <a:r>
              <a:rPr lang="hr-HR"/>
              <a:t>Koje su razlike?</a:t>
            </a:r>
          </a:p>
          <a:p>
            <a:pPr marL="914400" lvl="1" indent="-457200">
              <a:lnSpc>
                <a:spcPct val="80000"/>
              </a:lnSpc>
              <a:buAutoNum type="arabicPeriod"/>
            </a:pPr>
            <a:r>
              <a:rPr lang="hr-HR"/>
              <a:t>Što je upitno? / Što se ističe?</a:t>
            </a:r>
          </a:p>
          <a:p>
            <a:pPr lvl="0"/>
            <a:endParaRPr lang="nl-NL"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15</a:t>
            </a:fld>
            <a:endParaRPr lang="en-GB"/>
          </a:p>
        </p:txBody>
      </p:sp>
    </p:spTree>
    <p:extLst>
      <p:ext uri="{BB962C8B-B14F-4D97-AF65-F5344CB8AC3E}">
        <p14:creationId xmlns:p14="http://schemas.microsoft.com/office/powerpoint/2010/main" val="16501907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16</a:t>
            </a:fld>
            <a:endParaRPr lang="en-GB"/>
          </a:p>
        </p:txBody>
      </p:sp>
    </p:spTree>
    <p:extLst>
      <p:ext uri="{BB962C8B-B14F-4D97-AF65-F5344CB8AC3E}">
        <p14:creationId xmlns:p14="http://schemas.microsoft.com/office/powerpoint/2010/main" val="1794972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hr-HR"/>
              <a:t>Drugi dio praktične obuke fokusiran je na načelo „Bolje spriječiti nego liječiti“. Poljoprivrednici i veterinari zajednički će istražiti promjene na razini farme kao preventivne mjere za smanjenje uporabe antimikrobnih sredstava. To znači da postoji potreba za zajedničkim razumijevanjem između poljoprivrednika i veterinara. </a:t>
            </a:r>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2</a:t>
            </a:fld>
            <a:endParaRPr lang="en-GB"/>
          </a:p>
        </p:txBody>
      </p:sp>
    </p:spTree>
    <p:extLst>
      <p:ext uri="{BB962C8B-B14F-4D97-AF65-F5344CB8AC3E}">
        <p14:creationId xmlns:p14="http://schemas.microsoft.com/office/powerpoint/2010/main" val="1045073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hr-HR"/>
              <a:t>„Radimo zajedno kako bismo spriječili i smanjili uporabu antimikrobnih sredstava“. </a:t>
            </a:r>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3</a:t>
            </a:fld>
            <a:endParaRPr lang="en-GB"/>
          </a:p>
        </p:txBody>
      </p:sp>
    </p:spTree>
    <p:extLst>
      <p:ext uri="{BB962C8B-B14F-4D97-AF65-F5344CB8AC3E}">
        <p14:creationId xmlns:p14="http://schemas.microsoft.com/office/powerpoint/2010/main" val="2043710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1C34B-D6CC-5236-15B5-4C124EDAF54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546883F-B027-C6BE-1205-D29677B54C27}"/>
              </a:ext>
            </a:extLst>
          </p:cNvPr>
          <p:cNvSpPr>
            <a:spLocks noGrp="1" noRot="1" noChangeAspect="1"/>
          </p:cNvSpPr>
          <p:nvPr>
            <p:ph type="sldImg"/>
          </p:nvPr>
        </p:nvSpPr>
        <p:spPr>
          <a:xfrm>
            <a:off x="685800" y="1143000"/>
            <a:ext cx="5486400" cy="3086100"/>
          </a:xfrm>
        </p:spPr>
      </p:sp>
      <p:sp>
        <p:nvSpPr>
          <p:cNvPr id="3" name="Tijdelijke aanduiding voor notities 2">
            <a:extLst>
              <a:ext uri="{FF2B5EF4-FFF2-40B4-BE49-F238E27FC236}">
                <a16:creationId xmlns:a16="http://schemas.microsoft.com/office/drawing/2014/main" id="{C94593F2-3FBB-CD52-93F8-A935C857F9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a:t>https://www.youtube.com/watch?v=jFuQqwBmN8A</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a:extLst>
              <a:ext uri="{FF2B5EF4-FFF2-40B4-BE49-F238E27FC236}">
                <a16:creationId xmlns:a16="http://schemas.microsoft.com/office/drawing/2014/main" id="{113241B7-6F09-4102-D041-82C124F38C24}"/>
              </a:ext>
            </a:extLst>
          </p:cNvPr>
          <p:cNvSpPr>
            <a:spLocks noGrp="1"/>
          </p:cNvSpPr>
          <p:nvPr>
            <p:ph type="sldNum" sz="quarter" idx="5"/>
          </p:nvPr>
        </p:nvSpPr>
        <p:spPr/>
        <p:txBody>
          <a:bodyPr/>
          <a:lstStyle/>
          <a:p>
            <a:pPr lvl="0"/>
            <a:fld id="{AA016919-EE97-4E26-8DE6-0B6C389CDE61}" type="slidenum">
              <a:rPr lang="nl-NL" smtClean="0"/>
              <a:t>4</a:t>
            </a:fld>
            <a:endParaRPr lang="nl-NL"/>
          </a:p>
        </p:txBody>
      </p:sp>
    </p:spTree>
    <p:extLst>
      <p:ext uri="{BB962C8B-B14F-4D97-AF65-F5344CB8AC3E}">
        <p14:creationId xmlns:p14="http://schemas.microsoft.com/office/powerpoint/2010/main" val="1910252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a:hlinkClick r:id="rId3"/>
              </a:rPr>
              <a:t>Korištenje plana s više sudionika na farmi za uzgoj koza (youtube.com)</a:t>
            </a:r>
          </a:p>
          <a:p>
            <a:pPr marL="0" marR="0" lvl="0" indent="0" algn="l" defTabSz="914400" rtl="0" eaLnBrk="1" fontAlgn="auto" latinLnBrk="0" hangingPunct="1">
              <a:lnSpc>
                <a:spcPct val="100000"/>
              </a:lnSpc>
              <a:spcBef>
                <a:spcPts val="0"/>
              </a:spcBef>
              <a:spcAft>
                <a:spcPts val="0"/>
              </a:spcAft>
              <a:buClrTx/>
              <a:buSzTx/>
              <a:buFontTx/>
              <a:buNone/>
              <a:tabLst/>
              <a:defRPr/>
            </a:pPr>
            <a:r>
              <a:rPr lang="hr-HR" b="1" i="1">
                <a:latin typeface="Times New Roman" pitchFamily="18"/>
              </a:rPr>
              <a:t>Obrazloženje</a:t>
            </a:r>
            <a:r>
              <a:rPr lang="hr-HR" i="1">
                <a:latin typeface="Times New Roman" pitchFamily="18"/>
              </a:rPr>
              <a:t>: Snažan i dobro uspostavljen odnos između poljoprivrednika i veterinara čini kamen temeljac za provedbu učinkovitih mjera na razini poljoprivrednog gospodarstva za sprječavanje i smanjenje uporabe antimikrobnih sredstava. Stoga je ključno utvrditi zajednička ključna područja u kojima veterinari i poljoprivrednici mogu surađivati kako bi potaknuli međusobno povjerenje. Kada obje skupine budu u stanju identificirati probleme i rješenja, to će postaviti čvrstu osnovu za poboljšanje. </a:t>
            </a:r>
          </a:p>
          <a:p>
            <a:endParaRPr lang="nl-NL" dirty="0"/>
          </a:p>
        </p:txBody>
      </p:sp>
      <p:sp>
        <p:nvSpPr>
          <p:cNvPr id="4" name="Tijdelijke aanduiding voor dianummer 3"/>
          <p:cNvSpPr>
            <a:spLocks noGrp="1"/>
          </p:cNvSpPr>
          <p:nvPr>
            <p:ph type="sldNum" sz="quarter" idx="5"/>
          </p:nvPr>
        </p:nvSpPr>
        <p:spPr/>
        <p:txBody>
          <a:bodyPr/>
          <a:lstStyle/>
          <a:p>
            <a:pPr lvl="0"/>
            <a:fld id="{AA016919-EE97-4E26-8DE6-0B6C389CDE61}" type="slidenum">
              <a:rPr lang="nl-NL" smtClean="0"/>
              <a:t>5</a:t>
            </a:fld>
            <a:endParaRPr lang="nl-NL"/>
          </a:p>
        </p:txBody>
      </p:sp>
    </p:spTree>
    <p:extLst>
      <p:ext uri="{BB962C8B-B14F-4D97-AF65-F5344CB8AC3E}">
        <p14:creationId xmlns:p14="http://schemas.microsoft.com/office/powerpoint/2010/main" val="2682218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algn="l"/>
            <a:r>
              <a:rPr lang="hr-HR"/>
              <a:t>Aktivnost se sastoji od dogovaranja točaka djelovanja na razini poljoprivrednog gospodarstva, mjera koje su od osobne koristi i poljoprivrednicima i veterinarima.</a:t>
            </a:r>
          </a:p>
          <a:p>
            <a:pPr algn="l"/>
            <a:endParaRPr lang="en-GB"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r-HR"/>
              <a:t>U drugim zemljama: </a:t>
            </a:r>
            <a:r>
              <a:rPr lang="hr-HR">
                <a:solidFill>
                  <a:srgbClr val="FF0000"/>
                </a:solidFill>
              </a:rPr>
              <a:t>Poljoprivrednici i veterinari u zasebnim skupinama</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r-HR" sz="1200" i="1">
                <a:latin typeface="Times New Roman" pitchFamily="18"/>
              </a:rPr>
              <a:t>Cilj vježbe je identificirati različite izazove i prilike uočene na licu mjesta koji utječu na provedbu dobrih praksi i daljnje smanjenje uporabe antimikrobnih sredstava. To uključuje uvjete držanja, stanje bolesti, biosigurnost, veterinarske posjete, dijagnostičke testove, propisivanje i upotrebu antimikrobnih sredstava itd. Nalazi iz ove GE1 poslužit će kao osnova za GV2a i GV2b.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6</a:t>
            </a:fld>
            <a:endParaRPr lang="en-GB"/>
          </a:p>
        </p:txBody>
      </p:sp>
    </p:spTree>
    <p:extLst>
      <p:ext uri="{BB962C8B-B14F-4D97-AF65-F5344CB8AC3E}">
        <p14:creationId xmlns:p14="http://schemas.microsoft.com/office/powerpoint/2010/main" val="2247219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algn="l"/>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7</a:t>
            </a:fld>
            <a:endParaRPr lang="en-GB"/>
          </a:p>
        </p:txBody>
      </p:sp>
    </p:spTree>
    <p:extLst>
      <p:ext uri="{BB962C8B-B14F-4D97-AF65-F5344CB8AC3E}">
        <p14:creationId xmlns:p14="http://schemas.microsoft.com/office/powerpoint/2010/main" val="1913742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778686" y="4952880"/>
            <a:ext cx="5496560" cy="394493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imes New Roman" pitchFamily="18"/>
              </a:rPr>
              <a:t>Note for Malta: groups will be mixed of f</a:t>
            </a:r>
            <a:r>
              <a:rPr lang="nl-NL" kern="0" dirty="0">
                <a:solidFill>
                  <a:srgbClr val="FF0000"/>
                </a:solidFill>
              </a:rPr>
              <a:t>armers and veterinarians, considering the reduced number of veterinarians.</a:t>
            </a:r>
          </a:p>
          <a:p>
            <a:pPr marL="0" marR="0" lvl="0" indent="0" algn="l" defTabSz="914400" rtl="0" eaLnBrk="1" fontAlgn="auto" latinLnBrk="0" hangingPunct="1">
              <a:lnSpc>
                <a:spcPct val="100000"/>
              </a:lnSpc>
              <a:spcBef>
                <a:spcPts val="0"/>
              </a:spcBef>
              <a:spcAft>
                <a:spcPts val="0"/>
              </a:spcAft>
              <a:buClrTx/>
              <a:buSzTx/>
              <a:buFontTx/>
              <a:buNone/>
              <a:tabLst/>
              <a:defRPr/>
            </a:pPr>
            <a:r>
              <a:rPr lang="nl-NL" kern="0" dirty="0">
                <a:solidFill>
                  <a:srgbClr val="FF0000"/>
                </a:solidFill>
              </a:rPr>
              <a:t>In other countries, groups will be separated.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For the group facilitators in Malta: give farmers 1 colour of post-its, and vets another colour. Ask in the last 10 minutes to the farmers (and the vets) to ‘change hats’: will they answer the questions differently? Now, give to the farmers the post-it colours of the vets, and to the vets the post-it colours of the farmers.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latin typeface="Times New Roman" pitchFamily="18"/>
              </a:rPr>
              <a:t>The aim of the exercise is to identify different challenges and opportunities observed in the field that impact the implementation of best practices and further reduction of AMU, such as husbandry conditions, disease situation, biosecurity, animal health visits, diagnostic testing, prescription and use of antimicrobials, etc. The findings of this GE1 will serve as a basis for GE2a and GE2b. </a:t>
            </a:r>
            <a:endParaRPr lang="en-US"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Times New Roman" pitchFamily="18"/>
            </a:endParaRPr>
          </a:p>
          <a:p>
            <a:r>
              <a:rPr lang="nl-NL" kern="0" dirty="0">
                <a:solidFill>
                  <a:sysClr val="windowText" lastClr="000000"/>
                </a:solidFill>
                <a:latin typeface="EC Square Sans Pro" panose="020B0506040000020004" pitchFamily="34" charset="0"/>
                <a:cs typeface="Arial" panose="020B0604020202020204" pitchFamily="34" charset="0"/>
              </a:rPr>
              <a:t>(small ruminants – poultry – swine – bovine)</a:t>
            </a:r>
          </a:p>
          <a:p>
            <a:pPr marL="742127" lvl="1" indent="-285750">
              <a:buFont typeface="Arial" panose="020B0604020202020204" pitchFamily="34" charset="0"/>
              <a:buChar char="•"/>
            </a:pPr>
            <a:r>
              <a:rPr lang="nl-NL" kern="0" dirty="0">
                <a:solidFill>
                  <a:sysClr val="windowText" lastClr="000000"/>
                </a:solidFill>
                <a:latin typeface="EC Square Sans Pro" panose="020B0506040000020004" pitchFamily="34" charset="0"/>
                <a:cs typeface="Arial" panose="020B0604020202020204" pitchFamily="34" charset="0"/>
              </a:rPr>
              <a:t>Small ruminants group will be subdivided into 2 groups</a:t>
            </a:r>
          </a:p>
          <a:p>
            <a:pPr marL="742127" lvl="1" indent="-285750">
              <a:buFont typeface="Arial" panose="020B0604020202020204" pitchFamily="34" charset="0"/>
              <a:buChar char="•"/>
            </a:pPr>
            <a:r>
              <a:rPr lang="nl-NL" kern="0" dirty="0">
                <a:solidFill>
                  <a:sysClr val="windowText" lastClr="000000"/>
                </a:solidFill>
                <a:latin typeface="EC Square Sans Pro" panose="020B0506040000020004" pitchFamily="34" charset="0"/>
                <a:cs typeface="Arial" panose="020B0604020202020204" pitchFamily="34" charset="0"/>
              </a:rPr>
              <a:t>Other participants of species (rabbits, land animals, aquaculture) are placed into the groups where they can most relate to</a:t>
            </a:r>
            <a:endParaRPr lang="nl-NL" kern="0" dirty="0">
              <a:solidFill>
                <a:srgbClr val="FF0000"/>
              </a:solidFill>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solidFill>
                  <a:prstClr val="black"/>
                </a:solidFill>
              </a:rPr>
              <a:pPr/>
              <a:t>8</a:t>
            </a:fld>
            <a:endParaRPr lang="en-GB">
              <a:solidFill>
                <a:prstClr val="black"/>
              </a:solidFill>
            </a:endParaRPr>
          </a:p>
        </p:txBody>
      </p:sp>
    </p:spTree>
    <p:extLst>
      <p:ext uri="{BB962C8B-B14F-4D97-AF65-F5344CB8AC3E}">
        <p14:creationId xmlns:p14="http://schemas.microsoft.com/office/powerpoint/2010/main" val="2548235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a:t>U drugim zemljama: </a:t>
            </a:r>
            <a:r>
              <a:rPr lang="hr-HR">
                <a:solidFill>
                  <a:srgbClr val="FF0000"/>
                </a:solidFill>
              </a:rPr>
              <a:t>Poljoprivrednici i veterinari u zasebnim skupinama</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r-HR" sz="1200" i="1">
                <a:latin typeface="Times New Roman" pitchFamily="18"/>
              </a:rPr>
              <a:t>Cilj vježbe je identificirati različite izazove i prilike uočene na licu mjesta koji utječu na provedbu dobrih praksi i daljnje smanjenje uporabe antimikrobnih sredstava. To uključuje uvjete držanja, stanje bolesti, biosigurnost, veterinarske posjete, dijagnostičke testove, propisivanje i upotrebu antimikrobnih sredstava itd. Nalazi iz ove GE1 poslužit će kao osnova za GV2a i GV2b. </a:t>
            </a:r>
            <a:r>
              <a:rPr lang="hr-HR" sz="1200">
                <a:latin typeface="Times New Roman" pitchFamily="1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9</a:t>
            </a:fld>
            <a:endParaRPr lang="en-GB"/>
          </a:p>
        </p:txBody>
      </p:sp>
    </p:spTree>
    <p:extLst>
      <p:ext uri="{BB962C8B-B14F-4D97-AF65-F5344CB8AC3E}">
        <p14:creationId xmlns:p14="http://schemas.microsoft.com/office/powerpoint/2010/main" val="3297873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2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image" Target="../media/image21.jpeg"/><Relationship Id="rId1" Type="http://schemas.openxmlformats.org/officeDocument/2006/relationships/slideMaster" Target="../slideMasters/slideMaster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cid:image004.jpg@01D9F6A4.3DC88080" TargetMode="External"/><Relationship Id="rId10" Type="http://schemas.openxmlformats.org/officeDocument/2006/relationships/image" Target="../media/image28.png"/><Relationship Id="rId4" Type="http://schemas.openxmlformats.org/officeDocument/2006/relationships/image" Target="../media/image23.jpeg"/><Relationship Id="rId9" Type="http://schemas.openxmlformats.org/officeDocument/2006/relationships/image" Target="../media/image27.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33.png"/><Relationship Id="rId12" Type="http://schemas.openxmlformats.org/officeDocument/2006/relationships/image" Target="../media/image37.jpeg"/><Relationship Id="rId2" Type="http://schemas.openxmlformats.org/officeDocument/2006/relationships/image" Target="../media/image21.jpeg"/><Relationship Id="rId1" Type="http://schemas.openxmlformats.org/officeDocument/2006/relationships/slideMaster" Target="../slideMasters/slideMaster2.xml"/><Relationship Id="rId6" Type="http://schemas.openxmlformats.org/officeDocument/2006/relationships/image" Target="../media/image32.png"/><Relationship Id="rId11" Type="http://schemas.openxmlformats.org/officeDocument/2006/relationships/image" Target="../media/image9.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2.png"/><Relationship Id="rId9" Type="http://schemas.openxmlformats.org/officeDocument/2006/relationships/image" Target="../media/image35.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47.png"/><Relationship Id="rId4" Type="http://schemas.openxmlformats.org/officeDocument/2006/relationships/image" Target="../media/image46.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3.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56.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55.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58.png"/><Relationship Id="rId10" Type="http://schemas.openxmlformats.org/officeDocument/2006/relationships/image" Target="../media/image54.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57.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2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15F09F-AA40-BD89-C500-C06134BB41C3}"/>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nl-NL"/>
              <a:t>Klik om stijl te bewerken</a:t>
            </a:r>
          </a:p>
        </p:txBody>
      </p:sp>
      <p:sp>
        <p:nvSpPr>
          <p:cNvPr id="3" name="Ondertitel 2">
            <a:extLst>
              <a:ext uri="{FF2B5EF4-FFF2-40B4-BE49-F238E27FC236}">
                <a16:creationId xmlns:a16="http://schemas.microsoft.com/office/drawing/2014/main" id="{8BCA8883-88A4-5A75-E02E-885240A47E35}"/>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nl-NL"/>
              <a:t>Klikken om de ondertitelstijl van het model te bewerken</a:t>
            </a:r>
          </a:p>
        </p:txBody>
      </p:sp>
      <p:sp>
        <p:nvSpPr>
          <p:cNvPr id="4" name="Tijdelijke aanduiding voor datum 3">
            <a:extLst>
              <a:ext uri="{FF2B5EF4-FFF2-40B4-BE49-F238E27FC236}">
                <a16:creationId xmlns:a16="http://schemas.microsoft.com/office/drawing/2014/main" id="{1D0E4486-EFAE-3CD8-8C05-084F1CB79FDA}"/>
              </a:ext>
            </a:extLst>
          </p:cNvPr>
          <p:cNvSpPr txBox="1">
            <a:spLocks noGrp="1"/>
          </p:cNvSpPr>
          <p:nvPr>
            <p:ph type="dt" sz="half" idx="7"/>
          </p:nvPr>
        </p:nvSpPr>
        <p:spPr/>
        <p:txBody>
          <a:bodyPr/>
          <a:lstStyle>
            <a:lvl1pPr>
              <a:defRPr/>
            </a:lvl1pPr>
          </a:lstStyle>
          <a:p>
            <a:pPr lvl="0"/>
            <a:fld id="{CB5DDC6A-A971-45B8-880B-FF68F5D3244B}" type="datetime1">
              <a:rPr lang="nl-NL"/>
              <a:pPr lvl="0"/>
              <a:t>14-5-2024</a:t>
            </a:fld>
            <a:endParaRPr lang="nl-NL"/>
          </a:p>
        </p:txBody>
      </p:sp>
      <p:sp>
        <p:nvSpPr>
          <p:cNvPr id="5" name="Tijdelijke aanduiding voor voettekst 4">
            <a:extLst>
              <a:ext uri="{FF2B5EF4-FFF2-40B4-BE49-F238E27FC236}">
                <a16:creationId xmlns:a16="http://schemas.microsoft.com/office/drawing/2014/main" id="{2B4CA3E3-90F6-5909-452C-D225BE537D5F}"/>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3625756E-A838-34C5-84AF-2136E1CCDE7B}"/>
              </a:ext>
            </a:extLst>
          </p:cNvPr>
          <p:cNvSpPr txBox="1">
            <a:spLocks noGrp="1"/>
          </p:cNvSpPr>
          <p:nvPr>
            <p:ph type="sldNum" sz="quarter" idx="8"/>
          </p:nvPr>
        </p:nvSpPr>
        <p:spPr/>
        <p:txBody>
          <a:bodyPr/>
          <a:lstStyle>
            <a:lvl1pPr>
              <a:defRPr/>
            </a:lvl1pPr>
          </a:lstStyle>
          <a:p>
            <a:pPr lvl="0"/>
            <a:fld id="{2503BA4A-8DE1-4E5A-8820-07ACD70FF6C9}" type="slidenum">
              <a:t>‹Nº›</a:t>
            </a:fld>
            <a:endParaRPr lang="nl-NL"/>
          </a:p>
        </p:txBody>
      </p:sp>
    </p:spTree>
    <p:extLst>
      <p:ext uri="{BB962C8B-B14F-4D97-AF65-F5344CB8AC3E}">
        <p14:creationId xmlns:p14="http://schemas.microsoft.com/office/powerpoint/2010/main" val="4756258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86349B-A905-8C4F-F686-B1D9EA27F16D}"/>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verticale tekst 2">
            <a:extLst>
              <a:ext uri="{FF2B5EF4-FFF2-40B4-BE49-F238E27FC236}">
                <a16:creationId xmlns:a16="http://schemas.microsoft.com/office/drawing/2014/main" id="{29F858D4-07FF-6687-A346-16754D59998A}"/>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EBE0A26-267C-4A74-EBC9-FECC82332374}"/>
              </a:ext>
            </a:extLst>
          </p:cNvPr>
          <p:cNvSpPr txBox="1">
            <a:spLocks noGrp="1"/>
          </p:cNvSpPr>
          <p:nvPr>
            <p:ph type="dt" sz="half" idx="7"/>
          </p:nvPr>
        </p:nvSpPr>
        <p:spPr/>
        <p:txBody>
          <a:bodyPr/>
          <a:lstStyle>
            <a:lvl1pPr>
              <a:defRPr/>
            </a:lvl1pPr>
          </a:lstStyle>
          <a:p>
            <a:pPr lvl="0"/>
            <a:fld id="{0BAB61EF-C6DD-4F32-B64C-2CA43B06222E}" type="datetime1">
              <a:rPr lang="nl-NL"/>
              <a:pPr lvl="0"/>
              <a:t>14-5-2024</a:t>
            </a:fld>
            <a:endParaRPr lang="nl-NL"/>
          </a:p>
        </p:txBody>
      </p:sp>
      <p:sp>
        <p:nvSpPr>
          <p:cNvPr id="5" name="Tijdelijke aanduiding voor voettekst 4">
            <a:extLst>
              <a:ext uri="{FF2B5EF4-FFF2-40B4-BE49-F238E27FC236}">
                <a16:creationId xmlns:a16="http://schemas.microsoft.com/office/drawing/2014/main" id="{0BAFF5BB-6E43-D579-5383-11F46D2F4057}"/>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C4F94CD8-F8C0-B820-B4B5-2107A3EA2FA9}"/>
              </a:ext>
            </a:extLst>
          </p:cNvPr>
          <p:cNvSpPr txBox="1">
            <a:spLocks noGrp="1"/>
          </p:cNvSpPr>
          <p:nvPr>
            <p:ph type="sldNum" sz="quarter" idx="8"/>
          </p:nvPr>
        </p:nvSpPr>
        <p:spPr/>
        <p:txBody>
          <a:bodyPr/>
          <a:lstStyle>
            <a:lvl1pPr>
              <a:defRPr/>
            </a:lvl1pPr>
          </a:lstStyle>
          <a:p>
            <a:pPr lvl="0"/>
            <a:fld id="{642548F0-9132-4CA9-8F00-D6D5504F388A}" type="slidenum">
              <a:t>‹Nº›</a:t>
            </a:fld>
            <a:endParaRPr lang="nl-NL"/>
          </a:p>
        </p:txBody>
      </p:sp>
    </p:spTree>
    <p:extLst>
      <p:ext uri="{BB962C8B-B14F-4D97-AF65-F5344CB8AC3E}">
        <p14:creationId xmlns:p14="http://schemas.microsoft.com/office/powerpoint/2010/main" val="1465361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DD056AEB-0114-DA71-F075-8D7A8A6BD28A}"/>
              </a:ext>
            </a:extLst>
          </p:cNvPr>
          <p:cNvSpPr txBox="1">
            <a:spLocks noGrp="1"/>
          </p:cNvSpPr>
          <p:nvPr>
            <p:ph type="title" orient="vert"/>
          </p:nvPr>
        </p:nvSpPr>
        <p:spPr>
          <a:xfrm>
            <a:off x="8724903" y="365129"/>
            <a:ext cx="2628899" cy="5811834"/>
          </a:xfrm>
        </p:spPr>
        <p:txBody>
          <a:bodyPr vert="eaVert"/>
          <a:lstStyle>
            <a:lvl1pPr>
              <a:defRPr/>
            </a:lvl1pPr>
          </a:lstStyle>
          <a:p>
            <a:pPr lvl="0"/>
            <a:r>
              <a:rPr lang="nl-NL"/>
              <a:t>Klik om stijl te bewerken</a:t>
            </a:r>
          </a:p>
        </p:txBody>
      </p:sp>
      <p:sp>
        <p:nvSpPr>
          <p:cNvPr id="3" name="Tijdelijke aanduiding voor verticale tekst 2">
            <a:extLst>
              <a:ext uri="{FF2B5EF4-FFF2-40B4-BE49-F238E27FC236}">
                <a16:creationId xmlns:a16="http://schemas.microsoft.com/office/drawing/2014/main" id="{BD3721DB-8177-3B7B-FC60-91698FB7F772}"/>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8660635-5B93-B1BD-628E-68BA050DBC3C}"/>
              </a:ext>
            </a:extLst>
          </p:cNvPr>
          <p:cNvSpPr txBox="1">
            <a:spLocks noGrp="1"/>
          </p:cNvSpPr>
          <p:nvPr>
            <p:ph type="dt" sz="half" idx="7"/>
          </p:nvPr>
        </p:nvSpPr>
        <p:spPr/>
        <p:txBody>
          <a:bodyPr/>
          <a:lstStyle>
            <a:lvl1pPr>
              <a:defRPr/>
            </a:lvl1pPr>
          </a:lstStyle>
          <a:p>
            <a:pPr lvl="0"/>
            <a:fld id="{293B71DF-262E-4F88-84A7-0EE96719D2D1}" type="datetime1">
              <a:rPr lang="nl-NL"/>
              <a:pPr lvl="0"/>
              <a:t>14-5-2024</a:t>
            </a:fld>
            <a:endParaRPr lang="nl-NL"/>
          </a:p>
        </p:txBody>
      </p:sp>
      <p:sp>
        <p:nvSpPr>
          <p:cNvPr id="5" name="Tijdelijke aanduiding voor voettekst 4">
            <a:extLst>
              <a:ext uri="{FF2B5EF4-FFF2-40B4-BE49-F238E27FC236}">
                <a16:creationId xmlns:a16="http://schemas.microsoft.com/office/drawing/2014/main" id="{19F1127B-B032-4175-1C59-E32F765F4899}"/>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0A38EEEA-1715-7F35-BC25-6A0FF0D22BA8}"/>
              </a:ext>
            </a:extLst>
          </p:cNvPr>
          <p:cNvSpPr txBox="1">
            <a:spLocks noGrp="1"/>
          </p:cNvSpPr>
          <p:nvPr>
            <p:ph type="sldNum" sz="quarter" idx="8"/>
          </p:nvPr>
        </p:nvSpPr>
        <p:spPr/>
        <p:txBody>
          <a:bodyPr/>
          <a:lstStyle>
            <a:lvl1pPr>
              <a:defRPr/>
            </a:lvl1pPr>
          </a:lstStyle>
          <a:p>
            <a:pPr lvl="0"/>
            <a:fld id="{FDD3992C-23F6-4F8B-9AF9-ED24129CFCCE}" type="slidenum">
              <a:t>‹Nº›</a:t>
            </a:fld>
            <a:endParaRPr lang="nl-NL"/>
          </a:p>
        </p:txBody>
      </p:sp>
    </p:spTree>
    <p:extLst>
      <p:ext uri="{BB962C8B-B14F-4D97-AF65-F5344CB8AC3E}">
        <p14:creationId xmlns:p14="http://schemas.microsoft.com/office/powerpoint/2010/main" val="1738753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1" name="Picture 2" descr="D:\JOB\2024\May\08.05.2024\JOB 2\image001.png"/>
          <p:cNvPicPr preferRelativeResize="0">
            <a:picLocks noChangeArrowheads="1"/>
          </p:cNvPicPr>
          <p:nvPr userDrawn="1"/>
        </p:nvPicPr>
        <p:blipFill>
          <a:blip r:embed="rId11" cstate="email">
            <a:extLst>
              <a:ext uri="{28A0092B-C50C-407E-A947-70E740481C1C}">
                <a14:useLocalDpi xmlns:a14="http://schemas.microsoft.com/office/drawing/2010/main" val="0"/>
              </a:ext>
            </a:extLst>
          </a:blip>
          <a:srcRect/>
          <a:stretch>
            <a:fillRect/>
          </a:stretch>
        </p:blipFill>
        <p:spPr bwMode="auto">
          <a:xfrm>
            <a:off x="8991601" y="5675740"/>
            <a:ext cx="2534400" cy="71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9110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6424"/>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9462631"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8" y="126697"/>
            <a:ext cx="562243" cy="408778"/>
          </a:xfrm>
          <a:prstGeom prst="rect">
            <a:avLst/>
          </a:prstGeom>
        </p:spPr>
      </p:pic>
    </p:spTree>
    <p:extLst>
      <p:ext uri="{BB962C8B-B14F-4D97-AF65-F5344CB8AC3E}">
        <p14:creationId xmlns:p14="http://schemas.microsoft.com/office/powerpoint/2010/main" val="403200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1900"/>
            <a:ext cx="277784" cy="323266"/>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5" y="209002"/>
            <a:ext cx="164961" cy="220720"/>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3663"/>
            <a:ext cx="247162" cy="186058"/>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589"/>
            <a:ext cx="209412" cy="2161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3" y="192854"/>
            <a:ext cx="209411" cy="236868"/>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6" y="255801"/>
            <a:ext cx="150143" cy="173921"/>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9" y="191428"/>
            <a:ext cx="300983" cy="238293"/>
          </a:xfrm>
          <a:prstGeom prst="rect">
            <a:avLst/>
          </a:prstGeom>
        </p:spPr>
      </p:pic>
    </p:spTree>
    <p:extLst>
      <p:ext uri="{BB962C8B-B14F-4D97-AF65-F5344CB8AC3E}">
        <p14:creationId xmlns:p14="http://schemas.microsoft.com/office/powerpoint/2010/main" val="31253173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email">
            <a:extLst>
              <a:ext uri="{28A0092B-C50C-407E-A947-70E740481C1C}">
                <a14:useLocalDpi xmlns:a14="http://schemas.microsoft.com/office/drawing/2010/main"/>
              </a:ext>
            </a:extLst>
          </a:blip>
          <a:srcRect/>
          <a:stretch>
            <a:fillRect/>
          </a:stretch>
        </p:blipFill>
        <p:spPr bwMode="auto">
          <a:xfrm>
            <a:off x="8991600" y="5595101"/>
            <a:ext cx="3022600" cy="795807"/>
          </a:xfrm>
          <a:prstGeom prst="rect">
            <a:avLst/>
          </a:prstGeom>
          <a:noFill/>
          <a:ln>
            <a:noFill/>
          </a:ln>
        </p:spPr>
      </p:pic>
    </p:spTree>
    <p:extLst>
      <p:ext uri="{BB962C8B-B14F-4D97-AF65-F5344CB8AC3E}">
        <p14:creationId xmlns:p14="http://schemas.microsoft.com/office/powerpoint/2010/main" val="1365897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2" y="0"/>
            <a:ext cx="6142017" cy="6015011"/>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5251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364"/>
            <a:ext cx="2149620" cy="952593"/>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10044"/>
            <a:ext cx="4495800" cy="323256"/>
          </a:xfrm>
          <a:prstGeom prst="rect">
            <a:avLst/>
          </a:prstGeom>
        </p:spPr>
        <p:txBody>
          <a:bodyPr/>
          <a:lstStyle>
            <a:lvl1pPr>
              <a:defRPr sz="1397">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1977"/>
            <a:ext cx="6044986" cy="1474597"/>
          </a:xfrm>
          <a:prstGeom prst="rect">
            <a:avLst/>
          </a:prstGeom>
          <a:noFill/>
        </p:spPr>
        <p:txBody>
          <a:bodyPr wrap="square" rtlCol="0">
            <a:spAutoFit/>
          </a:bodyPr>
          <a:lstStyle/>
          <a:p>
            <a:pPr algn="l"/>
            <a:r>
              <a:rPr lang="hr-HR" sz="2396" noProof="0">
                <a:solidFill>
                  <a:srgbClr val="003399"/>
                </a:solidFill>
                <a:latin typeface="PF Square Sans Pro" pitchFamily="2" charset="0"/>
              </a:rPr>
              <a:t>Praktična obuka za poljoprivrednike i veterinare: Nove mjere u borbi protiv antimikrobne rezistencije</a:t>
            </a:r>
          </a:p>
          <a:p>
            <a:endParaRPr lang="es-ES" sz="1797"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292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9" y="1"/>
            <a:ext cx="546569" cy="1092806"/>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email">
            <a:extLst>
              <a:ext uri="{28A0092B-C50C-407E-A947-70E740481C1C}">
                <a14:useLocalDpi xmlns:a14="http://schemas.microsoft.com/office/drawing/2010/main"/>
              </a:ext>
            </a:extLst>
          </a:blip>
          <a:srcRect/>
          <a:stretch>
            <a:fillRect/>
          </a:stretch>
        </p:blipFill>
        <p:spPr bwMode="auto">
          <a:xfrm>
            <a:off x="9829801" y="6152351"/>
            <a:ext cx="2338705" cy="576782"/>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128522" y="6201127"/>
            <a:ext cx="471757" cy="497947"/>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376219" y="6271487"/>
            <a:ext cx="347040" cy="427586"/>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851974" y="6401386"/>
            <a:ext cx="444645" cy="297687"/>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493141" y="6415863"/>
            <a:ext cx="300184" cy="283211"/>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922039" y="6357334"/>
            <a:ext cx="325466" cy="341740"/>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156196" y="6480568"/>
            <a:ext cx="208231" cy="218505"/>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8425332" y="6288481"/>
            <a:ext cx="574476" cy="410593"/>
          </a:xfrm>
          <a:prstGeom prst="rect">
            <a:avLst/>
          </a:prstGeom>
        </p:spPr>
      </p:pic>
    </p:spTree>
    <p:extLst>
      <p:ext uri="{BB962C8B-B14F-4D97-AF65-F5344CB8AC3E}">
        <p14:creationId xmlns:p14="http://schemas.microsoft.com/office/powerpoint/2010/main" val="32053932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093675" cy="44367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5251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23873"/>
            <a:ext cx="1236412" cy="1234127"/>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5" y="4430306"/>
            <a:ext cx="1242631" cy="1219482"/>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sz="1797"/>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23873"/>
            <a:ext cx="1236412" cy="123412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5337"/>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5337"/>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533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0306"/>
            <a:ext cx="1233122" cy="2427694"/>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36789"/>
            <a:ext cx="1223010" cy="1210608"/>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sz="1797"/>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40280"/>
            <a:ext cx="1221740" cy="1219482"/>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5108"/>
            <a:ext cx="1073624" cy="96135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17769"/>
            <a:ext cx="1224979" cy="1229623"/>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sz="1797"/>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7852"/>
            <a:ext cx="2223512" cy="985337"/>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8" y="158457"/>
            <a:ext cx="658385" cy="702490"/>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37755"/>
            <a:ext cx="490696" cy="60458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9" y="337170"/>
            <a:ext cx="612979" cy="423005"/>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4" y="284507"/>
            <a:ext cx="552437" cy="521202"/>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50" y="5940076"/>
            <a:ext cx="590369" cy="619889"/>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6250"/>
            <a:ext cx="454410" cy="476829"/>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6" y="5940076"/>
            <a:ext cx="825311" cy="600042"/>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3115"/>
            <a:ext cx="4495800" cy="1427693"/>
          </a:xfrm>
          <a:prstGeom prst="rect">
            <a:avLst/>
          </a:prstGeom>
        </p:spPr>
        <p:txBody>
          <a:bodyPr/>
          <a:lstStyle>
            <a:lvl1pPr>
              <a:defRPr sz="3194">
                <a:solidFill>
                  <a:srgbClr val="003399"/>
                </a:solidFill>
                <a:latin typeface="PF Square Sans Pro" pitchFamily="2"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094513"/>
            <a:ext cx="4495800" cy="323256"/>
          </a:xfrm>
          <a:prstGeom prst="rect">
            <a:avLst/>
          </a:prstGeom>
        </p:spPr>
        <p:txBody>
          <a:bodyPr/>
          <a:lstStyle>
            <a:lvl1pPr>
              <a:defRPr sz="1397">
                <a:solidFill>
                  <a:schemeClr val="tx1"/>
                </a:solidFill>
                <a:latin typeface="PF Square Sans Pro" pitchFamily="2"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a:ext>
            </a:extLst>
          </a:blip>
          <a:srcRect/>
          <a:stretch>
            <a:fillRect/>
          </a:stretch>
        </p:blipFill>
        <p:spPr bwMode="auto">
          <a:xfrm>
            <a:off x="9601201" y="6169903"/>
            <a:ext cx="2567305" cy="559228"/>
          </a:xfrm>
          <a:prstGeom prst="rect">
            <a:avLst/>
          </a:prstGeom>
          <a:noFill/>
          <a:ln>
            <a:noFill/>
          </a:ln>
        </p:spPr>
      </p:pic>
    </p:spTree>
    <p:extLst>
      <p:ext uri="{BB962C8B-B14F-4D97-AF65-F5344CB8AC3E}">
        <p14:creationId xmlns:p14="http://schemas.microsoft.com/office/powerpoint/2010/main" val="6838357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1" y="1"/>
            <a:ext cx="12190095" cy="133103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1" y="1343710"/>
            <a:ext cx="12190095" cy="550161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1035"/>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149"/>
            <a:ext cx="1364472" cy="2625498"/>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2693"/>
            <a:ext cx="9677400" cy="608473"/>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2890"/>
            <a:ext cx="9677400" cy="4183253"/>
          </a:xfrm>
          <a:prstGeom prst="rect">
            <a:avLst/>
          </a:prstGeom>
        </p:spPr>
        <p:txBody>
          <a:bodyPr/>
          <a:lstStyle>
            <a:lvl1pPr marL="342283" indent="-342283">
              <a:spcBef>
                <a:spcPts val="998"/>
              </a:spcBef>
              <a:buFont typeface="+mj-lt"/>
              <a:buAutoNum type="arabicPeriod"/>
              <a:defRPr sz="1597">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5716435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6424"/>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9462631"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8" y="126697"/>
            <a:ext cx="562243" cy="408778"/>
          </a:xfrm>
          <a:prstGeom prst="rect">
            <a:avLst/>
          </a:prstGeom>
        </p:spPr>
      </p:pic>
    </p:spTree>
    <p:extLst>
      <p:ext uri="{BB962C8B-B14F-4D97-AF65-F5344CB8AC3E}">
        <p14:creationId xmlns:p14="http://schemas.microsoft.com/office/powerpoint/2010/main" val="3444846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5BFD59-24FF-0A18-955E-B3DB2B76CF26}"/>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0A52E3F5-8785-8030-3FD8-E0257D3049D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FC58389-BD9D-1BD9-8056-6F3AB53D0DCD}"/>
              </a:ext>
            </a:extLst>
          </p:cNvPr>
          <p:cNvSpPr txBox="1">
            <a:spLocks noGrp="1"/>
          </p:cNvSpPr>
          <p:nvPr>
            <p:ph type="dt" sz="half" idx="7"/>
          </p:nvPr>
        </p:nvSpPr>
        <p:spPr/>
        <p:txBody>
          <a:bodyPr/>
          <a:lstStyle>
            <a:lvl1pPr>
              <a:defRPr/>
            </a:lvl1pPr>
          </a:lstStyle>
          <a:p>
            <a:pPr lvl="0"/>
            <a:fld id="{FF302213-3AF7-4E3B-BFF3-C302076BB46B}" type="datetime1">
              <a:rPr lang="nl-NL"/>
              <a:pPr lvl="0"/>
              <a:t>14-5-2024</a:t>
            </a:fld>
            <a:endParaRPr lang="nl-NL"/>
          </a:p>
        </p:txBody>
      </p:sp>
      <p:sp>
        <p:nvSpPr>
          <p:cNvPr id="5" name="Tijdelijke aanduiding voor voettekst 4">
            <a:extLst>
              <a:ext uri="{FF2B5EF4-FFF2-40B4-BE49-F238E27FC236}">
                <a16:creationId xmlns:a16="http://schemas.microsoft.com/office/drawing/2014/main" id="{83140252-EAA0-367C-B94A-13DC74D60DCB}"/>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FEDD3E4D-739C-D62F-273D-09BFD1E47FFB}"/>
              </a:ext>
            </a:extLst>
          </p:cNvPr>
          <p:cNvSpPr txBox="1">
            <a:spLocks noGrp="1"/>
          </p:cNvSpPr>
          <p:nvPr>
            <p:ph type="sldNum" sz="quarter" idx="8"/>
          </p:nvPr>
        </p:nvSpPr>
        <p:spPr/>
        <p:txBody>
          <a:bodyPr/>
          <a:lstStyle>
            <a:lvl1pPr>
              <a:defRPr/>
            </a:lvl1pPr>
          </a:lstStyle>
          <a:p>
            <a:pPr lvl="0"/>
            <a:fld id="{4A0AF028-E701-4849-A94A-07E42333716A}" type="slidenum">
              <a:t>‹Nº›</a:t>
            </a:fld>
            <a:endParaRPr lang="nl-NL"/>
          </a:p>
        </p:txBody>
      </p:sp>
    </p:spTree>
    <p:extLst>
      <p:ext uri="{BB962C8B-B14F-4D97-AF65-F5344CB8AC3E}">
        <p14:creationId xmlns:p14="http://schemas.microsoft.com/office/powerpoint/2010/main" val="2502281569"/>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1900"/>
            <a:ext cx="277784" cy="323266"/>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5" y="209002"/>
            <a:ext cx="164961" cy="220720"/>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3663"/>
            <a:ext cx="247162" cy="186058"/>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589"/>
            <a:ext cx="209412" cy="2161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3" y="192854"/>
            <a:ext cx="209411" cy="236868"/>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6" y="255801"/>
            <a:ext cx="150143" cy="173921"/>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9" y="191428"/>
            <a:ext cx="300983" cy="238293"/>
          </a:xfrm>
          <a:prstGeom prst="rect">
            <a:avLst/>
          </a:prstGeom>
        </p:spPr>
      </p:pic>
    </p:spTree>
    <p:extLst>
      <p:ext uri="{BB962C8B-B14F-4D97-AF65-F5344CB8AC3E}">
        <p14:creationId xmlns:p14="http://schemas.microsoft.com/office/powerpoint/2010/main" val="2254270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3" y="1405263"/>
            <a:ext cx="506973" cy="5447742"/>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9" y="0"/>
            <a:ext cx="506973" cy="1910809"/>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0131"/>
            <a:ext cx="330692" cy="352845"/>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6" y="1052444"/>
            <a:ext cx="339605" cy="234354"/>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172"/>
            <a:ext cx="257128" cy="242590"/>
          </a:xfrm>
          <a:prstGeom prst="rect">
            <a:avLst/>
          </a:prstGeom>
        </p:spPr>
      </p:pic>
    </p:spTree>
    <p:extLst>
      <p:ext uri="{BB962C8B-B14F-4D97-AF65-F5344CB8AC3E}">
        <p14:creationId xmlns:p14="http://schemas.microsoft.com/office/powerpoint/2010/main" val="31640543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1"/>
            <a:ext cx="1166832" cy="1151660"/>
          </a:xfrm>
          <a:prstGeom prst="rect">
            <a:avLst/>
          </a:prstGeom>
        </p:spPr>
      </p:pic>
    </p:spTree>
    <p:extLst>
      <p:ext uri="{BB962C8B-B14F-4D97-AF65-F5344CB8AC3E}">
        <p14:creationId xmlns:p14="http://schemas.microsoft.com/office/powerpoint/2010/main" val="15308740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1660"/>
            <a:ext cx="5105400" cy="5706339"/>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2054"/>
          </a:xfrm>
          <a:prstGeom prst="rect">
            <a:avLst/>
          </a:prstGeom>
        </p:spPr>
      </p:pic>
    </p:spTree>
    <p:extLst>
      <p:ext uri="{BB962C8B-B14F-4D97-AF65-F5344CB8AC3E}">
        <p14:creationId xmlns:p14="http://schemas.microsoft.com/office/powerpoint/2010/main" val="20272598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1"/>
            <a:ext cx="5105400" cy="68579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365"/>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6086140"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5" y="857629"/>
            <a:ext cx="426085" cy="294032"/>
          </a:xfrm>
          <a:prstGeom prst="rect">
            <a:avLst/>
          </a:prstGeom>
        </p:spPr>
      </p:pic>
    </p:spTree>
    <p:extLst>
      <p:ext uri="{BB962C8B-B14F-4D97-AF65-F5344CB8AC3E}">
        <p14:creationId xmlns:p14="http://schemas.microsoft.com/office/powerpoint/2010/main" val="30422570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1660"/>
            <a:ext cx="5105400" cy="5706339"/>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2054"/>
          </a:xfrm>
          <a:prstGeom prst="rect">
            <a:avLst/>
          </a:prstGeom>
        </p:spPr>
      </p:pic>
    </p:spTree>
    <p:extLst>
      <p:ext uri="{BB962C8B-B14F-4D97-AF65-F5344CB8AC3E}">
        <p14:creationId xmlns:p14="http://schemas.microsoft.com/office/powerpoint/2010/main" val="23768390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45"/>
            <a:ext cx="1166832" cy="2212054"/>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1980"/>
            <a:ext cx="5105400" cy="5706020"/>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806639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01"/>
            <a:ext cx="1740296" cy="3462149"/>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4" y="1731783"/>
            <a:ext cx="3469745" cy="1729087"/>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2112"/>
            <a:ext cx="1105152" cy="1179185"/>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2" y="2158435"/>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2886"/>
            <a:ext cx="3488650" cy="780187"/>
          </a:xfrm>
          <a:prstGeom prst="rect">
            <a:avLst/>
          </a:prstGeom>
        </p:spPr>
        <p:txBody>
          <a:bodyPr/>
          <a:lstStyle>
            <a:lvl1pPr>
              <a:defRPr sz="4791" b="1">
                <a:solidFill>
                  <a:srgbClr val="003399"/>
                </a:solidFill>
                <a:latin typeface="PF Square Sans Pro" pitchFamily="2"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email">
            <a:extLst>
              <a:ext uri="{28A0092B-C50C-407E-A947-70E740481C1C}">
                <a14:useLocalDpi xmlns:a14="http://schemas.microsoft.com/office/drawing/2010/main"/>
              </a:ext>
            </a:extLst>
          </a:blip>
          <a:srcRect/>
          <a:stretch>
            <a:fillRect/>
          </a:stretch>
        </p:blipFill>
        <p:spPr bwMode="auto">
          <a:xfrm>
            <a:off x="8620810" y="5753030"/>
            <a:ext cx="3418791" cy="870454"/>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53030"/>
            <a:ext cx="5350796" cy="63205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5" cstate="email">
            <a:extLst>
              <a:ext uri="{28A0092B-C50C-407E-A947-70E740481C1C}">
                <a14:useLocalDpi xmlns:a14="http://schemas.microsoft.com/office/drawing/2010/main"/>
              </a:ext>
            </a:extLst>
          </a:blip>
          <a:srcRect l="-1"/>
          <a:stretch/>
        </p:blipFill>
        <p:spPr>
          <a:xfrm>
            <a:off x="5211120" y="3476150"/>
            <a:ext cx="1756206" cy="1713588"/>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85082"/>
            <a:ext cx="3352800" cy="368649"/>
          </a:xfrm>
          <a:prstGeom prst="rect">
            <a:avLst/>
          </a:prstGeom>
          <a:noFill/>
        </p:spPr>
        <p:txBody>
          <a:bodyPr wrap="square" rtlCol="0">
            <a:spAutoFit/>
          </a:bodyPr>
          <a:lstStyle/>
          <a:p>
            <a:r>
              <a:rPr lang="hr-HR" sz="1797">
                <a:latin typeface="PF Square Sans Pro" pitchFamily="2" charset="0"/>
                <a:hlinkClick r:id="rId17"/>
              </a:rPr>
              <a:t>www.amrfvtraining.eu</a:t>
            </a:r>
            <a:r>
              <a:rPr lang="hr-HR" sz="1797">
                <a:latin typeface="PF Square Sans Pro" pitchFamily="2" charset="0"/>
              </a:rPr>
              <a:t> </a:t>
            </a:r>
          </a:p>
        </p:txBody>
      </p:sp>
    </p:spTree>
    <p:extLst>
      <p:ext uri="{BB962C8B-B14F-4D97-AF65-F5344CB8AC3E}">
        <p14:creationId xmlns:p14="http://schemas.microsoft.com/office/powerpoint/2010/main" val="31601416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15F09F-AA40-BD89-C500-C06134BB41C3}"/>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nl-NL"/>
              <a:t>Klik om stijl te bewerken</a:t>
            </a:r>
          </a:p>
        </p:txBody>
      </p:sp>
      <p:sp>
        <p:nvSpPr>
          <p:cNvPr id="3" name="Ondertitel 2">
            <a:extLst>
              <a:ext uri="{FF2B5EF4-FFF2-40B4-BE49-F238E27FC236}">
                <a16:creationId xmlns:a16="http://schemas.microsoft.com/office/drawing/2014/main" id="{8BCA8883-88A4-5A75-E02E-885240A47E35}"/>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nl-NL"/>
              <a:t>Klikken om de ondertitelstijl van het model te bewerken</a:t>
            </a:r>
          </a:p>
        </p:txBody>
      </p:sp>
      <p:sp>
        <p:nvSpPr>
          <p:cNvPr id="4" name="Tijdelijke aanduiding voor datum 3">
            <a:extLst>
              <a:ext uri="{FF2B5EF4-FFF2-40B4-BE49-F238E27FC236}">
                <a16:creationId xmlns:a16="http://schemas.microsoft.com/office/drawing/2014/main" id="{1D0E4486-EFAE-3CD8-8C05-084F1CB79FDA}"/>
              </a:ext>
            </a:extLst>
          </p:cNvPr>
          <p:cNvSpPr txBox="1">
            <a:spLocks noGrp="1"/>
          </p:cNvSpPr>
          <p:nvPr>
            <p:ph type="dt" sz="half" idx="7"/>
          </p:nvPr>
        </p:nvSpPr>
        <p:spPr/>
        <p:txBody>
          <a:bodyPr/>
          <a:lstStyle>
            <a:lvl1pPr>
              <a:defRPr/>
            </a:lvl1pPr>
          </a:lstStyle>
          <a:p>
            <a:fld id="{CB5DDC6A-A971-45B8-880B-FF68F5D3244B}" type="datetime1">
              <a:rPr lang="es-ES"/>
              <a:pPr/>
              <a:t>14/05/2024</a:t>
            </a:fld>
            <a:endParaRPr/>
          </a:p>
        </p:txBody>
      </p:sp>
      <p:sp>
        <p:nvSpPr>
          <p:cNvPr id="5" name="Tijdelijke aanduiding voor voettekst 4">
            <a:extLst>
              <a:ext uri="{FF2B5EF4-FFF2-40B4-BE49-F238E27FC236}">
                <a16:creationId xmlns:a16="http://schemas.microsoft.com/office/drawing/2014/main" id="{2B4CA3E3-90F6-5909-452C-D225BE537D5F}"/>
              </a:ext>
            </a:extLst>
          </p:cNvPr>
          <p:cNvSpPr txBox="1">
            <a:spLocks noGrp="1"/>
          </p:cNvSpPr>
          <p:nvPr>
            <p:ph type="ftr" sz="quarter" idx="9"/>
          </p:nvPr>
        </p:nvSpPr>
        <p:spPr/>
        <p:txBody>
          <a:bodyPr/>
          <a:lstStyle>
            <a:lvl1pPr>
              <a:defRPr/>
            </a:lvl1pPr>
          </a:lstStyle>
          <a:p>
            <a:endParaRPr/>
          </a:p>
        </p:txBody>
      </p:sp>
      <p:sp>
        <p:nvSpPr>
          <p:cNvPr id="6" name="Tijdelijke aanduiding voor dianummer 5">
            <a:extLst>
              <a:ext uri="{FF2B5EF4-FFF2-40B4-BE49-F238E27FC236}">
                <a16:creationId xmlns:a16="http://schemas.microsoft.com/office/drawing/2014/main" id="{3625756E-A838-34C5-84AF-2136E1CCDE7B}"/>
              </a:ext>
            </a:extLst>
          </p:cNvPr>
          <p:cNvSpPr txBox="1">
            <a:spLocks noGrp="1"/>
          </p:cNvSpPr>
          <p:nvPr>
            <p:ph type="sldNum" sz="quarter" idx="8"/>
          </p:nvPr>
        </p:nvSpPr>
        <p:spPr/>
        <p:txBody>
          <a:bodyPr/>
          <a:lstStyle>
            <a:lvl1pPr>
              <a:defRPr/>
            </a:lvl1pPr>
          </a:lstStyle>
          <a:p>
            <a:fld id="{2503BA4A-8DE1-4E5A-8820-07ACD70FF6C9}" type="slidenum">
              <a:rPr/>
              <a:pPr/>
              <a:t>‹Nº›</a:t>
            </a:fld>
            <a:endParaRPr/>
          </a:p>
        </p:txBody>
      </p:sp>
    </p:spTree>
    <p:extLst>
      <p:ext uri="{BB962C8B-B14F-4D97-AF65-F5344CB8AC3E}">
        <p14:creationId xmlns:p14="http://schemas.microsoft.com/office/powerpoint/2010/main" val="3159412563"/>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5BFD59-24FF-0A18-955E-B3DB2B76CF26}"/>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0A52E3F5-8785-8030-3FD8-E0257D3049D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FC58389-BD9D-1BD9-8056-6F3AB53D0DCD}"/>
              </a:ext>
            </a:extLst>
          </p:cNvPr>
          <p:cNvSpPr txBox="1">
            <a:spLocks noGrp="1"/>
          </p:cNvSpPr>
          <p:nvPr>
            <p:ph type="dt" sz="half" idx="7"/>
          </p:nvPr>
        </p:nvSpPr>
        <p:spPr/>
        <p:txBody>
          <a:bodyPr/>
          <a:lstStyle>
            <a:lvl1pPr>
              <a:defRPr/>
            </a:lvl1pPr>
          </a:lstStyle>
          <a:p>
            <a:fld id="{FF302213-3AF7-4E3B-BFF3-C302076BB46B}" type="datetime1">
              <a:rPr lang="es-ES"/>
              <a:pPr/>
              <a:t>14/05/2024</a:t>
            </a:fld>
            <a:endParaRPr/>
          </a:p>
        </p:txBody>
      </p:sp>
      <p:sp>
        <p:nvSpPr>
          <p:cNvPr id="5" name="Tijdelijke aanduiding voor voettekst 4">
            <a:extLst>
              <a:ext uri="{FF2B5EF4-FFF2-40B4-BE49-F238E27FC236}">
                <a16:creationId xmlns:a16="http://schemas.microsoft.com/office/drawing/2014/main" id="{83140252-EAA0-367C-B94A-13DC74D60DCB}"/>
              </a:ext>
            </a:extLst>
          </p:cNvPr>
          <p:cNvSpPr txBox="1">
            <a:spLocks noGrp="1"/>
          </p:cNvSpPr>
          <p:nvPr>
            <p:ph type="ftr" sz="quarter" idx="9"/>
          </p:nvPr>
        </p:nvSpPr>
        <p:spPr/>
        <p:txBody>
          <a:bodyPr/>
          <a:lstStyle>
            <a:lvl1pPr>
              <a:defRPr/>
            </a:lvl1pPr>
          </a:lstStyle>
          <a:p>
            <a:endParaRPr/>
          </a:p>
        </p:txBody>
      </p:sp>
      <p:sp>
        <p:nvSpPr>
          <p:cNvPr id="6" name="Tijdelijke aanduiding voor dianummer 5">
            <a:extLst>
              <a:ext uri="{FF2B5EF4-FFF2-40B4-BE49-F238E27FC236}">
                <a16:creationId xmlns:a16="http://schemas.microsoft.com/office/drawing/2014/main" id="{FEDD3E4D-739C-D62F-273D-09BFD1E47FFB}"/>
              </a:ext>
            </a:extLst>
          </p:cNvPr>
          <p:cNvSpPr txBox="1">
            <a:spLocks noGrp="1"/>
          </p:cNvSpPr>
          <p:nvPr>
            <p:ph type="sldNum" sz="quarter" idx="8"/>
          </p:nvPr>
        </p:nvSpPr>
        <p:spPr/>
        <p:txBody>
          <a:bodyPr/>
          <a:lstStyle>
            <a:lvl1pPr>
              <a:defRPr/>
            </a:lvl1pPr>
          </a:lstStyle>
          <a:p>
            <a:fld id="{4A0AF028-E701-4849-A94A-07E42333716A}" type="slidenum">
              <a:rPr/>
              <a:pPr/>
              <a:t>‹Nº›</a:t>
            </a:fld>
            <a:endParaRPr/>
          </a:p>
        </p:txBody>
      </p:sp>
    </p:spTree>
    <p:extLst>
      <p:ext uri="{BB962C8B-B14F-4D97-AF65-F5344CB8AC3E}">
        <p14:creationId xmlns:p14="http://schemas.microsoft.com/office/powerpoint/2010/main" val="358361080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403C06-CDE7-43E8-DAFB-F0C132C484BF}"/>
              </a:ext>
            </a:extLst>
          </p:cNvPr>
          <p:cNvSpPr txBox="1">
            <a:spLocks noGrp="1"/>
          </p:cNvSpPr>
          <p:nvPr>
            <p:ph type="title"/>
          </p:nvPr>
        </p:nvSpPr>
        <p:spPr>
          <a:xfrm>
            <a:off x="831847" y="1709735"/>
            <a:ext cx="10515600" cy="2852735"/>
          </a:xfrm>
        </p:spPr>
        <p:txBody>
          <a:bodyPr anchor="b"/>
          <a:lstStyle>
            <a:lvl1pPr>
              <a:defRPr sz="6000"/>
            </a:lvl1pPr>
          </a:lstStyle>
          <a:p>
            <a:pPr lvl="0"/>
            <a:r>
              <a:rPr lang="nl-NL"/>
              <a:t>Klik om stijl te bewerken</a:t>
            </a:r>
          </a:p>
        </p:txBody>
      </p:sp>
      <p:sp>
        <p:nvSpPr>
          <p:cNvPr id="3" name="Tijdelijke aanduiding voor tekst 2">
            <a:extLst>
              <a:ext uri="{FF2B5EF4-FFF2-40B4-BE49-F238E27FC236}">
                <a16:creationId xmlns:a16="http://schemas.microsoft.com/office/drawing/2014/main" id="{ED658F6A-4ABA-A3B4-4AC7-986F412D1759}"/>
              </a:ext>
            </a:extLst>
          </p:cNvPr>
          <p:cNvSpPr txBox="1">
            <a:spLocks noGrp="1"/>
          </p:cNvSpPr>
          <p:nvPr>
            <p:ph type="body" idx="1"/>
          </p:nvPr>
        </p:nvSpPr>
        <p:spPr>
          <a:xfrm>
            <a:off x="831847" y="4589465"/>
            <a:ext cx="10515600" cy="1500182"/>
          </a:xfrm>
        </p:spPr>
        <p:txBody>
          <a:bodyPr/>
          <a:lstStyle>
            <a:lvl1pPr marL="0" indent="0">
              <a:buNone/>
              <a:defRPr sz="2400">
                <a:solidFill>
                  <a:srgbClr val="767676"/>
                </a:solidFill>
              </a:defRPr>
            </a:lvl1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5C1F35D-99B2-C5D8-5101-2D50427355BA}"/>
              </a:ext>
            </a:extLst>
          </p:cNvPr>
          <p:cNvSpPr txBox="1">
            <a:spLocks noGrp="1"/>
          </p:cNvSpPr>
          <p:nvPr>
            <p:ph type="dt" sz="half" idx="7"/>
          </p:nvPr>
        </p:nvSpPr>
        <p:spPr/>
        <p:txBody>
          <a:bodyPr/>
          <a:lstStyle>
            <a:lvl1pPr>
              <a:defRPr/>
            </a:lvl1pPr>
          </a:lstStyle>
          <a:p>
            <a:pPr lvl="0"/>
            <a:fld id="{BCA9CECD-3B05-45DD-9560-3789DBCA6D7C}" type="datetime1">
              <a:rPr lang="nl-NL"/>
              <a:pPr lvl="0"/>
              <a:t>14-5-2024</a:t>
            </a:fld>
            <a:endParaRPr lang="nl-NL"/>
          </a:p>
        </p:txBody>
      </p:sp>
      <p:sp>
        <p:nvSpPr>
          <p:cNvPr id="5" name="Tijdelijke aanduiding voor voettekst 4">
            <a:extLst>
              <a:ext uri="{FF2B5EF4-FFF2-40B4-BE49-F238E27FC236}">
                <a16:creationId xmlns:a16="http://schemas.microsoft.com/office/drawing/2014/main" id="{B3B138AB-E0CF-1DE2-A844-C839C346AACF}"/>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9FDADB14-DC18-293C-C899-781B9A561061}"/>
              </a:ext>
            </a:extLst>
          </p:cNvPr>
          <p:cNvSpPr txBox="1">
            <a:spLocks noGrp="1"/>
          </p:cNvSpPr>
          <p:nvPr>
            <p:ph type="sldNum" sz="quarter" idx="8"/>
          </p:nvPr>
        </p:nvSpPr>
        <p:spPr/>
        <p:txBody>
          <a:bodyPr/>
          <a:lstStyle>
            <a:lvl1pPr>
              <a:defRPr/>
            </a:lvl1pPr>
          </a:lstStyle>
          <a:p>
            <a:pPr lvl="0"/>
            <a:fld id="{D174BA4F-3CBC-4A94-B3A7-34D09505F090}" type="slidenum">
              <a:t>‹Nº›</a:t>
            </a:fld>
            <a:endParaRPr lang="nl-NL"/>
          </a:p>
        </p:txBody>
      </p:sp>
    </p:spTree>
    <p:extLst>
      <p:ext uri="{BB962C8B-B14F-4D97-AF65-F5344CB8AC3E}">
        <p14:creationId xmlns:p14="http://schemas.microsoft.com/office/powerpoint/2010/main" val="10369878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403C06-CDE7-43E8-DAFB-F0C132C484BF}"/>
              </a:ext>
            </a:extLst>
          </p:cNvPr>
          <p:cNvSpPr txBox="1">
            <a:spLocks noGrp="1"/>
          </p:cNvSpPr>
          <p:nvPr>
            <p:ph type="title"/>
          </p:nvPr>
        </p:nvSpPr>
        <p:spPr>
          <a:xfrm>
            <a:off x="831847" y="1709735"/>
            <a:ext cx="10515600" cy="2852735"/>
          </a:xfrm>
        </p:spPr>
        <p:txBody>
          <a:bodyPr anchor="b"/>
          <a:lstStyle>
            <a:lvl1pPr>
              <a:defRPr sz="6000"/>
            </a:lvl1pPr>
          </a:lstStyle>
          <a:p>
            <a:pPr lvl="0"/>
            <a:r>
              <a:rPr lang="nl-NL"/>
              <a:t>Klik om stijl te bewerken</a:t>
            </a:r>
          </a:p>
        </p:txBody>
      </p:sp>
      <p:sp>
        <p:nvSpPr>
          <p:cNvPr id="3" name="Tijdelijke aanduiding voor tekst 2">
            <a:extLst>
              <a:ext uri="{FF2B5EF4-FFF2-40B4-BE49-F238E27FC236}">
                <a16:creationId xmlns:a16="http://schemas.microsoft.com/office/drawing/2014/main" id="{ED658F6A-4ABA-A3B4-4AC7-986F412D1759}"/>
              </a:ext>
            </a:extLst>
          </p:cNvPr>
          <p:cNvSpPr txBox="1">
            <a:spLocks noGrp="1"/>
          </p:cNvSpPr>
          <p:nvPr>
            <p:ph type="body" idx="1"/>
          </p:nvPr>
        </p:nvSpPr>
        <p:spPr>
          <a:xfrm>
            <a:off x="831847" y="4589465"/>
            <a:ext cx="10515600" cy="1500182"/>
          </a:xfrm>
        </p:spPr>
        <p:txBody>
          <a:bodyPr/>
          <a:lstStyle>
            <a:lvl1pPr marL="0" indent="0">
              <a:buNone/>
              <a:defRPr sz="2400">
                <a:solidFill>
                  <a:srgbClr val="767676"/>
                </a:solidFill>
              </a:defRPr>
            </a:lvl1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5C1F35D-99B2-C5D8-5101-2D50427355BA}"/>
              </a:ext>
            </a:extLst>
          </p:cNvPr>
          <p:cNvSpPr txBox="1">
            <a:spLocks noGrp="1"/>
          </p:cNvSpPr>
          <p:nvPr>
            <p:ph type="dt" sz="half" idx="7"/>
          </p:nvPr>
        </p:nvSpPr>
        <p:spPr/>
        <p:txBody>
          <a:bodyPr/>
          <a:lstStyle>
            <a:lvl1pPr>
              <a:defRPr/>
            </a:lvl1pPr>
          </a:lstStyle>
          <a:p>
            <a:fld id="{BCA9CECD-3B05-45DD-9560-3789DBCA6D7C}" type="datetime1">
              <a:rPr lang="es-ES"/>
              <a:pPr/>
              <a:t>14/05/2024</a:t>
            </a:fld>
            <a:endParaRPr/>
          </a:p>
        </p:txBody>
      </p:sp>
      <p:sp>
        <p:nvSpPr>
          <p:cNvPr id="5" name="Tijdelijke aanduiding voor voettekst 4">
            <a:extLst>
              <a:ext uri="{FF2B5EF4-FFF2-40B4-BE49-F238E27FC236}">
                <a16:creationId xmlns:a16="http://schemas.microsoft.com/office/drawing/2014/main" id="{B3B138AB-E0CF-1DE2-A844-C839C346AACF}"/>
              </a:ext>
            </a:extLst>
          </p:cNvPr>
          <p:cNvSpPr txBox="1">
            <a:spLocks noGrp="1"/>
          </p:cNvSpPr>
          <p:nvPr>
            <p:ph type="ftr" sz="quarter" idx="9"/>
          </p:nvPr>
        </p:nvSpPr>
        <p:spPr/>
        <p:txBody>
          <a:bodyPr/>
          <a:lstStyle>
            <a:lvl1pPr>
              <a:defRPr/>
            </a:lvl1pPr>
          </a:lstStyle>
          <a:p>
            <a:endParaRPr/>
          </a:p>
        </p:txBody>
      </p:sp>
      <p:sp>
        <p:nvSpPr>
          <p:cNvPr id="6" name="Tijdelijke aanduiding voor dianummer 5">
            <a:extLst>
              <a:ext uri="{FF2B5EF4-FFF2-40B4-BE49-F238E27FC236}">
                <a16:creationId xmlns:a16="http://schemas.microsoft.com/office/drawing/2014/main" id="{9FDADB14-DC18-293C-C899-781B9A561061}"/>
              </a:ext>
            </a:extLst>
          </p:cNvPr>
          <p:cNvSpPr txBox="1">
            <a:spLocks noGrp="1"/>
          </p:cNvSpPr>
          <p:nvPr>
            <p:ph type="sldNum" sz="quarter" idx="8"/>
          </p:nvPr>
        </p:nvSpPr>
        <p:spPr/>
        <p:txBody>
          <a:bodyPr/>
          <a:lstStyle>
            <a:lvl1pPr>
              <a:defRPr/>
            </a:lvl1pPr>
          </a:lstStyle>
          <a:p>
            <a:fld id="{D174BA4F-3CBC-4A94-B3A7-34D09505F090}" type="slidenum">
              <a:rPr/>
              <a:pPr/>
              <a:t>‹Nº›</a:t>
            </a:fld>
            <a:endParaRPr/>
          </a:p>
        </p:txBody>
      </p:sp>
    </p:spTree>
    <p:extLst>
      <p:ext uri="{BB962C8B-B14F-4D97-AF65-F5344CB8AC3E}">
        <p14:creationId xmlns:p14="http://schemas.microsoft.com/office/powerpoint/2010/main" val="8072041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1C67FA-60A0-DC72-45ED-4234B5E5E911}"/>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45FDECC6-C19D-58E7-FFB1-79E2C6C791B1}"/>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875B1D6-95D6-CA67-F30E-286FAE113D3F}"/>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69245DCE-42A7-211A-60F1-A941E744A8BE}"/>
              </a:ext>
            </a:extLst>
          </p:cNvPr>
          <p:cNvSpPr txBox="1">
            <a:spLocks noGrp="1"/>
          </p:cNvSpPr>
          <p:nvPr>
            <p:ph type="dt" sz="half" idx="7"/>
          </p:nvPr>
        </p:nvSpPr>
        <p:spPr/>
        <p:txBody>
          <a:bodyPr/>
          <a:lstStyle>
            <a:lvl1pPr>
              <a:defRPr/>
            </a:lvl1pPr>
          </a:lstStyle>
          <a:p>
            <a:fld id="{C92C98FD-43CF-4065-9D2D-58DC38D3A717}" type="datetime1">
              <a:rPr lang="es-ES"/>
              <a:pPr/>
              <a:t>14/05/2024</a:t>
            </a:fld>
            <a:endParaRPr/>
          </a:p>
        </p:txBody>
      </p:sp>
      <p:sp>
        <p:nvSpPr>
          <p:cNvPr id="6" name="Tijdelijke aanduiding voor voettekst 5">
            <a:extLst>
              <a:ext uri="{FF2B5EF4-FFF2-40B4-BE49-F238E27FC236}">
                <a16:creationId xmlns:a16="http://schemas.microsoft.com/office/drawing/2014/main" id="{3F28DD76-C118-4EA2-08F7-5F989BE2E8E9}"/>
              </a:ext>
            </a:extLst>
          </p:cNvPr>
          <p:cNvSpPr txBox="1">
            <a:spLocks noGrp="1"/>
          </p:cNvSpPr>
          <p:nvPr>
            <p:ph type="ftr" sz="quarter" idx="9"/>
          </p:nvPr>
        </p:nvSpPr>
        <p:spPr/>
        <p:txBody>
          <a:bodyPr/>
          <a:lstStyle>
            <a:lvl1pPr>
              <a:defRPr/>
            </a:lvl1pPr>
          </a:lstStyle>
          <a:p>
            <a:endParaRPr/>
          </a:p>
        </p:txBody>
      </p:sp>
      <p:sp>
        <p:nvSpPr>
          <p:cNvPr id="7" name="Tijdelijke aanduiding voor dianummer 6">
            <a:extLst>
              <a:ext uri="{FF2B5EF4-FFF2-40B4-BE49-F238E27FC236}">
                <a16:creationId xmlns:a16="http://schemas.microsoft.com/office/drawing/2014/main" id="{0644416E-859A-6E0E-E3A7-6F58B05E73D7}"/>
              </a:ext>
            </a:extLst>
          </p:cNvPr>
          <p:cNvSpPr txBox="1">
            <a:spLocks noGrp="1"/>
          </p:cNvSpPr>
          <p:nvPr>
            <p:ph type="sldNum" sz="quarter" idx="8"/>
          </p:nvPr>
        </p:nvSpPr>
        <p:spPr/>
        <p:txBody>
          <a:bodyPr/>
          <a:lstStyle>
            <a:lvl1pPr>
              <a:defRPr/>
            </a:lvl1pPr>
          </a:lstStyle>
          <a:p>
            <a:fld id="{5F6EA9E4-214A-4C1A-BC4C-8051E9DE8343}" type="slidenum">
              <a:rPr/>
              <a:pPr/>
              <a:t>‹Nº›</a:t>
            </a:fld>
            <a:endParaRPr/>
          </a:p>
        </p:txBody>
      </p:sp>
    </p:spTree>
    <p:extLst>
      <p:ext uri="{BB962C8B-B14F-4D97-AF65-F5344CB8AC3E}">
        <p14:creationId xmlns:p14="http://schemas.microsoft.com/office/powerpoint/2010/main" val="13501014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746230-356E-56AB-93C7-4BDE3A9B5915}"/>
              </a:ext>
            </a:extLst>
          </p:cNvPr>
          <p:cNvSpPr txBox="1">
            <a:spLocks noGrp="1"/>
          </p:cNvSpPr>
          <p:nvPr>
            <p:ph type="title"/>
          </p:nvPr>
        </p:nvSpPr>
        <p:spPr>
          <a:xfrm>
            <a:off x="839784" y="365129"/>
            <a:ext cx="10515600" cy="1325559"/>
          </a:xfrm>
        </p:spPr>
        <p:txBody>
          <a:bodyPr/>
          <a:lstStyle>
            <a:lvl1pPr>
              <a:defRPr/>
            </a:lvl1pPr>
          </a:lstStyle>
          <a:p>
            <a:pPr lvl="0"/>
            <a:r>
              <a:rPr lang="nl-NL"/>
              <a:t>Klik om stijl te bewerken</a:t>
            </a:r>
          </a:p>
        </p:txBody>
      </p:sp>
      <p:sp>
        <p:nvSpPr>
          <p:cNvPr id="3" name="Tijdelijke aanduiding voor tekst 2">
            <a:extLst>
              <a:ext uri="{FF2B5EF4-FFF2-40B4-BE49-F238E27FC236}">
                <a16:creationId xmlns:a16="http://schemas.microsoft.com/office/drawing/2014/main" id="{332BC0AA-2CAA-5823-AE25-5A7BBAE78385}"/>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32654304-C8A0-9DFA-E433-2DCB52966294}"/>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B072ED7-49AC-44B6-BE90-7E638CBB0EDF}"/>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50C3E10-4E9F-E303-BBFA-75AA5314069D}"/>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993FAAD-E5C3-8CD3-75F3-836260697AA2}"/>
              </a:ext>
            </a:extLst>
          </p:cNvPr>
          <p:cNvSpPr txBox="1">
            <a:spLocks noGrp="1"/>
          </p:cNvSpPr>
          <p:nvPr>
            <p:ph type="dt" sz="half" idx="7"/>
          </p:nvPr>
        </p:nvSpPr>
        <p:spPr/>
        <p:txBody>
          <a:bodyPr/>
          <a:lstStyle>
            <a:lvl1pPr>
              <a:defRPr/>
            </a:lvl1pPr>
          </a:lstStyle>
          <a:p>
            <a:fld id="{27589A8B-AFB4-4067-A5A3-67AF0B861719}" type="datetime1">
              <a:rPr lang="es-ES"/>
              <a:pPr/>
              <a:t>14/05/2024</a:t>
            </a:fld>
            <a:endParaRPr/>
          </a:p>
        </p:txBody>
      </p:sp>
      <p:sp>
        <p:nvSpPr>
          <p:cNvPr id="8" name="Tijdelijke aanduiding voor voettekst 7">
            <a:extLst>
              <a:ext uri="{FF2B5EF4-FFF2-40B4-BE49-F238E27FC236}">
                <a16:creationId xmlns:a16="http://schemas.microsoft.com/office/drawing/2014/main" id="{BDAD47E2-049D-4D81-15C3-70CA5F63CF72}"/>
              </a:ext>
            </a:extLst>
          </p:cNvPr>
          <p:cNvSpPr txBox="1">
            <a:spLocks noGrp="1"/>
          </p:cNvSpPr>
          <p:nvPr>
            <p:ph type="ftr" sz="quarter" idx="9"/>
          </p:nvPr>
        </p:nvSpPr>
        <p:spPr/>
        <p:txBody>
          <a:bodyPr/>
          <a:lstStyle>
            <a:lvl1pPr>
              <a:defRPr/>
            </a:lvl1pPr>
          </a:lstStyle>
          <a:p>
            <a:endParaRPr/>
          </a:p>
        </p:txBody>
      </p:sp>
      <p:sp>
        <p:nvSpPr>
          <p:cNvPr id="9" name="Tijdelijke aanduiding voor dianummer 8">
            <a:extLst>
              <a:ext uri="{FF2B5EF4-FFF2-40B4-BE49-F238E27FC236}">
                <a16:creationId xmlns:a16="http://schemas.microsoft.com/office/drawing/2014/main" id="{5394FE55-D4CE-639C-FE9A-20BE05896AF1}"/>
              </a:ext>
            </a:extLst>
          </p:cNvPr>
          <p:cNvSpPr txBox="1">
            <a:spLocks noGrp="1"/>
          </p:cNvSpPr>
          <p:nvPr>
            <p:ph type="sldNum" sz="quarter" idx="8"/>
          </p:nvPr>
        </p:nvSpPr>
        <p:spPr/>
        <p:txBody>
          <a:bodyPr/>
          <a:lstStyle>
            <a:lvl1pPr>
              <a:defRPr/>
            </a:lvl1pPr>
          </a:lstStyle>
          <a:p>
            <a:fld id="{5EAD8F16-1BB0-4143-8404-CF2C6513366F}" type="slidenum">
              <a:rPr/>
              <a:pPr/>
              <a:t>‹Nº›</a:t>
            </a:fld>
            <a:endParaRPr/>
          </a:p>
        </p:txBody>
      </p:sp>
    </p:spTree>
    <p:extLst>
      <p:ext uri="{BB962C8B-B14F-4D97-AF65-F5344CB8AC3E}">
        <p14:creationId xmlns:p14="http://schemas.microsoft.com/office/powerpoint/2010/main" val="7213774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DC4393-D1CF-1DE7-B101-F43CFF5ED762}"/>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datum 2">
            <a:extLst>
              <a:ext uri="{FF2B5EF4-FFF2-40B4-BE49-F238E27FC236}">
                <a16:creationId xmlns:a16="http://schemas.microsoft.com/office/drawing/2014/main" id="{E9390614-EDF6-19C0-88CD-B96CF527952D}"/>
              </a:ext>
            </a:extLst>
          </p:cNvPr>
          <p:cNvSpPr txBox="1">
            <a:spLocks noGrp="1"/>
          </p:cNvSpPr>
          <p:nvPr>
            <p:ph type="dt" sz="half" idx="7"/>
          </p:nvPr>
        </p:nvSpPr>
        <p:spPr/>
        <p:txBody>
          <a:bodyPr/>
          <a:lstStyle>
            <a:lvl1pPr>
              <a:defRPr/>
            </a:lvl1pPr>
          </a:lstStyle>
          <a:p>
            <a:fld id="{F6ED112E-369A-4A0F-A5C1-8BD31F279396}" type="datetime1">
              <a:rPr lang="es-ES"/>
              <a:pPr/>
              <a:t>14/05/2024</a:t>
            </a:fld>
            <a:endParaRPr/>
          </a:p>
        </p:txBody>
      </p:sp>
      <p:sp>
        <p:nvSpPr>
          <p:cNvPr id="4" name="Tijdelijke aanduiding voor voettekst 3">
            <a:extLst>
              <a:ext uri="{FF2B5EF4-FFF2-40B4-BE49-F238E27FC236}">
                <a16:creationId xmlns:a16="http://schemas.microsoft.com/office/drawing/2014/main" id="{A38A2059-5FC3-9D65-66B9-9428001D74A3}"/>
              </a:ext>
            </a:extLst>
          </p:cNvPr>
          <p:cNvSpPr txBox="1">
            <a:spLocks noGrp="1"/>
          </p:cNvSpPr>
          <p:nvPr>
            <p:ph type="ftr" sz="quarter" idx="9"/>
          </p:nvPr>
        </p:nvSpPr>
        <p:spPr/>
        <p:txBody>
          <a:bodyPr/>
          <a:lstStyle>
            <a:lvl1pPr>
              <a:defRPr/>
            </a:lvl1pPr>
          </a:lstStyle>
          <a:p>
            <a:endParaRPr/>
          </a:p>
        </p:txBody>
      </p:sp>
      <p:sp>
        <p:nvSpPr>
          <p:cNvPr id="5" name="Tijdelijke aanduiding voor dianummer 4">
            <a:extLst>
              <a:ext uri="{FF2B5EF4-FFF2-40B4-BE49-F238E27FC236}">
                <a16:creationId xmlns:a16="http://schemas.microsoft.com/office/drawing/2014/main" id="{219150A8-F32F-4246-3032-9E4CF1A9849C}"/>
              </a:ext>
            </a:extLst>
          </p:cNvPr>
          <p:cNvSpPr txBox="1">
            <a:spLocks noGrp="1"/>
          </p:cNvSpPr>
          <p:nvPr>
            <p:ph type="sldNum" sz="quarter" idx="8"/>
          </p:nvPr>
        </p:nvSpPr>
        <p:spPr/>
        <p:txBody>
          <a:bodyPr/>
          <a:lstStyle>
            <a:lvl1pPr>
              <a:defRPr/>
            </a:lvl1pPr>
          </a:lstStyle>
          <a:p>
            <a:fld id="{B84FA9BC-4FB7-4726-A579-676BFA7CF756}" type="slidenum">
              <a:rPr/>
              <a:pPr/>
              <a:t>‹Nº›</a:t>
            </a:fld>
            <a:endParaRPr/>
          </a:p>
        </p:txBody>
      </p:sp>
    </p:spTree>
    <p:extLst>
      <p:ext uri="{BB962C8B-B14F-4D97-AF65-F5344CB8AC3E}">
        <p14:creationId xmlns:p14="http://schemas.microsoft.com/office/powerpoint/2010/main" val="15077818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62B4098-2CD6-227A-1169-0534E437984A}"/>
              </a:ext>
            </a:extLst>
          </p:cNvPr>
          <p:cNvSpPr txBox="1">
            <a:spLocks noGrp="1"/>
          </p:cNvSpPr>
          <p:nvPr>
            <p:ph type="dt" sz="half" idx="7"/>
          </p:nvPr>
        </p:nvSpPr>
        <p:spPr/>
        <p:txBody>
          <a:bodyPr/>
          <a:lstStyle>
            <a:lvl1pPr>
              <a:defRPr/>
            </a:lvl1pPr>
          </a:lstStyle>
          <a:p>
            <a:fld id="{1DBF94BD-089A-47AF-84AC-7D4AAB6B9DB7}" type="datetime1">
              <a:rPr lang="es-ES"/>
              <a:pPr/>
              <a:t>14/05/2024</a:t>
            </a:fld>
            <a:endParaRPr/>
          </a:p>
        </p:txBody>
      </p:sp>
      <p:sp>
        <p:nvSpPr>
          <p:cNvPr id="3" name="Tijdelijke aanduiding voor voettekst 2">
            <a:extLst>
              <a:ext uri="{FF2B5EF4-FFF2-40B4-BE49-F238E27FC236}">
                <a16:creationId xmlns:a16="http://schemas.microsoft.com/office/drawing/2014/main" id="{B2D70464-14D7-4E8F-9CF9-60C413004D6F}"/>
              </a:ext>
            </a:extLst>
          </p:cNvPr>
          <p:cNvSpPr txBox="1">
            <a:spLocks noGrp="1"/>
          </p:cNvSpPr>
          <p:nvPr>
            <p:ph type="ftr" sz="quarter" idx="9"/>
          </p:nvPr>
        </p:nvSpPr>
        <p:spPr/>
        <p:txBody>
          <a:bodyPr/>
          <a:lstStyle>
            <a:lvl1pPr>
              <a:defRPr/>
            </a:lvl1pPr>
          </a:lstStyle>
          <a:p>
            <a:endParaRPr/>
          </a:p>
        </p:txBody>
      </p:sp>
      <p:sp>
        <p:nvSpPr>
          <p:cNvPr id="4" name="Tijdelijke aanduiding voor dianummer 3">
            <a:extLst>
              <a:ext uri="{FF2B5EF4-FFF2-40B4-BE49-F238E27FC236}">
                <a16:creationId xmlns:a16="http://schemas.microsoft.com/office/drawing/2014/main" id="{20DB97FF-2716-845C-0E39-62D10455C13D}"/>
              </a:ext>
            </a:extLst>
          </p:cNvPr>
          <p:cNvSpPr txBox="1">
            <a:spLocks noGrp="1"/>
          </p:cNvSpPr>
          <p:nvPr>
            <p:ph type="sldNum" sz="quarter" idx="8"/>
          </p:nvPr>
        </p:nvSpPr>
        <p:spPr/>
        <p:txBody>
          <a:bodyPr/>
          <a:lstStyle>
            <a:lvl1pPr>
              <a:defRPr/>
            </a:lvl1pPr>
          </a:lstStyle>
          <a:p>
            <a:fld id="{7441C5BF-4C5A-4C56-A72E-8B014DAEF034}" type="slidenum">
              <a:rPr/>
              <a:pPr/>
              <a:t>‹Nº›</a:t>
            </a:fld>
            <a:endParaRPr/>
          </a:p>
        </p:txBody>
      </p:sp>
    </p:spTree>
    <p:extLst>
      <p:ext uri="{BB962C8B-B14F-4D97-AF65-F5344CB8AC3E}">
        <p14:creationId xmlns:p14="http://schemas.microsoft.com/office/powerpoint/2010/main" val="17862128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122C99-76E0-8ECE-8E67-45631093E000}"/>
              </a:ext>
            </a:extLst>
          </p:cNvPr>
          <p:cNvSpPr txBox="1">
            <a:spLocks noGrp="1"/>
          </p:cNvSpPr>
          <p:nvPr>
            <p:ph type="title"/>
          </p:nvPr>
        </p:nvSpPr>
        <p:spPr>
          <a:xfrm>
            <a:off x="839784" y="457200"/>
            <a:ext cx="3932240" cy="1600200"/>
          </a:xfrm>
        </p:spPr>
        <p:txBody>
          <a:bodyPr anchor="b"/>
          <a:lstStyle>
            <a:lvl1pPr>
              <a:defRPr sz="3200"/>
            </a:lvl1pPr>
          </a:lstStyle>
          <a:p>
            <a:pPr lvl="0"/>
            <a:r>
              <a:rPr lang="nl-NL"/>
              <a:t>Klik om stijl te bewerken</a:t>
            </a:r>
          </a:p>
        </p:txBody>
      </p:sp>
      <p:sp>
        <p:nvSpPr>
          <p:cNvPr id="3" name="Tijdelijke aanduiding voor inhoud 2">
            <a:extLst>
              <a:ext uri="{FF2B5EF4-FFF2-40B4-BE49-F238E27FC236}">
                <a16:creationId xmlns:a16="http://schemas.microsoft.com/office/drawing/2014/main" id="{0B3A5EB4-2791-2A12-162D-61638DC7D09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95456748-EDCA-4C87-0BCE-6135B84C7A37}"/>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263AD18-DCD0-56C1-55F7-8A7BCFC42B41}"/>
              </a:ext>
            </a:extLst>
          </p:cNvPr>
          <p:cNvSpPr txBox="1">
            <a:spLocks noGrp="1"/>
          </p:cNvSpPr>
          <p:nvPr>
            <p:ph type="dt" sz="half" idx="7"/>
          </p:nvPr>
        </p:nvSpPr>
        <p:spPr/>
        <p:txBody>
          <a:bodyPr/>
          <a:lstStyle>
            <a:lvl1pPr>
              <a:defRPr/>
            </a:lvl1pPr>
          </a:lstStyle>
          <a:p>
            <a:fld id="{5B2F30C7-F32A-45E7-B2C1-273EA52AFA9C}" type="datetime1">
              <a:rPr lang="es-ES"/>
              <a:pPr/>
              <a:t>14/05/2024</a:t>
            </a:fld>
            <a:endParaRPr/>
          </a:p>
        </p:txBody>
      </p:sp>
      <p:sp>
        <p:nvSpPr>
          <p:cNvPr id="6" name="Tijdelijke aanduiding voor voettekst 5">
            <a:extLst>
              <a:ext uri="{FF2B5EF4-FFF2-40B4-BE49-F238E27FC236}">
                <a16:creationId xmlns:a16="http://schemas.microsoft.com/office/drawing/2014/main" id="{6031D912-9D0A-E4DA-3B13-C6A91517346A}"/>
              </a:ext>
            </a:extLst>
          </p:cNvPr>
          <p:cNvSpPr txBox="1">
            <a:spLocks noGrp="1"/>
          </p:cNvSpPr>
          <p:nvPr>
            <p:ph type="ftr" sz="quarter" idx="9"/>
          </p:nvPr>
        </p:nvSpPr>
        <p:spPr/>
        <p:txBody>
          <a:bodyPr/>
          <a:lstStyle>
            <a:lvl1pPr>
              <a:defRPr/>
            </a:lvl1pPr>
          </a:lstStyle>
          <a:p>
            <a:endParaRPr/>
          </a:p>
        </p:txBody>
      </p:sp>
      <p:sp>
        <p:nvSpPr>
          <p:cNvPr id="7" name="Tijdelijke aanduiding voor dianummer 6">
            <a:extLst>
              <a:ext uri="{FF2B5EF4-FFF2-40B4-BE49-F238E27FC236}">
                <a16:creationId xmlns:a16="http://schemas.microsoft.com/office/drawing/2014/main" id="{4D7312A5-7418-BC7D-5719-DD8D17E6CB09}"/>
              </a:ext>
            </a:extLst>
          </p:cNvPr>
          <p:cNvSpPr txBox="1">
            <a:spLocks noGrp="1"/>
          </p:cNvSpPr>
          <p:nvPr>
            <p:ph type="sldNum" sz="quarter" idx="8"/>
          </p:nvPr>
        </p:nvSpPr>
        <p:spPr/>
        <p:txBody>
          <a:bodyPr/>
          <a:lstStyle>
            <a:lvl1pPr>
              <a:defRPr/>
            </a:lvl1pPr>
          </a:lstStyle>
          <a:p>
            <a:fld id="{A349D35A-B548-4AA5-A407-8D4B2D17987A}" type="slidenum">
              <a:rPr/>
              <a:pPr/>
              <a:t>‹Nº›</a:t>
            </a:fld>
            <a:endParaRPr/>
          </a:p>
        </p:txBody>
      </p:sp>
    </p:spTree>
    <p:extLst>
      <p:ext uri="{BB962C8B-B14F-4D97-AF65-F5344CB8AC3E}">
        <p14:creationId xmlns:p14="http://schemas.microsoft.com/office/powerpoint/2010/main" val="13621583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CF0D7-27DC-6242-646B-935008210CB4}"/>
              </a:ext>
            </a:extLst>
          </p:cNvPr>
          <p:cNvSpPr txBox="1">
            <a:spLocks noGrp="1"/>
          </p:cNvSpPr>
          <p:nvPr>
            <p:ph type="title"/>
          </p:nvPr>
        </p:nvSpPr>
        <p:spPr>
          <a:xfrm>
            <a:off x="839784" y="457200"/>
            <a:ext cx="3932240" cy="1600200"/>
          </a:xfrm>
        </p:spPr>
        <p:txBody>
          <a:bodyPr anchor="b"/>
          <a:lstStyle>
            <a:lvl1pPr>
              <a:defRPr sz="3200"/>
            </a:lvl1pPr>
          </a:lstStyle>
          <a:p>
            <a:pPr lvl="0"/>
            <a:r>
              <a:rPr lang="nl-NL"/>
              <a:t>Klik om stijl te bewerken</a:t>
            </a:r>
          </a:p>
        </p:txBody>
      </p:sp>
      <p:sp>
        <p:nvSpPr>
          <p:cNvPr id="3" name="Tijdelijke aanduiding voor afbeelding 2">
            <a:extLst>
              <a:ext uri="{FF2B5EF4-FFF2-40B4-BE49-F238E27FC236}">
                <a16:creationId xmlns:a16="http://schemas.microsoft.com/office/drawing/2014/main" id="{8EF8E6EA-06A0-E524-59BB-2BCCD46F4C0D}"/>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nl-NL"/>
          </a:p>
        </p:txBody>
      </p:sp>
      <p:sp>
        <p:nvSpPr>
          <p:cNvPr id="4" name="Tijdelijke aanduiding voor tekst 3">
            <a:extLst>
              <a:ext uri="{FF2B5EF4-FFF2-40B4-BE49-F238E27FC236}">
                <a16:creationId xmlns:a16="http://schemas.microsoft.com/office/drawing/2014/main" id="{6276B39A-A81C-984E-3FAC-39D14B8B17E1}"/>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01E5D3F-4BE5-2ADA-E4DF-0819046DF14F}"/>
              </a:ext>
            </a:extLst>
          </p:cNvPr>
          <p:cNvSpPr txBox="1">
            <a:spLocks noGrp="1"/>
          </p:cNvSpPr>
          <p:nvPr>
            <p:ph type="dt" sz="half" idx="7"/>
          </p:nvPr>
        </p:nvSpPr>
        <p:spPr/>
        <p:txBody>
          <a:bodyPr/>
          <a:lstStyle>
            <a:lvl1pPr>
              <a:defRPr/>
            </a:lvl1pPr>
          </a:lstStyle>
          <a:p>
            <a:fld id="{B5199C94-6C95-4411-BB74-DD182993C2DD}" type="datetime1">
              <a:rPr lang="es-ES"/>
              <a:pPr/>
              <a:t>14/05/2024</a:t>
            </a:fld>
            <a:endParaRPr/>
          </a:p>
        </p:txBody>
      </p:sp>
      <p:sp>
        <p:nvSpPr>
          <p:cNvPr id="6" name="Tijdelijke aanduiding voor voettekst 5">
            <a:extLst>
              <a:ext uri="{FF2B5EF4-FFF2-40B4-BE49-F238E27FC236}">
                <a16:creationId xmlns:a16="http://schemas.microsoft.com/office/drawing/2014/main" id="{1EEDDAF4-24D3-A93F-7270-64F3D5F1BED4}"/>
              </a:ext>
            </a:extLst>
          </p:cNvPr>
          <p:cNvSpPr txBox="1">
            <a:spLocks noGrp="1"/>
          </p:cNvSpPr>
          <p:nvPr>
            <p:ph type="ftr" sz="quarter" idx="9"/>
          </p:nvPr>
        </p:nvSpPr>
        <p:spPr/>
        <p:txBody>
          <a:bodyPr/>
          <a:lstStyle>
            <a:lvl1pPr>
              <a:defRPr/>
            </a:lvl1pPr>
          </a:lstStyle>
          <a:p>
            <a:endParaRPr/>
          </a:p>
        </p:txBody>
      </p:sp>
      <p:sp>
        <p:nvSpPr>
          <p:cNvPr id="7" name="Tijdelijke aanduiding voor dianummer 6">
            <a:extLst>
              <a:ext uri="{FF2B5EF4-FFF2-40B4-BE49-F238E27FC236}">
                <a16:creationId xmlns:a16="http://schemas.microsoft.com/office/drawing/2014/main" id="{18AAA357-39C1-F221-0D1B-5E4F82BE3F51}"/>
              </a:ext>
            </a:extLst>
          </p:cNvPr>
          <p:cNvSpPr txBox="1">
            <a:spLocks noGrp="1"/>
          </p:cNvSpPr>
          <p:nvPr>
            <p:ph type="sldNum" sz="quarter" idx="8"/>
          </p:nvPr>
        </p:nvSpPr>
        <p:spPr/>
        <p:txBody>
          <a:bodyPr/>
          <a:lstStyle>
            <a:lvl1pPr>
              <a:defRPr/>
            </a:lvl1pPr>
          </a:lstStyle>
          <a:p>
            <a:fld id="{5B4FB08A-E746-4134-8B12-75EAFC4F41E4}" type="slidenum">
              <a:rPr/>
              <a:pPr/>
              <a:t>‹Nº›</a:t>
            </a:fld>
            <a:endParaRPr/>
          </a:p>
        </p:txBody>
      </p:sp>
    </p:spTree>
    <p:extLst>
      <p:ext uri="{BB962C8B-B14F-4D97-AF65-F5344CB8AC3E}">
        <p14:creationId xmlns:p14="http://schemas.microsoft.com/office/powerpoint/2010/main" val="42944587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86349B-A905-8C4F-F686-B1D9EA27F16D}"/>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verticale tekst 2">
            <a:extLst>
              <a:ext uri="{FF2B5EF4-FFF2-40B4-BE49-F238E27FC236}">
                <a16:creationId xmlns:a16="http://schemas.microsoft.com/office/drawing/2014/main" id="{29F858D4-07FF-6687-A346-16754D59998A}"/>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EBE0A26-267C-4A74-EBC9-FECC82332374}"/>
              </a:ext>
            </a:extLst>
          </p:cNvPr>
          <p:cNvSpPr txBox="1">
            <a:spLocks noGrp="1"/>
          </p:cNvSpPr>
          <p:nvPr>
            <p:ph type="dt" sz="half" idx="7"/>
          </p:nvPr>
        </p:nvSpPr>
        <p:spPr/>
        <p:txBody>
          <a:bodyPr/>
          <a:lstStyle>
            <a:lvl1pPr>
              <a:defRPr/>
            </a:lvl1pPr>
          </a:lstStyle>
          <a:p>
            <a:fld id="{0BAB61EF-C6DD-4F32-B64C-2CA43B06222E}" type="datetime1">
              <a:rPr lang="es-ES"/>
              <a:pPr/>
              <a:t>14/05/2024</a:t>
            </a:fld>
            <a:endParaRPr/>
          </a:p>
        </p:txBody>
      </p:sp>
      <p:sp>
        <p:nvSpPr>
          <p:cNvPr id="5" name="Tijdelijke aanduiding voor voettekst 4">
            <a:extLst>
              <a:ext uri="{FF2B5EF4-FFF2-40B4-BE49-F238E27FC236}">
                <a16:creationId xmlns:a16="http://schemas.microsoft.com/office/drawing/2014/main" id="{0BAFF5BB-6E43-D579-5383-11F46D2F4057}"/>
              </a:ext>
            </a:extLst>
          </p:cNvPr>
          <p:cNvSpPr txBox="1">
            <a:spLocks noGrp="1"/>
          </p:cNvSpPr>
          <p:nvPr>
            <p:ph type="ftr" sz="quarter" idx="9"/>
          </p:nvPr>
        </p:nvSpPr>
        <p:spPr/>
        <p:txBody>
          <a:bodyPr/>
          <a:lstStyle>
            <a:lvl1pPr>
              <a:defRPr/>
            </a:lvl1pPr>
          </a:lstStyle>
          <a:p>
            <a:endParaRPr/>
          </a:p>
        </p:txBody>
      </p:sp>
      <p:sp>
        <p:nvSpPr>
          <p:cNvPr id="6" name="Tijdelijke aanduiding voor dianummer 5">
            <a:extLst>
              <a:ext uri="{FF2B5EF4-FFF2-40B4-BE49-F238E27FC236}">
                <a16:creationId xmlns:a16="http://schemas.microsoft.com/office/drawing/2014/main" id="{C4F94CD8-F8C0-B820-B4B5-2107A3EA2FA9}"/>
              </a:ext>
            </a:extLst>
          </p:cNvPr>
          <p:cNvSpPr txBox="1">
            <a:spLocks noGrp="1"/>
          </p:cNvSpPr>
          <p:nvPr>
            <p:ph type="sldNum" sz="quarter" idx="8"/>
          </p:nvPr>
        </p:nvSpPr>
        <p:spPr/>
        <p:txBody>
          <a:bodyPr/>
          <a:lstStyle>
            <a:lvl1pPr>
              <a:defRPr/>
            </a:lvl1pPr>
          </a:lstStyle>
          <a:p>
            <a:fld id="{642548F0-9132-4CA9-8F00-D6D5504F388A}" type="slidenum">
              <a:rPr/>
              <a:pPr/>
              <a:t>‹Nº›</a:t>
            </a:fld>
            <a:endParaRPr/>
          </a:p>
        </p:txBody>
      </p:sp>
    </p:spTree>
    <p:extLst>
      <p:ext uri="{BB962C8B-B14F-4D97-AF65-F5344CB8AC3E}">
        <p14:creationId xmlns:p14="http://schemas.microsoft.com/office/powerpoint/2010/main" val="6189386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DD056AEB-0114-DA71-F075-8D7A8A6BD28A}"/>
              </a:ext>
            </a:extLst>
          </p:cNvPr>
          <p:cNvSpPr txBox="1">
            <a:spLocks noGrp="1"/>
          </p:cNvSpPr>
          <p:nvPr>
            <p:ph type="title" orient="vert"/>
          </p:nvPr>
        </p:nvSpPr>
        <p:spPr>
          <a:xfrm>
            <a:off x="8724903" y="365129"/>
            <a:ext cx="2628899" cy="5811834"/>
          </a:xfrm>
        </p:spPr>
        <p:txBody>
          <a:bodyPr vert="eaVert"/>
          <a:lstStyle>
            <a:lvl1pPr>
              <a:defRPr/>
            </a:lvl1pPr>
          </a:lstStyle>
          <a:p>
            <a:pPr lvl="0"/>
            <a:r>
              <a:rPr lang="nl-NL"/>
              <a:t>Klik om stijl te bewerken</a:t>
            </a:r>
          </a:p>
        </p:txBody>
      </p:sp>
      <p:sp>
        <p:nvSpPr>
          <p:cNvPr id="3" name="Tijdelijke aanduiding voor verticale tekst 2">
            <a:extLst>
              <a:ext uri="{FF2B5EF4-FFF2-40B4-BE49-F238E27FC236}">
                <a16:creationId xmlns:a16="http://schemas.microsoft.com/office/drawing/2014/main" id="{BD3721DB-8177-3B7B-FC60-91698FB7F772}"/>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8660635-5B93-B1BD-628E-68BA050DBC3C}"/>
              </a:ext>
            </a:extLst>
          </p:cNvPr>
          <p:cNvSpPr txBox="1">
            <a:spLocks noGrp="1"/>
          </p:cNvSpPr>
          <p:nvPr>
            <p:ph type="dt" sz="half" idx="7"/>
          </p:nvPr>
        </p:nvSpPr>
        <p:spPr/>
        <p:txBody>
          <a:bodyPr/>
          <a:lstStyle>
            <a:lvl1pPr>
              <a:defRPr/>
            </a:lvl1pPr>
          </a:lstStyle>
          <a:p>
            <a:fld id="{293B71DF-262E-4F88-84A7-0EE96719D2D1}" type="datetime1">
              <a:rPr lang="es-ES"/>
              <a:pPr/>
              <a:t>14/05/2024</a:t>
            </a:fld>
            <a:endParaRPr/>
          </a:p>
        </p:txBody>
      </p:sp>
      <p:sp>
        <p:nvSpPr>
          <p:cNvPr id="5" name="Tijdelijke aanduiding voor voettekst 4">
            <a:extLst>
              <a:ext uri="{FF2B5EF4-FFF2-40B4-BE49-F238E27FC236}">
                <a16:creationId xmlns:a16="http://schemas.microsoft.com/office/drawing/2014/main" id="{19F1127B-B032-4175-1C59-E32F765F4899}"/>
              </a:ext>
            </a:extLst>
          </p:cNvPr>
          <p:cNvSpPr txBox="1">
            <a:spLocks noGrp="1"/>
          </p:cNvSpPr>
          <p:nvPr>
            <p:ph type="ftr" sz="quarter" idx="9"/>
          </p:nvPr>
        </p:nvSpPr>
        <p:spPr/>
        <p:txBody>
          <a:bodyPr/>
          <a:lstStyle>
            <a:lvl1pPr>
              <a:defRPr/>
            </a:lvl1pPr>
          </a:lstStyle>
          <a:p>
            <a:endParaRPr/>
          </a:p>
        </p:txBody>
      </p:sp>
      <p:sp>
        <p:nvSpPr>
          <p:cNvPr id="6" name="Tijdelijke aanduiding voor dianummer 5">
            <a:extLst>
              <a:ext uri="{FF2B5EF4-FFF2-40B4-BE49-F238E27FC236}">
                <a16:creationId xmlns:a16="http://schemas.microsoft.com/office/drawing/2014/main" id="{0A38EEEA-1715-7F35-BC25-6A0FF0D22BA8}"/>
              </a:ext>
            </a:extLst>
          </p:cNvPr>
          <p:cNvSpPr txBox="1">
            <a:spLocks noGrp="1"/>
          </p:cNvSpPr>
          <p:nvPr>
            <p:ph type="sldNum" sz="quarter" idx="8"/>
          </p:nvPr>
        </p:nvSpPr>
        <p:spPr/>
        <p:txBody>
          <a:bodyPr/>
          <a:lstStyle>
            <a:lvl1pPr>
              <a:defRPr/>
            </a:lvl1pPr>
          </a:lstStyle>
          <a:p>
            <a:fld id="{FDD3992C-23F6-4F8B-9AF9-ED24129CFCCE}" type="slidenum">
              <a:rPr/>
              <a:pPr/>
              <a:t>‹Nº›</a:t>
            </a:fld>
            <a:endParaRPr/>
          </a:p>
        </p:txBody>
      </p:sp>
    </p:spTree>
    <p:extLst>
      <p:ext uri="{BB962C8B-B14F-4D97-AF65-F5344CB8AC3E}">
        <p14:creationId xmlns:p14="http://schemas.microsoft.com/office/powerpoint/2010/main" val="15126798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solidFill>
                <a:prstClr val="black"/>
              </a:solidFill>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solidFill>
                <a:prstClr val="white"/>
              </a:solidFill>
            </a:endParaRPr>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solidFill>
                <a:prstClr val="white"/>
              </a:solidFill>
            </a:endParaRPr>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solidFill>
                <a:prstClr val="white"/>
              </a:solidFill>
            </a:endParaRPr>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solidFill>
                <a:prstClr val="white"/>
              </a:solidFill>
            </a:endParaRPr>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solidFill>
                <a:prstClr val="white"/>
              </a:solidFill>
            </a:endParaRPr>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solidFill>
                <a:prstClr val="white"/>
              </a:solidFill>
            </a:endParaRPr>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solidFill>
                <a:prstClr val="white"/>
              </a:solidFill>
            </a:endParaRPr>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solidFill>
                <a:prstClr val="white"/>
              </a:solidFill>
            </a:endParaRPr>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solidFill>
                <a:prstClr val="white"/>
              </a:solidFill>
            </a:endParaRPr>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solidFill>
                <a:prstClr val="white"/>
              </a:solidFill>
            </a:endParaRPr>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solidFill>
                <a:prstClr val="white"/>
              </a:solidFill>
            </a:endParaRPr>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solidFill>
                <a:prstClr val="white"/>
              </a:solidFill>
            </a:endParaRPr>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solidFill>
                <a:prstClr val="white"/>
              </a:solidFill>
            </a:endParaRPr>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solidFill>
                <a:prstClr val="white"/>
              </a:solidFill>
            </a:endParaRPr>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email">
            <a:extLst>
              <a:ext uri="{28A0092B-C50C-407E-A947-70E740481C1C}">
                <a14:useLocalDpi xmlns:a14="http://schemas.microsoft.com/office/drawing/2010/main"/>
              </a:ext>
            </a:extLst>
          </a:blip>
          <a:srcRect/>
          <a:stretch>
            <a:fillRect/>
          </a:stretch>
        </p:blipFill>
        <p:spPr bwMode="auto">
          <a:xfrm>
            <a:off x="8991600" y="5595101"/>
            <a:ext cx="3022600" cy="795807"/>
          </a:xfrm>
          <a:prstGeom prst="rect">
            <a:avLst/>
          </a:prstGeom>
          <a:noFill/>
          <a:ln>
            <a:noFill/>
          </a:ln>
        </p:spPr>
      </p:pic>
    </p:spTree>
    <p:extLst>
      <p:ext uri="{BB962C8B-B14F-4D97-AF65-F5344CB8AC3E}">
        <p14:creationId xmlns:p14="http://schemas.microsoft.com/office/powerpoint/2010/main" val="3298134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1C67FA-60A0-DC72-45ED-4234B5E5E911}"/>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45FDECC6-C19D-58E7-FFB1-79E2C6C791B1}"/>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875B1D6-95D6-CA67-F30E-286FAE113D3F}"/>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69245DCE-42A7-211A-60F1-A941E744A8BE}"/>
              </a:ext>
            </a:extLst>
          </p:cNvPr>
          <p:cNvSpPr txBox="1">
            <a:spLocks noGrp="1"/>
          </p:cNvSpPr>
          <p:nvPr>
            <p:ph type="dt" sz="half" idx="7"/>
          </p:nvPr>
        </p:nvSpPr>
        <p:spPr/>
        <p:txBody>
          <a:bodyPr/>
          <a:lstStyle>
            <a:lvl1pPr>
              <a:defRPr/>
            </a:lvl1pPr>
          </a:lstStyle>
          <a:p>
            <a:pPr lvl="0"/>
            <a:fld id="{C92C98FD-43CF-4065-9D2D-58DC38D3A717}" type="datetime1">
              <a:rPr lang="nl-NL"/>
              <a:pPr lvl="0"/>
              <a:t>14-5-2024</a:t>
            </a:fld>
            <a:endParaRPr lang="nl-NL"/>
          </a:p>
        </p:txBody>
      </p:sp>
      <p:sp>
        <p:nvSpPr>
          <p:cNvPr id="6" name="Tijdelijke aanduiding voor voettekst 5">
            <a:extLst>
              <a:ext uri="{FF2B5EF4-FFF2-40B4-BE49-F238E27FC236}">
                <a16:creationId xmlns:a16="http://schemas.microsoft.com/office/drawing/2014/main" id="{3F28DD76-C118-4EA2-08F7-5F989BE2E8E9}"/>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0644416E-859A-6E0E-E3A7-6F58B05E73D7}"/>
              </a:ext>
            </a:extLst>
          </p:cNvPr>
          <p:cNvSpPr txBox="1">
            <a:spLocks noGrp="1"/>
          </p:cNvSpPr>
          <p:nvPr>
            <p:ph type="sldNum" sz="quarter" idx="8"/>
          </p:nvPr>
        </p:nvSpPr>
        <p:spPr/>
        <p:txBody>
          <a:bodyPr/>
          <a:lstStyle>
            <a:lvl1pPr>
              <a:defRPr/>
            </a:lvl1pPr>
          </a:lstStyle>
          <a:p>
            <a:pPr lvl="0"/>
            <a:fld id="{5F6EA9E4-214A-4C1A-BC4C-8051E9DE8343}" type="slidenum">
              <a:t>‹Nº›</a:t>
            </a:fld>
            <a:endParaRPr lang="nl-NL"/>
          </a:p>
        </p:txBody>
      </p:sp>
    </p:spTree>
    <p:extLst>
      <p:ext uri="{BB962C8B-B14F-4D97-AF65-F5344CB8AC3E}">
        <p14:creationId xmlns:p14="http://schemas.microsoft.com/office/powerpoint/2010/main" val="2595868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solidFill>
                <a:prstClr val="black"/>
              </a:solidFill>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solidFill>
                  <a:prstClr val="black"/>
                </a:solidFill>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solidFill>
                  <a:prstClr val="black"/>
                </a:solidFill>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solidFill>
                  <a:prstClr val="black"/>
                </a:solidFill>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solidFill>
                  <a:prstClr val="black"/>
                </a:solidFill>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6424"/>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solidFill>
                <a:prstClr val="black"/>
              </a:solidFill>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solidFill>
                <a:prstClr val="white"/>
              </a:solidFill>
            </a:endParaRPr>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9462631"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8" y="126697"/>
            <a:ext cx="562243" cy="408778"/>
          </a:xfrm>
          <a:prstGeom prst="rect">
            <a:avLst/>
          </a:prstGeom>
        </p:spPr>
      </p:pic>
    </p:spTree>
    <p:extLst>
      <p:ext uri="{BB962C8B-B14F-4D97-AF65-F5344CB8AC3E}">
        <p14:creationId xmlns:p14="http://schemas.microsoft.com/office/powerpoint/2010/main" val="1024022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solidFill>
                <a:prstClr val="black"/>
              </a:solidFill>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solidFill>
                  <a:prstClr val="black"/>
                </a:solidFill>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solidFill>
                <a:prstClr val="white"/>
              </a:solidFill>
            </a:endParaRPr>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1900"/>
            <a:ext cx="277784" cy="323266"/>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5" y="209002"/>
            <a:ext cx="164961" cy="220720"/>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3663"/>
            <a:ext cx="247162" cy="186058"/>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589"/>
            <a:ext cx="209412" cy="2161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3" y="192854"/>
            <a:ext cx="209411" cy="236868"/>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6" y="255801"/>
            <a:ext cx="150143" cy="173921"/>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9" y="191428"/>
            <a:ext cx="300983" cy="238293"/>
          </a:xfrm>
          <a:prstGeom prst="rect">
            <a:avLst/>
          </a:prstGeom>
        </p:spPr>
      </p:pic>
    </p:spTree>
    <p:extLst>
      <p:ext uri="{BB962C8B-B14F-4D97-AF65-F5344CB8AC3E}">
        <p14:creationId xmlns:p14="http://schemas.microsoft.com/office/powerpoint/2010/main" val="2934020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746230-356E-56AB-93C7-4BDE3A9B5915}"/>
              </a:ext>
            </a:extLst>
          </p:cNvPr>
          <p:cNvSpPr txBox="1">
            <a:spLocks noGrp="1"/>
          </p:cNvSpPr>
          <p:nvPr>
            <p:ph type="title"/>
          </p:nvPr>
        </p:nvSpPr>
        <p:spPr>
          <a:xfrm>
            <a:off x="839784" y="365129"/>
            <a:ext cx="10515600" cy="1325559"/>
          </a:xfrm>
        </p:spPr>
        <p:txBody>
          <a:bodyPr/>
          <a:lstStyle>
            <a:lvl1pPr>
              <a:defRPr/>
            </a:lvl1pPr>
          </a:lstStyle>
          <a:p>
            <a:pPr lvl="0"/>
            <a:r>
              <a:rPr lang="nl-NL"/>
              <a:t>Klik om stijl te bewerken</a:t>
            </a:r>
          </a:p>
        </p:txBody>
      </p:sp>
      <p:sp>
        <p:nvSpPr>
          <p:cNvPr id="3" name="Tijdelijke aanduiding voor tekst 2">
            <a:extLst>
              <a:ext uri="{FF2B5EF4-FFF2-40B4-BE49-F238E27FC236}">
                <a16:creationId xmlns:a16="http://schemas.microsoft.com/office/drawing/2014/main" id="{332BC0AA-2CAA-5823-AE25-5A7BBAE78385}"/>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32654304-C8A0-9DFA-E433-2DCB52966294}"/>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B072ED7-49AC-44B6-BE90-7E638CBB0EDF}"/>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50C3E10-4E9F-E303-BBFA-75AA5314069D}"/>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993FAAD-E5C3-8CD3-75F3-836260697AA2}"/>
              </a:ext>
            </a:extLst>
          </p:cNvPr>
          <p:cNvSpPr txBox="1">
            <a:spLocks noGrp="1"/>
          </p:cNvSpPr>
          <p:nvPr>
            <p:ph type="dt" sz="half" idx="7"/>
          </p:nvPr>
        </p:nvSpPr>
        <p:spPr/>
        <p:txBody>
          <a:bodyPr/>
          <a:lstStyle>
            <a:lvl1pPr>
              <a:defRPr/>
            </a:lvl1pPr>
          </a:lstStyle>
          <a:p>
            <a:pPr lvl="0"/>
            <a:fld id="{27589A8B-AFB4-4067-A5A3-67AF0B861719}" type="datetime1">
              <a:rPr lang="nl-NL"/>
              <a:pPr lvl="0"/>
              <a:t>14-5-2024</a:t>
            </a:fld>
            <a:endParaRPr lang="nl-NL"/>
          </a:p>
        </p:txBody>
      </p:sp>
      <p:sp>
        <p:nvSpPr>
          <p:cNvPr id="8" name="Tijdelijke aanduiding voor voettekst 7">
            <a:extLst>
              <a:ext uri="{FF2B5EF4-FFF2-40B4-BE49-F238E27FC236}">
                <a16:creationId xmlns:a16="http://schemas.microsoft.com/office/drawing/2014/main" id="{BDAD47E2-049D-4D81-15C3-70CA5F63CF72}"/>
              </a:ext>
            </a:extLst>
          </p:cNvPr>
          <p:cNvSpPr txBox="1">
            <a:spLocks noGrp="1"/>
          </p:cNvSpPr>
          <p:nvPr>
            <p:ph type="ftr" sz="quarter" idx="9"/>
          </p:nvPr>
        </p:nvSpPr>
        <p:spPr/>
        <p:txBody>
          <a:bodyPr/>
          <a:lstStyle>
            <a:lvl1pPr>
              <a:defRPr/>
            </a:lvl1pPr>
          </a:lstStyle>
          <a:p>
            <a:pPr lvl="0"/>
            <a:endParaRPr lang="nl-NL"/>
          </a:p>
        </p:txBody>
      </p:sp>
      <p:sp>
        <p:nvSpPr>
          <p:cNvPr id="9" name="Tijdelijke aanduiding voor dianummer 8">
            <a:extLst>
              <a:ext uri="{FF2B5EF4-FFF2-40B4-BE49-F238E27FC236}">
                <a16:creationId xmlns:a16="http://schemas.microsoft.com/office/drawing/2014/main" id="{5394FE55-D4CE-639C-FE9A-20BE05896AF1}"/>
              </a:ext>
            </a:extLst>
          </p:cNvPr>
          <p:cNvSpPr txBox="1">
            <a:spLocks noGrp="1"/>
          </p:cNvSpPr>
          <p:nvPr>
            <p:ph type="sldNum" sz="quarter" idx="8"/>
          </p:nvPr>
        </p:nvSpPr>
        <p:spPr/>
        <p:txBody>
          <a:bodyPr/>
          <a:lstStyle>
            <a:lvl1pPr>
              <a:defRPr/>
            </a:lvl1pPr>
          </a:lstStyle>
          <a:p>
            <a:pPr lvl="0"/>
            <a:fld id="{5EAD8F16-1BB0-4143-8404-CF2C6513366F}" type="slidenum">
              <a:t>‹Nº›</a:t>
            </a:fld>
            <a:endParaRPr lang="nl-NL"/>
          </a:p>
        </p:txBody>
      </p:sp>
    </p:spTree>
    <p:extLst>
      <p:ext uri="{BB962C8B-B14F-4D97-AF65-F5344CB8AC3E}">
        <p14:creationId xmlns:p14="http://schemas.microsoft.com/office/powerpoint/2010/main" val="774056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DC4393-D1CF-1DE7-B101-F43CFF5ED762}"/>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datum 2">
            <a:extLst>
              <a:ext uri="{FF2B5EF4-FFF2-40B4-BE49-F238E27FC236}">
                <a16:creationId xmlns:a16="http://schemas.microsoft.com/office/drawing/2014/main" id="{E9390614-EDF6-19C0-88CD-B96CF527952D}"/>
              </a:ext>
            </a:extLst>
          </p:cNvPr>
          <p:cNvSpPr txBox="1">
            <a:spLocks noGrp="1"/>
          </p:cNvSpPr>
          <p:nvPr>
            <p:ph type="dt" sz="half" idx="7"/>
          </p:nvPr>
        </p:nvSpPr>
        <p:spPr/>
        <p:txBody>
          <a:bodyPr/>
          <a:lstStyle>
            <a:lvl1pPr>
              <a:defRPr/>
            </a:lvl1pPr>
          </a:lstStyle>
          <a:p>
            <a:pPr lvl="0"/>
            <a:fld id="{F6ED112E-369A-4A0F-A5C1-8BD31F279396}" type="datetime1">
              <a:rPr lang="nl-NL"/>
              <a:pPr lvl="0"/>
              <a:t>14-5-2024</a:t>
            </a:fld>
            <a:endParaRPr lang="nl-NL"/>
          </a:p>
        </p:txBody>
      </p:sp>
      <p:sp>
        <p:nvSpPr>
          <p:cNvPr id="4" name="Tijdelijke aanduiding voor voettekst 3">
            <a:extLst>
              <a:ext uri="{FF2B5EF4-FFF2-40B4-BE49-F238E27FC236}">
                <a16:creationId xmlns:a16="http://schemas.microsoft.com/office/drawing/2014/main" id="{A38A2059-5FC3-9D65-66B9-9428001D74A3}"/>
              </a:ext>
            </a:extLst>
          </p:cNvPr>
          <p:cNvSpPr txBox="1">
            <a:spLocks noGrp="1"/>
          </p:cNvSpPr>
          <p:nvPr>
            <p:ph type="ftr" sz="quarter" idx="9"/>
          </p:nvPr>
        </p:nvSpPr>
        <p:spPr/>
        <p:txBody>
          <a:bodyPr/>
          <a:lstStyle>
            <a:lvl1pPr>
              <a:defRPr/>
            </a:lvl1pPr>
          </a:lstStyle>
          <a:p>
            <a:pPr lvl="0"/>
            <a:endParaRPr lang="nl-NL"/>
          </a:p>
        </p:txBody>
      </p:sp>
      <p:sp>
        <p:nvSpPr>
          <p:cNvPr id="5" name="Tijdelijke aanduiding voor dianummer 4">
            <a:extLst>
              <a:ext uri="{FF2B5EF4-FFF2-40B4-BE49-F238E27FC236}">
                <a16:creationId xmlns:a16="http://schemas.microsoft.com/office/drawing/2014/main" id="{219150A8-F32F-4246-3032-9E4CF1A9849C}"/>
              </a:ext>
            </a:extLst>
          </p:cNvPr>
          <p:cNvSpPr txBox="1">
            <a:spLocks noGrp="1"/>
          </p:cNvSpPr>
          <p:nvPr>
            <p:ph type="sldNum" sz="quarter" idx="8"/>
          </p:nvPr>
        </p:nvSpPr>
        <p:spPr/>
        <p:txBody>
          <a:bodyPr/>
          <a:lstStyle>
            <a:lvl1pPr>
              <a:defRPr/>
            </a:lvl1pPr>
          </a:lstStyle>
          <a:p>
            <a:pPr lvl="0"/>
            <a:fld id="{B84FA9BC-4FB7-4726-A579-676BFA7CF756}" type="slidenum">
              <a:t>‹Nº›</a:t>
            </a:fld>
            <a:endParaRPr lang="nl-NL"/>
          </a:p>
        </p:txBody>
      </p:sp>
    </p:spTree>
    <p:extLst>
      <p:ext uri="{BB962C8B-B14F-4D97-AF65-F5344CB8AC3E}">
        <p14:creationId xmlns:p14="http://schemas.microsoft.com/office/powerpoint/2010/main" val="1287449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62B4098-2CD6-227A-1169-0534E437984A}"/>
              </a:ext>
            </a:extLst>
          </p:cNvPr>
          <p:cNvSpPr txBox="1">
            <a:spLocks noGrp="1"/>
          </p:cNvSpPr>
          <p:nvPr>
            <p:ph type="dt" sz="half" idx="7"/>
          </p:nvPr>
        </p:nvSpPr>
        <p:spPr/>
        <p:txBody>
          <a:bodyPr/>
          <a:lstStyle>
            <a:lvl1pPr>
              <a:defRPr/>
            </a:lvl1pPr>
          </a:lstStyle>
          <a:p>
            <a:pPr lvl="0"/>
            <a:fld id="{1DBF94BD-089A-47AF-84AC-7D4AAB6B9DB7}" type="datetime1">
              <a:rPr lang="nl-NL"/>
              <a:pPr lvl="0"/>
              <a:t>14-5-2024</a:t>
            </a:fld>
            <a:endParaRPr lang="nl-NL"/>
          </a:p>
        </p:txBody>
      </p:sp>
      <p:sp>
        <p:nvSpPr>
          <p:cNvPr id="3" name="Tijdelijke aanduiding voor voettekst 2">
            <a:extLst>
              <a:ext uri="{FF2B5EF4-FFF2-40B4-BE49-F238E27FC236}">
                <a16:creationId xmlns:a16="http://schemas.microsoft.com/office/drawing/2014/main" id="{B2D70464-14D7-4E8F-9CF9-60C413004D6F}"/>
              </a:ext>
            </a:extLst>
          </p:cNvPr>
          <p:cNvSpPr txBox="1">
            <a:spLocks noGrp="1"/>
          </p:cNvSpPr>
          <p:nvPr>
            <p:ph type="ftr" sz="quarter" idx="9"/>
          </p:nvPr>
        </p:nvSpPr>
        <p:spPr/>
        <p:txBody>
          <a:bodyPr/>
          <a:lstStyle>
            <a:lvl1pPr>
              <a:defRPr/>
            </a:lvl1pPr>
          </a:lstStyle>
          <a:p>
            <a:pPr lvl="0"/>
            <a:endParaRPr lang="nl-NL"/>
          </a:p>
        </p:txBody>
      </p:sp>
      <p:sp>
        <p:nvSpPr>
          <p:cNvPr id="4" name="Tijdelijke aanduiding voor dianummer 3">
            <a:extLst>
              <a:ext uri="{FF2B5EF4-FFF2-40B4-BE49-F238E27FC236}">
                <a16:creationId xmlns:a16="http://schemas.microsoft.com/office/drawing/2014/main" id="{20DB97FF-2716-845C-0E39-62D10455C13D}"/>
              </a:ext>
            </a:extLst>
          </p:cNvPr>
          <p:cNvSpPr txBox="1">
            <a:spLocks noGrp="1"/>
          </p:cNvSpPr>
          <p:nvPr>
            <p:ph type="sldNum" sz="quarter" idx="8"/>
          </p:nvPr>
        </p:nvSpPr>
        <p:spPr/>
        <p:txBody>
          <a:bodyPr/>
          <a:lstStyle>
            <a:lvl1pPr>
              <a:defRPr/>
            </a:lvl1pPr>
          </a:lstStyle>
          <a:p>
            <a:pPr lvl="0"/>
            <a:fld id="{7441C5BF-4C5A-4C56-A72E-8B014DAEF034}" type="slidenum">
              <a:t>‹Nº›</a:t>
            </a:fld>
            <a:endParaRPr lang="nl-NL"/>
          </a:p>
        </p:txBody>
      </p:sp>
    </p:spTree>
    <p:extLst>
      <p:ext uri="{BB962C8B-B14F-4D97-AF65-F5344CB8AC3E}">
        <p14:creationId xmlns:p14="http://schemas.microsoft.com/office/powerpoint/2010/main" val="1823250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122C99-76E0-8ECE-8E67-45631093E000}"/>
              </a:ext>
            </a:extLst>
          </p:cNvPr>
          <p:cNvSpPr txBox="1">
            <a:spLocks noGrp="1"/>
          </p:cNvSpPr>
          <p:nvPr>
            <p:ph type="title"/>
          </p:nvPr>
        </p:nvSpPr>
        <p:spPr>
          <a:xfrm>
            <a:off x="839784" y="457200"/>
            <a:ext cx="3932240" cy="1600200"/>
          </a:xfrm>
        </p:spPr>
        <p:txBody>
          <a:bodyPr anchor="b"/>
          <a:lstStyle>
            <a:lvl1pPr>
              <a:defRPr sz="3200"/>
            </a:lvl1pPr>
          </a:lstStyle>
          <a:p>
            <a:pPr lvl="0"/>
            <a:r>
              <a:rPr lang="nl-NL"/>
              <a:t>Klik om stijl te bewerken</a:t>
            </a:r>
          </a:p>
        </p:txBody>
      </p:sp>
      <p:sp>
        <p:nvSpPr>
          <p:cNvPr id="3" name="Tijdelijke aanduiding voor inhoud 2">
            <a:extLst>
              <a:ext uri="{FF2B5EF4-FFF2-40B4-BE49-F238E27FC236}">
                <a16:creationId xmlns:a16="http://schemas.microsoft.com/office/drawing/2014/main" id="{0B3A5EB4-2791-2A12-162D-61638DC7D09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95456748-EDCA-4C87-0BCE-6135B84C7A37}"/>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263AD18-DCD0-56C1-55F7-8A7BCFC42B41}"/>
              </a:ext>
            </a:extLst>
          </p:cNvPr>
          <p:cNvSpPr txBox="1">
            <a:spLocks noGrp="1"/>
          </p:cNvSpPr>
          <p:nvPr>
            <p:ph type="dt" sz="half" idx="7"/>
          </p:nvPr>
        </p:nvSpPr>
        <p:spPr/>
        <p:txBody>
          <a:bodyPr/>
          <a:lstStyle>
            <a:lvl1pPr>
              <a:defRPr/>
            </a:lvl1pPr>
          </a:lstStyle>
          <a:p>
            <a:pPr lvl="0"/>
            <a:fld id="{5B2F30C7-F32A-45E7-B2C1-273EA52AFA9C}" type="datetime1">
              <a:rPr lang="nl-NL"/>
              <a:pPr lvl="0"/>
              <a:t>14-5-2024</a:t>
            </a:fld>
            <a:endParaRPr lang="nl-NL"/>
          </a:p>
        </p:txBody>
      </p:sp>
      <p:sp>
        <p:nvSpPr>
          <p:cNvPr id="6" name="Tijdelijke aanduiding voor voettekst 5">
            <a:extLst>
              <a:ext uri="{FF2B5EF4-FFF2-40B4-BE49-F238E27FC236}">
                <a16:creationId xmlns:a16="http://schemas.microsoft.com/office/drawing/2014/main" id="{6031D912-9D0A-E4DA-3B13-C6A91517346A}"/>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4D7312A5-7418-BC7D-5719-DD8D17E6CB09}"/>
              </a:ext>
            </a:extLst>
          </p:cNvPr>
          <p:cNvSpPr txBox="1">
            <a:spLocks noGrp="1"/>
          </p:cNvSpPr>
          <p:nvPr>
            <p:ph type="sldNum" sz="quarter" idx="8"/>
          </p:nvPr>
        </p:nvSpPr>
        <p:spPr/>
        <p:txBody>
          <a:bodyPr/>
          <a:lstStyle>
            <a:lvl1pPr>
              <a:defRPr/>
            </a:lvl1pPr>
          </a:lstStyle>
          <a:p>
            <a:pPr lvl="0"/>
            <a:fld id="{A349D35A-B548-4AA5-A407-8D4B2D17987A}" type="slidenum">
              <a:t>‹Nº›</a:t>
            </a:fld>
            <a:endParaRPr lang="nl-NL"/>
          </a:p>
        </p:txBody>
      </p:sp>
    </p:spTree>
    <p:extLst>
      <p:ext uri="{BB962C8B-B14F-4D97-AF65-F5344CB8AC3E}">
        <p14:creationId xmlns:p14="http://schemas.microsoft.com/office/powerpoint/2010/main" val="105025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CF0D7-27DC-6242-646B-935008210CB4}"/>
              </a:ext>
            </a:extLst>
          </p:cNvPr>
          <p:cNvSpPr txBox="1">
            <a:spLocks noGrp="1"/>
          </p:cNvSpPr>
          <p:nvPr>
            <p:ph type="title"/>
          </p:nvPr>
        </p:nvSpPr>
        <p:spPr>
          <a:xfrm>
            <a:off x="839784" y="457200"/>
            <a:ext cx="3932240" cy="1600200"/>
          </a:xfrm>
        </p:spPr>
        <p:txBody>
          <a:bodyPr anchor="b"/>
          <a:lstStyle>
            <a:lvl1pPr>
              <a:defRPr sz="3200"/>
            </a:lvl1pPr>
          </a:lstStyle>
          <a:p>
            <a:pPr lvl="0"/>
            <a:r>
              <a:rPr lang="nl-NL"/>
              <a:t>Klik om stijl te bewerken</a:t>
            </a:r>
          </a:p>
        </p:txBody>
      </p:sp>
      <p:sp>
        <p:nvSpPr>
          <p:cNvPr id="3" name="Tijdelijke aanduiding voor afbeelding 2">
            <a:extLst>
              <a:ext uri="{FF2B5EF4-FFF2-40B4-BE49-F238E27FC236}">
                <a16:creationId xmlns:a16="http://schemas.microsoft.com/office/drawing/2014/main" id="{8EF8E6EA-06A0-E524-59BB-2BCCD46F4C0D}"/>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nl-NL"/>
          </a:p>
        </p:txBody>
      </p:sp>
      <p:sp>
        <p:nvSpPr>
          <p:cNvPr id="4" name="Tijdelijke aanduiding voor tekst 3">
            <a:extLst>
              <a:ext uri="{FF2B5EF4-FFF2-40B4-BE49-F238E27FC236}">
                <a16:creationId xmlns:a16="http://schemas.microsoft.com/office/drawing/2014/main" id="{6276B39A-A81C-984E-3FAC-39D14B8B17E1}"/>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01E5D3F-4BE5-2ADA-E4DF-0819046DF14F}"/>
              </a:ext>
            </a:extLst>
          </p:cNvPr>
          <p:cNvSpPr txBox="1">
            <a:spLocks noGrp="1"/>
          </p:cNvSpPr>
          <p:nvPr>
            <p:ph type="dt" sz="half" idx="7"/>
          </p:nvPr>
        </p:nvSpPr>
        <p:spPr/>
        <p:txBody>
          <a:bodyPr/>
          <a:lstStyle>
            <a:lvl1pPr>
              <a:defRPr/>
            </a:lvl1pPr>
          </a:lstStyle>
          <a:p>
            <a:pPr lvl="0"/>
            <a:fld id="{B5199C94-6C95-4411-BB74-DD182993C2DD}" type="datetime1">
              <a:rPr lang="nl-NL"/>
              <a:pPr lvl="0"/>
              <a:t>14-5-2024</a:t>
            </a:fld>
            <a:endParaRPr lang="nl-NL"/>
          </a:p>
        </p:txBody>
      </p:sp>
      <p:sp>
        <p:nvSpPr>
          <p:cNvPr id="6" name="Tijdelijke aanduiding voor voettekst 5">
            <a:extLst>
              <a:ext uri="{FF2B5EF4-FFF2-40B4-BE49-F238E27FC236}">
                <a16:creationId xmlns:a16="http://schemas.microsoft.com/office/drawing/2014/main" id="{1EEDDAF4-24D3-A93F-7270-64F3D5F1BED4}"/>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18AAA357-39C1-F221-0D1B-5E4F82BE3F51}"/>
              </a:ext>
            </a:extLst>
          </p:cNvPr>
          <p:cNvSpPr txBox="1">
            <a:spLocks noGrp="1"/>
          </p:cNvSpPr>
          <p:nvPr>
            <p:ph type="sldNum" sz="quarter" idx="8"/>
          </p:nvPr>
        </p:nvSpPr>
        <p:spPr/>
        <p:txBody>
          <a:bodyPr/>
          <a:lstStyle>
            <a:lvl1pPr>
              <a:defRPr/>
            </a:lvl1pPr>
          </a:lstStyle>
          <a:p>
            <a:pPr lvl="0"/>
            <a:fld id="{5B4FB08A-E746-4134-8B12-75EAFC4F41E4}" type="slidenum">
              <a:t>‹Nº›</a:t>
            </a:fld>
            <a:endParaRPr lang="nl-NL"/>
          </a:p>
        </p:txBody>
      </p:sp>
    </p:spTree>
    <p:extLst>
      <p:ext uri="{BB962C8B-B14F-4D97-AF65-F5344CB8AC3E}">
        <p14:creationId xmlns:p14="http://schemas.microsoft.com/office/powerpoint/2010/main" val="2843745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theme" Target="../theme/theme3.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0A649A7-876C-EEE9-12AA-DE7D9A14684B}"/>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nl-NL"/>
              <a:t>Klik om stijl te bewerken</a:t>
            </a:r>
          </a:p>
        </p:txBody>
      </p:sp>
      <p:sp>
        <p:nvSpPr>
          <p:cNvPr id="3" name="Tijdelijke aanduiding voor tekst 2">
            <a:extLst>
              <a:ext uri="{FF2B5EF4-FFF2-40B4-BE49-F238E27FC236}">
                <a16:creationId xmlns:a16="http://schemas.microsoft.com/office/drawing/2014/main" id="{7D7B3226-F6A7-29F4-7964-ABF481CF23D1}"/>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743298F-A33A-AEE3-C4DB-6DC04F04DFF5}"/>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fld id="{74D97BC6-CCBC-4676-A7A9-21DEB99DC876}" type="datetime1">
              <a:rPr lang="nl-NL"/>
              <a:pPr lvl="0"/>
              <a:t>14-5-2024</a:t>
            </a:fld>
            <a:endParaRPr lang="nl-NL"/>
          </a:p>
        </p:txBody>
      </p:sp>
      <p:sp>
        <p:nvSpPr>
          <p:cNvPr id="5" name="Tijdelijke aanduiding voor voettekst 4">
            <a:extLst>
              <a:ext uri="{FF2B5EF4-FFF2-40B4-BE49-F238E27FC236}">
                <a16:creationId xmlns:a16="http://schemas.microsoft.com/office/drawing/2014/main" id="{A212BBBC-B502-98AC-0343-5AFEDD975333}"/>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endParaRPr lang="nl-NL"/>
          </a:p>
        </p:txBody>
      </p:sp>
      <p:sp>
        <p:nvSpPr>
          <p:cNvPr id="6" name="Tijdelijke aanduiding voor dianummer 5">
            <a:extLst>
              <a:ext uri="{FF2B5EF4-FFF2-40B4-BE49-F238E27FC236}">
                <a16:creationId xmlns:a16="http://schemas.microsoft.com/office/drawing/2014/main" id="{E52B7C31-B195-5CA6-917B-5C220311934C}"/>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fld id="{6C80AF25-5090-4667-87BD-1D6C853F6065}" type="slidenum">
              <a:t>‹Nº›</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77" r:id="rId14"/>
  </p:sldLayoutIdLst>
  <p:txStyles>
    <p:titleStyle>
      <a:lvl1pPr marL="0" marR="0" lvl="0" indent="0" algn="l" defTabSz="914400" rtl="0" fontAlgn="auto" hangingPunct="1">
        <a:lnSpc>
          <a:spcPct val="90000"/>
        </a:lnSpc>
        <a:spcBef>
          <a:spcPts val="0"/>
        </a:spcBef>
        <a:spcAft>
          <a:spcPts val="0"/>
        </a:spcAft>
        <a:buNone/>
        <a:tabLst/>
        <a:defRPr lang="nl-NL" sz="4400" b="0" i="0" u="none" strike="noStrike" kern="1200" cap="none" spc="0" baseline="0">
          <a:solidFill>
            <a:srgbClr val="000000"/>
          </a:solidFill>
          <a:uFillTx/>
          <a:latin typeface="Aptos Display"/>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030627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txStyles>
    <p:titleStyle>
      <a:lvl1pPr>
        <a:defRPr>
          <a:latin typeface="+mj-lt"/>
          <a:ea typeface="+mj-ea"/>
          <a:cs typeface="+mj-cs"/>
        </a:defRPr>
      </a:lvl1pPr>
    </p:titleStyle>
    <p:body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bodyStyle>
    <p:other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0A649A7-876C-EEE9-12AA-DE7D9A14684B}"/>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nl-NL"/>
              <a:t>Klik om stijl te bewerken</a:t>
            </a:r>
          </a:p>
        </p:txBody>
      </p:sp>
      <p:sp>
        <p:nvSpPr>
          <p:cNvPr id="3" name="Tijdelijke aanduiding voor tekst 2">
            <a:extLst>
              <a:ext uri="{FF2B5EF4-FFF2-40B4-BE49-F238E27FC236}">
                <a16:creationId xmlns:a16="http://schemas.microsoft.com/office/drawing/2014/main" id="{7D7B3226-F6A7-29F4-7964-ABF481CF23D1}"/>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743298F-A33A-AEE3-C4DB-6DC04F04DFF5}"/>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fld id="{74D97BC6-CCBC-4676-A7A9-21DEB99DC876}" type="datetime1">
              <a:rPr lang="es-ES"/>
              <a:pPr/>
              <a:t>14/05/2024</a:t>
            </a:fld>
            <a:endParaRPr/>
          </a:p>
        </p:txBody>
      </p:sp>
      <p:sp>
        <p:nvSpPr>
          <p:cNvPr id="5" name="Tijdelijke aanduiding voor voettekst 4">
            <a:extLst>
              <a:ext uri="{FF2B5EF4-FFF2-40B4-BE49-F238E27FC236}">
                <a16:creationId xmlns:a16="http://schemas.microsoft.com/office/drawing/2014/main" id="{A212BBBC-B502-98AC-0343-5AFEDD975333}"/>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endParaRPr/>
          </a:p>
        </p:txBody>
      </p:sp>
      <p:sp>
        <p:nvSpPr>
          <p:cNvPr id="6" name="Tijdelijke aanduiding voor dianummer 5">
            <a:extLst>
              <a:ext uri="{FF2B5EF4-FFF2-40B4-BE49-F238E27FC236}">
                <a16:creationId xmlns:a16="http://schemas.microsoft.com/office/drawing/2014/main" id="{E52B7C31-B195-5CA6-917B-5C220311934C}"/>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fld id="{6C80AF25-5090-4667-87BD-1D6C853F6065}" type="slidenum">
              <a:rPr/>
              <a:pPr/>
              <a:t>‹Nº›</a:t>
            </a:fld>
            <a:endParaRPr/>
          </a:p>
        </p:txBody>
      </p:sp>
    </p:spTree>
    <p:extLst>
      <p:ext uri="{BB962C8B-B14F-4D97-AF65-F5344CB8AC3E}">
        <p14:creationId xmlns:p14="http://schemas.microsoft.com/office/powerpoint/2010/main" val="398768190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Lst>
  <p:txStyles>
    <p:titleStyle>
      <a:lvl1pPr marL="0" marR="0" lvl="0" indent="0" algn="l" defTabSz="914400" rtl="0" fontAlgn="auto" hangingPunct="1">
        <a:lnSpc>
          <a:spcPct val="90000"/>
        </a:lnSpc>
        <a:spcBef>
          <a:spcPts val="0"/>
        </a:spcBef>
        <a:spcAft>
          <a:spcPts val="0"/>
        </a:spcAft>
        <a:buNone/>
        <a:tabLst/>
        <a:defRPr lang="nl-NL" sz="4400" b="0" i="0" u="none" strike="noStrike" kern="1200" cap="none" spc="0" baseline="0">
          <a:solidFill>
            <a:srgbClr val="000000"/>
          </a:solidFill>
          <a:uFillTx/>
          <a:latin typeface="Aptos Display"/>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70.png"/><Relationship Id="rId7" Type="http://schemas.openxmlformats.org/officeDocument/2006/relationships/image" Target="../media/image69.png"/><Relationship Id="rId2" Type="http://schemas.openxmlformats.org/officeDocument/2006/relationships/notesSlide" Target="../notesSlides/notesSlide10.xml"/><Relationship Id="rId1" Type="http://schemas.openxmlformats.org/officeDocument/2006/relationships/slideLayout" Target="../slideLayouts/slideLayout41.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7.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70.png"/><Relationship Id="rId7" Type="http://schemas.openxmlformats.org/officeDocument/2006/relationships/image" Target="../media/image69.pn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7.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70.png"/><Relationship Id="rId7" Type="http://schemas.openxmlformats.org/officeDocument/2006/relationships/image" Target="../media/image69.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7.jpe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video" Target="https://www.youtube.com/embed/jFuQqwBmN8A?feature=oembed" TargetMode="External"/><Relationship Id="rId4" Type="http://schemas.openxmlformats.org/officeDocument/2006/relationships/image" Target="../media/image65.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video" Target="https://www.youtube.com/embed/cu7cIIlbOd8?feature=oembed" TargetMode="External"/><Relationship Id="rId4" Type="http://schemas.openxmlformats.org/officeDocument/2006/relationships/image" Target="../media/image66.jpeg"/></Relationships>
</file>

<file path=ppt/slides/_rels/slide6.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jpg"/><Relationship Id="rId7" Type="http://schemas.openxmlformats.org/officeDocument/2006/relationships/image" Target="../media/image71.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70.png"/><Relationship Id="rId11" Type="http://schemas.openxmlformats.org/officeDocument/2006/relationships/image" Target="../media/image75.jpeg"/><Relationship Id="rId5" Type="http://schemas.openxmlformats.org/officeDocument/2006/relationships/image" Target="../media/image69.png"/><Relationship Id="rId10" Type="http://schemas.openxmlformats.org/officeDocument/2006/relationships/image" Target="../media/image74.png"/><Relationship Id="rId4" Type="http://schemas.openxmlformats.org/officeDocument/2006/relationships/image" Target="../media/image68.jpeg"/><Relationship Id="rId9" Type="http://schemas.openxmlformats.org/officeDocument/2006/relationships/image" Target="../media/image73.png"/></Relationships>
</file>

<file path=ppt/slides/_rels/slide7.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70.png"/><Relationship Id="rId7" Type="http://schemas.openxmlformats.org/officeDocument/2006/relationships/image" Target="../media/image73.png"/><Relationship Id="rId2" Type="http://schemas.openxmlformats.org/officeDocument/2006/relationships/notesSlide" Target="../notesSlides/notesSlide8.xml"/><Relationship Id="rId1" Type="http://schemas.openxmlformats.org/officeDocument/2006/relationships/slideLayout" Target="../slideLayouts/slideLayout41.xml"/><Relationship Id="rId6" Type="http://schemas.openxmlformats.org/officeDocument/2006/relationships/image" Target="../media/image72.png"/><Relationship Id="rId5" Type="http://schemas.openxmlformats.org/officeDocument/2006/relationships/image" Target="../media/image77.jpeg"/><Relationship Id="rId4" Type="http://schemas.openxmlformats.org/officeDocument/2006/relationships/image" Target="../media/image7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a:xfrm>
            <a:off x="380999" y="5576087"/>
            <a:ext cx="7862249" cy="780187"/>
          </a:xfrm>
        </p:spPr>
        <p:txBody>
          <a:bodyPr>
            <a:normAutofit fontScale="92500" lnSpcReduction="10000"/>
          </a:bodyPr>
          <a:lstStyle/>
          <a:p>
            <a:pPr marL="0" indent="0">
              <a:buNone/>
            </a:pPr>
            <a:r>
              <a:rPr lang="hr-HR">
                <a:latin typeface="PF Square Sans Pro" pitchFamily="2" charset="0"/>
              </a:rPr>
              <a:t>Praktična obuka za poljoprivrednike i veterinare: </a:t>
            </a:r>
          </a:p>
          <a:p>
            <a:pPr marL="0" indent="0">
              <a:buNone/>
            </a:pPr>
            <a:r>
              <a:rPr lang="hr-HR">
                <a:latin typeface="PF Square Sans Pro" pitchFamily="2" charset="0"/>
              </a:rPr>
              <a:t>Grupne vježbe</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a:xfrm>
            <a:off x="381000" y="6390909"/>
            <a:ext cx="3960264" cy="370394"/>
          </a:xfrm>
        </p:spPr>
        <p:txBody>
          <a:bodyPr>
            <a:normAutofit/>
          </a:bodyPr>
          <a:lstStyle/>
          <a:p>
            <a:pPr marL="0" indent="0">
              <a:buNone/>
            </a:pPr>
            <a:r>
              <a:rPr lang="hr-HR" dirty="0">
                <a:latin typeface="PF Square Sans Pro" pitchFamily="2" charset="0"/>
              </a:rPr>
              <a:t>HRVATSKA, 16. I 17. SVIBNJA 2024.</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2BF1DC8-D9B5-46B9-86F8-290896340DFF}"/>
              </a:ext>
            </a:extLst>
          </p:cNvPr>
          <p:cNvSpPr>
            <a:spLocks noGrp="1"/>
          </p:cNvSpPr>
          <p:nvPr>
            <p:ph type="body" sz="quarter" idx="10"/>
          </p:nvPr>
        </p:nvSpPr>
        <p:spPr>
          <a:xfrm>
            <a:off x="745959" y="278491"/>
            <a:ext cx="8008947" cy="532414"/>
          </a:xfrm>
        </p:spPr>
        <p:txBody>
          <a:bodyPr/>
          <a:lstStyle/>
          <a:p>
            <a:pPr marL="0" indent="0">
              <a:buNone/>
            </a:pPr>
            <a:r>
              <a:rPr lang="en-GB" dirty="0">
                <a:latin typeface="EC Square Sans Pro" panose="020B0506040000020004" pitchFamily="34" charset="0"/>
              </a:rPr>
              <a:t>Plenary discussion Group Exercise 1</a:t>
            </a:r>
          </a:p>
        </p:txBody>
      </p:sp>
      <p:graphicFrame>
        <p:nvGraphicFramePr>
          <p:cNvPr id="32" name="Tabla 31">
            <a:extLst>
              <a:ext uri="{FF2B5EF4-FFF2-40B4-BE49-F238E27FC236}">
                <a16:creationId xmlns:a16="http://schemas.microsoft.com/office/drawing/2014/main" id="{DBF7DD19-5704-41AC-B5E6-B92EF0F627B2}"/>
              </a:ext>
            </a:extLst>
          </p:cNvPr>
          <p:cNvGraphicFramePr>
            <a:graphicFrameLocks noGrp="1"/>
          </p:cNvGraphicFramePr>
          <p:nvPr>
            <p:extLst>
              <p:ext uri="{D42A27DB-BD31-4B8C-83A1-F6EECF244321}">
                <p14:modId xmlns:p14="http://schemas.microsoft.com/office/powerpoint/2010/main" val="3860164451"/>
              </p:ext>
            </p:extLst>
          </p:nvPr>
        </p:nvGraphicFramePr>
        <p:xfrm>
          <a:off x="0" y="1171073"/>
          <a:ext cx="12191999" cy="5408434"/>
        </p:xfrm>
        <a:graphic>
          <a:graphicData uri="http://schemas.openxmlformats.org/drawingml/2006/table">
            <a:tbl>
              <a:tblPr/>
              <a:tblGrid>
                <a:gridCol w="1459832">
                  <a:extLst>
                    <a:ext uri="{9D8B030D-6E8A-4147-A177-3AD203B41FA5}">
                      <a16:colId xmlns:a16="http://schemas.microsoft.com/office/drawing/2014/main" val="226147076"/>
                    </a:ext>
                  </a:extLst>
                </a:gridCol>
                <a:gridCol w="1540042">
                  <a:extLst>
                    <a:ext uri="{9D8B030D-6E8A-4147-A177-3AD203B41FA5}">
                      <a16:colId xmlns:a16="http://schemas.microsoft.com/office/drawing/2014/main" val="865857085"/>
                    </a:ext>
                  </a:extLst>
                </a:gridCol>
                <a:gridCol w="4203031">
                  <a:extLst>
                    <a:ext uri="{9D8B030D-6E8A-4147-A177-3AD203B41FA5}">
                      <a16:colId xmlns:a16="http://schemas.microsoft.com/office/drawing/2014/main" val="3925395878"/>
                    </a:ext>
                  </a:extLst>
                </a:gridCol>
                <a:gridCol w="2983832">
                  <a:extLst>
                    <a:ext uri="{9D8B030D-6E8A-4147-A177-3AD203B41FA5}">
                      <a16:colId xmlns:a16="http://schemas.microsoft.com/office/drawing/2014/main" val="746999470"/>
                    </a:ext>
                  </a:extLst>
                </a:gridCol>
                <a:gridCol w="2005262">
                  <a:extLst>
                    <a:ext uri="{9D8B030D-6E8A-4147-A177-3AD203B41FA5}">
                      <a16:colId xmlns:a16="http://schemas.microsoft.com/office/drawing/2014/main" val="1678133852"/>
                    </a:ext>
                  </a:extLst>
                </a:gridCol>
              </a:tblGrid>
              <a:tr h="462978">
                <a:tc rowSpan="2">
                  <a:txBody>
                    <a:bodyPr/>
                    <a:lstStyle/>
                    <a:p>
                      <a:pPr algn="l" rtl="0" fontAlgn="ctr"/>
                      <a:r>
                        <a:rPr lang="en-GB" sz="1800" b="1" i="0" u="none" strike="noStrike" dirty="0">
                          <a:solidFill>
                            <a:srgbClr val="FFFFFF"/>
                          </a:solidFill>
                          <a:effectLst/>
                          <a:latin typeface="EC Square Sans Pro" panose="020B0506040000020004" pitchFamily="34" charset="0"/>
                        </a:rPr>
                        <a:t>Groups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l" rtl="0" fontAlgn="ctr"/>
                      <a:r>
                        <a:rPr lang="en-GB" sz="2000" b="1" i="0" u="none" strike="noStrike" dirty="0">
                          <a:solidFill>
                            <a:srgbClr val="FFFFFF"/>
                          </a:solidFill>
                          <a:effectLst/>
                          <a:latin typeface="EC Square Sans Pro" panose="020B0506040000020004" pitchFamily="34" charset="0"/>
                        </a:rPr>
                        <a:t>Q1</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gridSpan="3">
                  <a:txBody>
                    <a:bodyPr/>
                    <a:lstStyle/>
                    <a:p>
                      <a:pPr algn="l" rtl="0" fontAlgn="ctr"/>
                      <a:r>
                        <a:rPr lang="en-GB" sz="2000" b="1" i="0" u="none" strike="noStrike" dirty="0">
                          <a:solidFill>
                            <a:srgbClr val="FFFFFF"/>
                          </a:solidFill>
                          <a:effectLst/>
                          <a:latin typeface="EC Square Sans Pro" panose="020B0506040000020004" pitchFamily="34" charset="0"/>
                        </a:rPr>
                        <a:t>Q2 - Barriers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69006597"/>
                  </a:ext>
                </a:extLst>
              </a:tr>
              <a:tr h="589246">
                <a:tc vMerge="1">
                  <a:txBody>
                    <a:bodyPr/>
                    <a:lstStyle/>
                    <a:p>
                      <a:endParaRPr lang="en-GB"/>
                    </a:p>
                  </a:txBody>
                  <a:tcPr/>
                </a:tc>
                <a:tc>
                  <a:txBody>
                    <a:bodyPr/>
                    <a:lstStyle/>
                    <a:p>
                      <a:pPr algn="l" rtl="0" fontAlgn="ctr"/>
                      <a:r>
                        <a:rPr lang="en-GB" sz="1800" b="1" i="0" u="none" strike="noStrike">
                          <a:solidFill>
                            <a:srgbClr val="FFFFFF"/>
                          </a:solidFill>
                          <a:effectLst/>
                          <a:latin typeface="EC Square Sans Pro" panose="020B0506040000020004" pitchFamily="34" charset="0"/>
                        </a:rPr>
                        <a:t>Most used Antimicrobial</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l" rtl="0" fontAlgn="ctr"/>
                      <a:r>
                        <a:rPr lang="en-GB" sz="1800" b="1" i="0" u="none" strike="noStrike" dirty="0">
                          <a:solidFill>
                            <a:srgbClr val="FFFFFF"/>
                          </a:solidFill>
                          <a:effectLst/>
                          <a:latin typeface="EC Square Sans Pro" panose="020B0506040000020004" pitchFamily="34" charset="0"/>
                        </a:rPr>
                        <a:t>Husbandry practices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l" rtl="0" fontAlgn="ctr"/>
                      <a:r>
                        <a:rPr lang="en-GB" sz="1800" b="1" i="0" u="none" strike="noStrike" dirty="0">
                          <a:solidFill>
                            <a:srgbClr val="FFFFFF"/>
                          </a:solidFill>
                          <a:effectLst/>
                          <a:latin typeface="EC Square Sans Pro" panose="020B0506040000020004" pitchFamily="34" charset="0"/>
                        </a:rPr>
                        <a:t>Reduce use and responsible use of AM</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l" rtl="0" fontAlgn="ctr"/>
                      <a:r>
                        <a:rPr lang="en-GB" sz="1800" b="1" i="0" u="none" strike="noStrike" dirty="0">
                          <a:solidFill>
                            <a:srgbClr val="FFFFFF"/>
                          </a:solidFill>
                          <a:effectLst/>
                          <a:latin typeface="EC Square Sans Pro" panose="020B0506040000020004" pitchFamily="34" charset="0"/>
                        </a:rPr>
                        <a:t>Other </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2715526520"/>
                  </a:ext>
                </a:extLst>
              </a:tr>
              <a:tr h="726035">
                <a:tc>
                  <a:txBody>
                    <a:bodyPr/>
                    <a:lstStyle/>
                    <a:p>
                      <a:pPr algn="l" rtl="0" fontAlgn="ctr"/>
                      <a:r>
                        <a:rPr lang="en-GB" sz="1800" b="1" i="0" u="none" strike="noStrike" dirty="0">
                          <a:solidFill>
                            <a:srgbClr val="002060"/>
                          </a:solidFill>
                          <a:effectLst/>
                          <a:latin typeface="EC Square Sans Pro" panose="020B0506040000020004" pitchFamily="34" charset="0"/>
                        </a:rPr>
                        <a:t>Group</a:t>
                      </a:r>
                    </a:p>
                    <a:p>
                      <a:pPr algn="l" rtl="0" fontAlgn="ctr"/>
                      <a:r>
                        <a:rPr lang="en-GB" sz="1800" b="1" i="0" u="none" strike="noStrike" dirty="0">
                          <a:solidFill>
                            <a:srgbClr val="002060"/>
                          </a:solidFill>
                          <a:effectLst/>
                          <a:latin typeface="EC Square Sans Pro" panose="020B0506040000020004" pitchFamily="34" charset="0"/>
                        </a:rPr>
                        <a:t> 1 </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1100" b="0" i="0" u="none" strike="noStrike">
                        <a:solidFill>
                          <a:srgbClr val="00206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3509117"/>
                  </a:ext>
                </a:extLst>
              </a:tr>
              <a:tr h="726035">
                <a:tc>
                  <a:txBody>
                    <a:bodyPr/>
                    <a:lstStyle/>
                    <a:p>
                      <a:pPr algn="l" rtl="0" fontAlgn="ctr"/>
                      <a:r>
                        <a:rPr lang="en-GB" sz="1800" b="1" i="0" u="none" strike="noStrike" dirty="0">
                          <a:solidFill>
                            <a:srgbClr val="002060"/>
                          </a:solidFill>
                          <a:effectLst/>
                          <a:latin typeface="EC Square Sans Pro" panose="020B0506040000020004" pitchFamily="34" charset="0"/>
                        </a:rPr>
                        <a:t>Group </a:t>
                      </a:r>
                    </a:p>
                    <a:p>
                      <a:pPr algn="l" rtl="0" fontAlgn="ctr"/>
                      <a:r>
                        <a:rPr lang="en-GB" sz="1800" b="1" i="0" u="none" strike="noStrike" dirty="0">
                          <a:solidFill>
                            <a:srgbClr val="002060"/>
                          </a:solidFill>
                          <a:effectLst/>
                          <a:latin typeface="EC Square Sans Pro" panose="020B0506040000020004" pitchFamily="34" charset="0"/>
                        </a:rPr>
                        <a:t>2</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1100" b="0" i="0" u="none" strike="noStrike">
                        <a:solidFill>
                          <a:srgbClr val="00206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4538197"/>
                  </a:ext>
                </a:extLst>
              </a:tr>
              <a:tr h="726035">
                <a:tc>
                  <a:txBody>
                    <a:bodyPr/>
                    <a:lstStyle/>
                    <a:p>
                      <a:pPr algn="l" rtl="0" fontAlgn="ctr"/>
                      <a:r>
                        <a:rPr lang="en-GB" sz="1800" b="1" i="0" u="none" strike="noStrike" dirty="0">
                          <a:solidFill>
                            <a:srgbClr val="002060"/>
                          </a:solidFill>
                          <a:effectLst/>
                          <a:latin typeface="EC Square Sans Pro" panose="020B0506040000020004" pitchFamily="34" charset="0"/>
                        </a:rPr>
                        <a:t>Group</a:t>
                      </a:r>
                    </a:p>
                    <a:p>
                      <a:pPr algn="l" rtl="0" fontAlgn="ctr"/>
                      <a:r>
                        <a:rPr lang="en-GB" sz="1800" b="1" i="0" u="none" strike="noStrike" dirty="0">
                          <a:solidFill>
                            <a:srgbClr val="002060"/>
                          </a:solidFill>
                          <a:effectLst/>
                          <a:latin typeface="EC Square Sans Pro" panose="020B0506040000020004" pitchFamily="34" charset="0"/>
                        </a:rPr>
                        <a:t> 3</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7460000"/>
                  </a:ext>
                </a:extLst>
              </a:tr>
              <a:tr h="726035">
                <a:tc>
                  <a:txBody>
                    <a:bodyPr/>
                    <a:lstStyle/>
                    <a:p>
                      <a:pPr algn="l" rtl="0" fontAlgn="ctr"/>
                      <a:r>
                        <a:rPr lang="en-GB" sz="1800" b="1" i="0" u="none" strike="noStrike" dirty="0">
                          <a:solidFill>
                            <a:srgbClr val="002060"/>
                          </a:solidFill>
                          <a:effectLst/>
                          <a:latin typeface="EC Square Sans Pro" panose="020B0506040000020004" pitchFamily="34" charset="0"/>
                        </a:rPr>
                        <a:t>Group</a:t>
                      </a:r>
                    </a:p>
                    <a:p>
                      <a:pPr algn="l" rtl="0" fontAlgn="ctr"/>
                      <a:r>
                        <a:rPr lang="en-GB" sz="1800" b="1" i="0" u="none" strike="noStrike" dirty="0">
                          <a:solidFill>
                            <a:srgbClr val="002060"/>
                          </a:solidFill>
                          <a:effectLst/>
                          <a:latin typeface="EC Square Sans Pro" panose="020B0506040000020004" pitchFamily="34" charset="0"/>
                        </a:rPr>
                        <a:t> 4</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5281065"/>
                  </a:ext>
                </a:extLst>
              </a:tr>
              <a:tr h="726035">
                <a:tc>
                  <a:txBody>
                    <a:bodyPr/>
                    <a:lstStyle/>
                    <a:p>
                      <a:pPr algn="l" rtl="0" fontAlgn="ctr"/>
                      <a:r>
                        <a:rPr lang="en-GB" sz="1800" b="1" i="0" u="none" strike="noStrike" dirty="0">
                          <a:solidFill>
                            <a:srgbClr val="002060"/>
                          </a:solidFill>
                          <a:effectLst/>
                          <a:latin typeface="EC Square Sans Pro" panose="020B0506040000020004" pitchFamily="34" charset="0"/>
                        </a:rPr>
                        <a:t>Group</a:t>
                      </a:r>
                    </a:p>
                    <a:p>
                      <a:pPr algn="l" rtl="0" fontAlgn="ctr"/>
                      <a:r>
                        <a:rPr lang="en-GB" sz="1800" b="1" i="0" u="none" strike="noStrike" dirty="0">
                          <a:solidFill>
                            <a:srgbClr val="002060"/>
                          </a:solidFill>
                          <a:effectLst/>
                          <a:latin typeface="EC Square Sans Pro" panose="020B0506040000020004" pitchFamily="34" charset="0"/>
                        </a:rPr>
                        <a:t> 5</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7596877"/>
                  </a:ext>
                </a:extLst>
              </a:tr>
              <a:tr h="726035">
                <a:tc>
                  <a:txBody>
                    <a:bodyPr/>
                    <a:lstStyle/>
                    <a:p>
                      <a:pPr algn="l" rtl="0" fontAlgn="ctr"/>
                      <a:r>
                        <a:rPr lang="en-GB" sz="1800" b="1" i="0" u="none" strike="noStrike" dirty="0">
                          <a:solidFill>
                            <a:srgbClr val="002060"/>
                          </a:solidFill>
                          <a:effectLst/>
                          <a:latin typeface="EC Square Sans Pro" panose="020B0506040000020004" pitchFamily="34" charset="0"/>
                        </a:rPr>
                        <a:t>Group</a:t>
                      </a:r>
                    </a:p>
                    <a:p>
                      <a:pPr algn="l" rtl="0" fontAlgn="ctr"/>
                      <a:r>
                        <a:rPr lang="en-GB" sz="1800" b="1" i="0" u="none" strike="noStrike" dirty="0">
                          <a:solidFill>
                            <a:srgbClr val="002060"/>
                          </a:solidFill>
                          <a:effectLst/>
                          <a:latin typeface="EC Square Sans Pro" panose="020B0506040000020004" pitchFamily="34" charset="0"/>
                        </a:rPr>
                        <a:t> 6</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2545244899"/>
                  </a:ext>
                </a:extLst>
              </a:tr>
            </a:tbl>
          </a:graphicData>
        </a:graphic>
      </p:graphicFrame>
      <p:pic>
        <p:nvPicPr>
          <p:cNvPr id="33" name="Picture 4" descr="840+ Heifer Illustrations, Royalty-Free Vector Graphics &amp; Clip Art - iStock  | Heifer cows, Heifer vector, Heifer milk">
            <a:extLst>
              <a:ext uri="{FF2B5EF4-FFF2-40B4-BE49-F238E27FC236}">
                <a16:creationId xmlns:a16="http://schemas.microsoft.com/office/drawing/2014/main" id="{DFF8A984-BCEA-4326-8CD0-42F1116F52ED}"/>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6340" t="28652" r="15867" b="28682"/>
          <a:stretch/>
        </p:blipFill>
        <p:spPr bwMode="auto">
          <a:xfrm>
            <a:off x="1014154" y="2509807"/>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descr="Chicken Icon Vector Art, Icons, and Graphics for Free Download">
            <a:extLst>
              <a:ext uri="{FF2B5EF4-FFF2-40B4-BE49-F238E27FC236}">
                <a16:creationId xmlns:a16="http://schemas.microsoft.com/office/drawing/2014/main" id="{8E8FA181-07F5-40ED-942E-DA3B96B739EA}"/>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flipH="1">
            <a:off x="745959" y="3098834"/>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4" descr="Fish Icon Vector Isolated Stock Illustration - Download Image Now - Fish,  Icon, Vector - iStock">
            <a:extLst>
              <a:ext uri="{FF2B5EF4-FFF2-40B4-BE49-F238E27FC236}">
                <a16:creationId xmlns:a16="http://schemas.microsoft.com/office/drawing/2014/main" id="{4847C8B1-6DA1-47AF-9F55-6F91950DDE5F}"/>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2037" t="29604" r="9625" b="30401"/>
          <a:stretch/>
        </p:blipFill>
        <p:spPr bwMode="auto">
          <a:xfrm>
            <a:off x="1055399" y="3176175"/>
            <a:ext cx="414282" cy="21150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Chicken Icon Vector Art, Icons, and Graphics for Free Download">
            <a:extLst>
              <a:ext uri="{FF2B5EF4-FFF2-40B4-BE49-F238E27FC236}">
                <a16:creationId xmlns:a16="http://schemas.microsoft.com/office/drawing/2014/main" id="{DA31E4F5-7541-4F1F-9E89-2D14C37FEA5E}"/>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flipH="1">
            <a:off x="901628" y="3794281"/>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Goat Vector Art Stock Images | Depositphotos">
            <a:extLst>
              <a:ext uri="{FF2B5EF4-FFF2-40B4-BE49-F238E27FC236}">
                <a16:creationId xmlns:a16="http://schemas.microsoft.com/office/drawing/2014/main" id="{F14CDF57-9D5D-4486-B1B5-D14BFFF8C428}"/>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8755" t="14682" r="10177" b="14207"/>
          <a:stretch/>
        </p:blipFill>
        <p:spPr bwMode="auto">
          <a:xfrm>
            <a:off x="895577" y="4563011"/>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8" name="Picture 8" descr="Sheep Vector Illustration Black Silhouette. Stock Vector - Illustration of  raphic, husbandry: 140349495">
            <a:extLst>
              <a:ext uri="{FF2B5EF4-FFF2-40B4-BE49-F238E27FC236}">
                <a16:creationId xmlns:a16="http://schemas.microsoft.com/office/drawing/2014/main" id="{97A6F2D7-CBA2-4273-98C0-CC936636A5EA}"/>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13743" t="7481" r="11426" b="9237"/>
          <a:stretch/>
        </p:blipFill>
        <p:spPr bwMode="auto">
          <a:xfrm>
            <a:off x="935953" y="5348644"/>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9" name="Picture 2" descr="Silhouette of a pig Royalty Free Vector Image - VectorStock">
            <a:extLst>
              <a:ext uri="{FF2B5EF4-FFF2-40B4-BE49-F238E27FC236}">
                <a16:creationId xmlns:a16="http://schemas.microsoft.com/office/drawing/2014/main" id="{78AE8596-202D-403A-AFAB-05D29D434B57}"/>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844" t="18131" r="2411" b="24735"/>
          <a:stretch/>
        </p:blipFill>
        <p:spPr bwMode="auto">
          <a:xfrm>
            <a:off x="901628" y="6018729"/>
            <a:ext cx="409896" cy="222740"/>
          </a:xfrm>
          <a:prstGeom prst="rect">
            <a:avLst/>
          </a:prstGeom>
          <a:noFill/>
          <a:extLst>
            <a:ext uri="{909E8E84-426E-40DD-AFC4-6F175D3DCCD1}">
              <a14:hiddenFill xmlns:a14="http://schemas.microsoft.com/office/drawing/2010/main">
                <a:solidFill>
                  <a:srgbClr val="FFFFFF"/>
                </a:solidFill>
              </a14:hiddenFill>
            </a:ext>
          </a:extLst>
        </p:spPr>
      </p:pic>
      <p:sp>
        <p:nvSpPr>
          <p:cNvPr id="40" name="CuadroTexto 39">
            <a:extLst>
              <a:ext uri="{FF2B5EF4-FFF2-40B4-BE49-F238E27FC236}">
                <a16:creationId xmlns:a16="http://schemas.microsoft.com/office/drawing/2014/main" id="{61A33758-D72F-49DF-B664-00BE137E55FB}"/>
              </a:ext>
            </a:extLst>
          </p:cNvPr>
          <p:cNvSpPr txBox="1"/>
          <p:nvPr/>
        </p:nvSpPr>
        <p:spPr>
          <a:xfrm>
            <a:off x="430690" y="836118"/>
            <a:ext cx="1663700" cy="461665"/>
          </a:xfrm>
          <a:prstGeom prst="rect">
            <a:avLst/>
          </a:prstGeom>
          <a:noFill/>
        </p:spPr>
        <p:txBody>
          <a:bodyPr wrap="square">
            <a:spAutoFit/>
          </a:bodyPr>
          <a:lstStyle/>
          <a:p>
            <a:r>
              <a:rPr lang="nl-NL" sz="2400" b="1" kern="0" dirty="0">
                <a:solidFill>
                  <a:srgbClr val="2C7470"/>
                </a:solidFill>
                <a:latin typeface="EC Square Sans Pro" panose="020B0506040000020004" pitchFamily="34" charset="0"/>
                <a:cs typeface="Arial" panose="020B0604020202020204" pitchFamily="34" charset="0"/>
              </a:rPr>
              <a:t>Croatia</a:t>
            </a:r>
          </a:p>
        </p:txBody>
      </p:sp>
    </p:spTree>
    <p:extLst>
      <p:ext uri="{BB962C8B-B14F-4D97-AF65-F5344CB8AC3E}">
        <p14:creationId xmlns:p14="http://schemas.microsoft.com/office/powerpoint/2010/main" val="73576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539087" y="270672"/>
            <a:ext cx="10659980" cy="1183572"/>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hr-HR" sz="3200">
                <a:latin typeface="PF Square Sans Pro" pitchFamily="2" charset="0"/>
              </a:rPr>
              <a:t>Grupna vježba 2a - </a:t>
            </a:r>
            <a:r>
              <a:rPr lang="hr-HR" sz="3200" b="1">
                <a:latin typeface="PF Square Sans Pro" pitchFamily="2" charset="0"/>
              </a:rPr>
              <a:t>Identificiranje prepreka i pronalaženje </a:t>
            </a:r>
            <a:r>
              <a:rPr lang="hr-HR" sz="3200" b="1" u="sng">
                <a:latin typeface="PF Square Sans Pro" pitchFamily="2" charset="0"/>
              </a:rPr>
              <a:t>rješenja</a:t>
            </a:r>
            <a:r>
              <a:rPr lang="hr-HR" sz="3200" b="1">
                <a:latin typeface="PF Square Sans Pro" pitchFamily="2" charset="0"/>
              </a:rPr>
              <a:t> za njihovo svladavanje – </a:t>
            </a:r>
            <a:r>
              <a:rPr lang="hr-HR" sz="3200" b="1" u="sng">
                <a:latin typeface="PF Square Sans Pro" pitchFamily="2" charset="0"/>
              </a:rPr>
              <a:t>uzgojne prakse</a:t>
            </a:r>
          </a:p>
        </p:txBody>
      </p:sp>
      <p:grpSp>
        <p:nvGrpSpPr>
          <p:cNvPr id="36" name="Grupo 35">
            <a:extLst>
              <a:ext uri="{FF2B5EF4-FFF2-40B4-BE49-F238E27FC236}">
                <a16:creationId xmlns:a16="http://schemas.microsoft.com/office/drawing/2014/main" id="{677F9CA3-0DF3-49D7-874C-B522D6BECBF0}"/>
              </a:ext>
            </a:extLst>
          </p:cNvPr>
          <p:cNvGrpSpPr/>
          <p:nvPr/>
        </p:nvGrpSpPr>
        <p:grpSpPr>
          <a:xfrm>
            <a:off x="10422556" y="4896262"/>
            <a:ext cx="1682901" cy="1546999"/>
            <a:chOff x="10133729" y="-46716"/>
            <a:chExt cx="1682901" cy="1546999"/>
          </a:xfrm>
        </p:grpSpPr>
        <p:sp>
          <p:nvSpPr>
            <p:cNvPr id="37" name="CuadroTexto 36">
              <a:extLst>
                <a:ext uri="{FF2B5EF4-FFF2-40B4-BE49-F238E27FC236}">
                  <a16:creationId xmlns:a16="http://schemas.microsoft.com/office/drawing/2014/main" id="{16F2F623-9190-41C6-9F9A-7CD15B015CA2}"/>
                </a:ext>
              </a:extLst>
            </p:cNvPr>
            <p:cNvSpPr txBox="1"/>
            <p:nvPr/>
          </p:nvSpPr>
          <p:spPr>
            <a:xfrm>
              <a:off x="10327771" y="458783"/>
              <a:ext cx="1294819" cy="892552"/>
            </a:xfrm>
            <a:prstGeom prst="rect">
              <a:avLst/>
            </a:prstGeom>
            <a:solidFill>
              <a:schemeClr val="bg1"/>
            </a:solidFill>
          </p:spPr>
          <p:txBody>
            <a:bodyPr wrap="square" rtlCol="0">
              <a:spAutoFit/>
            </a:bodyPr>
            <a:lstStyle/>
            <a:p>
              <a:pPr algn="ctr"/>
              <a:r>
                <a:rPr lang="hr-HR" sz="3600" b="1">
                  <a:solidFill>
                    <a:srgbClr val="C00000"/>
                  </a:solidFill>
                  <a:latin typeface="PF Square Sans Pro" pitchFamily="2" charset="0"/>
                </a:rPr>
                <a:t>50 </a:t>
              </a:r>
            </a:p>
            <a:p>
              <a:pPr algn="ctr"/>
              <a:r>
                <a:rPr lang="hr-HR" sz="1400" b="1">
                  <a:solidFill>
                    <a:srgbClr val="C00000"/>
                  </a:solidFill>
                  <a:latin typeface="PF Square Sans Pro" pitchFamily="2" charset="0"/>
                </a:rPr>
                <a:t>MIN</a:t>
              </a:r>
            </a:p>
          </p:txBody>
        </p:sp>
        <p:grpSp>
          <p:nvGrpSpPr>
            <p:cNvPr id="38" name="Grupo 37">
              <a:extLst>
                <a:ext uri="{FF2B5EF4-FFF2-40B4-BE49-F238E27FC236}">
                  <a16:creationId xmlns:a16="http://schemas.microsoft.com/office/drawing/2014/main" id="{CFB9670D-5DB0-4A46-A398-4C40AE8C6FC8}"/>
                </a:ext>
              </a:extLst>
            </p:cNvPr>
            <p:cNvGrpSpPr/>
            <p:nvPr/>
          </p:nvGrpSpPr>
          <p:grpSpPr>
            <a:xfrm>
              <a:off x="10133729" y="-46716"/>
              <a:ext cx="1682901" cy="1546999"/>
              <a:chOff x="9836637" y="106015"/>
              <a:chExt cx="1929565" cy="2078540"/>
            </a:xfrm>
          </p:grpSpPr>
          <p:sp>
            <p:nvSpPr>
              <p:cNvPr id="39" name="Elipse 38">
                <a:extLst>
                  <a:ext uri="{FF2B5EF4-FFF2-40B4-BE49-F238E27FC236}">
                    <a16:creationId xmlns:a16="http://schemas.microsoft.com/office/drawing/2014/main" id="{34B12050-F430-43FB-BF1C-B5BA2CE7A16A}"/>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a:p>
            </p:txBody>
          </p:sp>
          <p:cxnSp>
            <p:nvCxnSpPr>
              <p:cNvPr id="40" name="Conector recto 39">
                <a:extLst>
                  <a:ext uri="{FF2B5EF4-FFF2-40B4-BE49-F238E27FC236}">
                    <a16:creationId xmlns:a16="http://schemas.microsoft.com/office/drawing/2014/main" id="{1381F1E8-8FE8-4B4A-9A79-FA14B3E6DB34}"/>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E34A2C5D-D31F-4469-9361-A054F55225DB}"/>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6746C081-1BE6-477D-B3BA-33DCDDF62467}"/>
                  </a:ext>
                </a:extLst>
              </p:cNvPr>
              <p:cNvCxnSpPr>
                <a:cxnSpLocks/>
                <a:stCxn id="39"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8A2AFA78-3627-4FA3-AAE9-5A8B4136A478}"/>
                  </a:ext>
                </a:extLst>
              </p:cNvPr>
              <p:cNvCxnSpPr>
                <a:cxnSpLocks/>
                <a:stCxn id="39"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44" name="Cuerda 43">
                <a:extLst>
                  <a:ext uri="{FF2B5EF4-FFF2-40B4-BE49-F238E27FC236}">
                    <a16:creationId xmlns:a16="http://schemas.microsoft.com/office/drawing/2014/main" id="{622F5FFB-C5F0-4ABB-9243-AF93864CDDBC}"/>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a:p>
            </p:txBody>
          </p:sp>
          <p:sp>
            <p:nvSpPr>
              <p:cNvPr id="45" name="Cuerda 44">
                <a:extLst>
                  <a:ext uri="{FF2B5EF4-FFF2-40B4-BE49-F238E27FC236}">
                    <a16:creationId xmlns:a16="http://schemas.microsoft.com/office/drawing/2014/main" id="{81318734-BBE8-41D4-9938-5A51F3C73D6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a:p>
            </p:txBody>
          </p:sp>
        </p:grpSp>
      </p:grpSp>
      <p:sp>
        <p:nvSpPr>
          <p:cNvPr id="14" name="Tijdelijke aanduiding voor inhoud 2">
            <a:extLst>
              <a:ext uri="{FF2B5EF4-FFF2-40B4-BE49-F238E27FC236}">
                <a16:creationId xmlns:a16="http://schemas.microsoft.com/office/drawing/2014/main" id="{5ED8B47D-B731-4C9C-AB5F-11A7967B94AF}"/>
              </a:ext>
            </a:extLst>
          </p:cNvPr>
          <p:cNvSpPr txBox="1">
            <a:spLocks/>
          </p:cNvSpPr>
          <p:nvPr/>
        </p:nvSpPr>
        <p:spPr>
          <a:xfrm>
            <a:off x="457199" y="1585502"/>
            <a:ext cx="11432633" cy="4351336"/>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R="0" lvl="0" algn="l" defTabSz="914400" rtl="0" eaLnBrk="1" fontAlgn="auto" latinLnBrk="0" hangingPunct="1">
              <a:lnSpc>
                <a:spcPct val="70000"/>
              </a:lnSpc>
              <a:spcBef>
                <a:spcPts val="1000"/>
              </a:spcBef>
              <a:spcAft>
                <a:spcPts val="0"/>
              </a:spcAft>
              <a:buClrTx/>
              <a:buSzPct val="100000"/>
              <a:tabLst/>
              <a:defRPr/>
            </a:pPr>
            <a:r>
              <a:rPr kumimoji="0" lang="hr-HR" sz="2000" b="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Poljoprivrednici i veterinari pomiješani u 1. grupi, podijeljeni po vrstama životinja </a:t>
            </a:r>
          </a:p>
          <a:p>
            <a:pPr marR="0" lvl="0" algn="l" defTabSz="914400" rtl="0" eaLnBrk="1" fontAlgn="auto" latinLnBrk="0" hangingPunct="1">
              <a:lnSpc>
                <a:spcPct val="70000"/>
              </a:lnSpc>
              <a:spcBef>
                <a:spcPts val="1000"/>
              </a:spcBef>
              <a:spcAft>
                <a:spcPts val="0"/>
              </a:spcAft>
              <a:buClrTx/>
              <a:buSzPct val="100000"/>
              <a:tabLst/>
              <a:defRPr/>
            </a:pPr>
            <a:r>
              <a:rPr kumimoji="0" lang="hr-HR" sz="2000" b="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Pogledajte prethodnu grupnu vježbu: </a:t>
            </a:r>
            <a:r>
              <a:rPr kumimoji="0" lang="hr-HR" sz="20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uzgojne prakse</a:t>
            </a:r>
          </a:p>
          <a:p>
            <a:pPr marR="0" lvl="0" algn="l" defTabSz="914400" rtl="0" eaLnBrk="1" fontAlgn="auto" latinLnBrk="0" hangingPunct="1">
              <a:lnSpc>
                <a:spcPct val="70000"/>
              </a:lnSpc>
              <a:spcBef>
                <a:spcPts val="1000"/>
              </a:spcBef>
              <a:spcAft>
                <a:spcPts val="0"/>
              </a:spcAft>
              <a:buClrTx/>
              <a:buSzPct val="100000"/>
              <a:tabLst/>
              <a:defRPr/>
            </a:pPr>
            <a:r>
              <a:rPr kumimoji="0" lang="hr-HR" sz="2000" b="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Odgovorite na pitanja koristeći novi flipchart papir:</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kumimoji="0" lang="nl-NL" sz="2000" b="0" i="0" u="none" strike="noStrike" kern="0" cap="none" normalizeH="0" baseline="0" noProof="0" dirty="0">
              <a:ln>
                <a:noFill/>
              </a:ln>
              <a:solidFill>
                <a:srgbClr val="002060"/>
              </a:solidFill>
              <a:effectLst/>
              <a:uLnTx/>
              <a:uFillTx/>
              <a:latin typeface="PF Square Sans Pro" pitchFamily="2" charset="0"/>
              <a:cs typeface="Arial" panose="020B0604020202020204" pitchFamily="34" charset="0"/>
            </a:endParaRPr>
          </a:p>
          <a:p>
            <a:pPr marL="685800" lvl="1" indent="-228600">
              <a:lnSpc>
                <a:spcPct val="70000"/>
              </a:lnSpc>
              <a:spcBef>
                <a:spcPts val="500"/>
              </a:spcBef>
              <a:buSzPct val="100000"/>
              <a:buFont typeface="Arial" pitchFamily="34"/>
              <a:buChar char="•"/>
              <a:defRPr/>
            </a:pPr>
            <a:r>
              <a:rPr lang="hr-HR" sz="2800" b="1" dirty="0">
                <a:solidFill>
                  <a:srgbClr val="002060"/>
                </a:solidFill>
                <a:latin typeface="PF Square Sans Pro" pitchFamily="2" charset="0"/>
                <a:cs typeface="Arial" panose="020B0604020202020204" pitchFamily="34" charset="0"/>
              </a:rPr>
              <a:t>Koje su prepreke za provedbu uzgojnih</a:t>
            </a:r>
            <a:r>
              <a:rPr kumimoji="0" lang="hr-HR" sz="28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 praksi utvrđenih u </a:t>
            </a:r>
            <a:r>
              <a:rPr lang="hr-HR" sz="2800" b="1" dirty="0">
                <a:solidFill>
                  <a:srgbClr val="002060"/>
                </a:solidFill>
                <a:latin typeface="PF Square Sans Pro" pitchFamily="2" charset="0"/>
                <a:cs typeface="Arial" panose="020B0604020202020204" pitchFamily="34" charset="0"/>
              </a:rPr>
              <a:t>vježbi 1? </a:t>
            </a:r>
          </a:p>
          <a:p>
            <a:pPr marL="457200" marR="0" lvl="1" algn="l" defTabSz="914400" rtl="0" eaLnBrk="1" fontAlgn="auto" latinLnBrk="0" hangingPunct="1">
              <a:lnSpc>
                <a:spcPct val="70000"/>
              </a:lnSpc>
              <a:spcBef>
                <a:spcPts val="500"/>
              </a:spcBef>
              <a:spcAft>
                <a:spcPts val="0"/>
              </a:spcAft>
              <a:buClrTx/>
              <a:buSzPct val="100000"/>
              <a:tabLst/>
              <a:defRPr/>
            </a:pPr>
            <a:endParaRPr kumimoji="0" lang="en-US" sz="2800" b="1" i="0" u="none" strike="noStrike" kern="0" cap="none" normalizeH="0" baseline="0" noProof="0" dirty="0">
              <a:ln>
                <a:noFill/>
              </a:ln>
              <a:solidFill>
                <a:srgbClr val="002060"/>
              </a:solidFill>
              <a:effectLst/>
              <a:uLnTx/>
              <a:uFillTx/>
              <a:latin typeface="PF Square Sans Pro" pitchFamily="2"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hr-HR" sz="28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Koja su rješenja za svladavanje tih prepreka?</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kumimoji="0" lang="nl-NL" sz="2800" b="1" i="0" u="none" strike="noStrike" kern="0" cap="none" normalizeH="0" baseline="0" noProof="0" dirty="0">
              <a:ln>
                <a:noFill/>
              </a:ln>
              <a:solidFill>
                <a:srgbClr val="002060"/>
              </a:solidFill>
              <a:effectLst/>
              <a:uLnTx/>
              <a:uFillTx/>
              <a:latin typeface="PF Square Sans Pro" pitchFamily="2"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hr-HR" sz="28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Stvorite svoj PAMETAN [SMART] cilj - za </a:t>
            </a:r>
            <a:br>
              <a:rPr kumimoji="0" lang="hr-HR" sz="28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br>
            <a:r>
              <a:rPr kumimoji="0" lang="hr-HR" sz="28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implementaciju na Vašoj farmi ili farmi Vašeg klijenta</a:t>
            </a: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endParaRPr kumimoji="0" lang="en-US" sz="2000" b="0" i="0" u="none" strike="noStrike" kern="0" cap="none" normalizeH="0" baseline="0" noProof="0" dirty="0">
              <a:ln>
                <a:noFill/>
              </a:ln>
              <a:solidFill>
                <a:srgbClr val="002060"/>
              </a:solidFill>
              <a:effectLst/>
              <a:uLnTx/>
              <a:uFillTx/>
              <a:latin typeface="PF Square Sans Pro" pitchFamily="2" charset="0"/>
              <a:cs typeface="Arial" panose="020B0604020202020204" pitchFamily="34" charset="0"/>
            </a:endParaRP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r>
              <a:rPr kumimoji="0" lang="hr-HR" sz="2000" b="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Koristite samoljepljive papiriće da zapišete svoje odgovore i zalijepite ih na flipchart papire</a:t>
            </a:r>
          </a:p>
          <a:p>
            <a:endParaRPr lang="nl-NL" sz="2400" kern="0" dirty="0">
              <a:solidFill>
                <a:srgbClr val="002060"/>
              </a:solidFill>
              <a:latin typeface="PF Square Sans Pro" pitchFamily="2" charset="0"/>
              <a:cs typeface="Arial" panose="020B0604020202020204" pitchFamily="34" charset="0"/>
            </a:endParaRPr>
          </a:p>
          <a:p>
            <a:pPr marL="457200" lvl="1"/>
            <a:endParaRPr lang="nl-NL" kern="0" dirty="0">
              <a:solidFill>
                <a:sysClr val="windowText" lastClr="000000"/>
              </a:solidFill>
            </a:endParaRPr>
          </a:p>
        </p:txBody>
      </p:sp>
    </p:spTree>
    <p:extLst>
      <p:ext uri="{BB962C8B-B14F-4D97-AF65-F5344CB8AC3E}">
        <p14:creationId xmlns:p14="http://schemas.microsoft.com/office/powerpoint/2010/main" val="2174509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539087" y="284320"/>
            <a:ext cx="10320792" cy="2602542"/>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hr-HR" sz="2800" dirty="0">
                <a:latin typeface="PF Square Sans Pro" pitchFamily="2" charset="0"/>
              </a:rPr>
              <a:t>Grupna vježba 2b - </a:t>
            </a:r>
            <a:r>
              <a:rPr lang="hr-HR" sz="2800" b="1" dirty="0">
                <a:latin typeface="PF Square Sans Pro" pitchFamily="2" charset="0"/>
              </a:rPr>
              <a:t>Pronalaženje </a:t>
            </a:r>
            <a:r>
              <a:rPr lang="hr-HR" sz="2800" b="1" u="sng" dirty="0">
                <a:latin typeface="PF Square Sans Pro" pitchFamily="2" charset="0"/>
              </a:rPr>
              <a:t>rješenja</a:t>
            </a:r>
            <a:r>
              <a:rPr lang="hr-HR" sz="2800" b="1" dirty="0">
                <a:latin typeface="PF Square Sans Pro" pitchFamily="2" charset="0"/>
              </a:rPr>
              <a:t> za svladavanje prepreka –</a:t>
            </a:r>
            <a:r>
              <a:rPr lang="hr-HR" sz="2800" b="1" u="sng" dirty="0">
                <a:latin typeface="PF Square Sans Pro" pitchFamily="2" charset="0"/>
              </a:rPr>
              <a:t>Smanjenje i odgovorna uporaba antimikrobnih lijekova</a:t>
            </a:r>
          </a:p>
        </p:txBody>
      </p:sp>
      <p:grpSp>
        <p:nvGrpSpPr>
          <p:cNvPr id="36" name="Grupo 35">
            <a:extLst>
              <a:ext uri="{FF2B5EF4-FFF2-40B4-BE49-F238E27FC236}">
                <a16:creationId xmlns:a16="http://schemas.microsoft.com/office/drawing/2014/main" id="{677F9CA3-0DF3-49D7-874C-B522D6BECBF0}"/>
              </a:ext>
            </a:extLst>
          </p:cNvPr>
          <p:cNvGrpSpPr/>
          <p:nvPr/>
        </p:nvGrpSpPr>
        <p:grpSpPr>
          <a:xfrm>
            <a:off x="10553700" y="5219700"/>
            <a:ext cx="1481007" cy="1449516"/>
            <a:chOff x="10133729" y="-46716"/>
            <a:chExt cx="1682901" cy="1546999"/>
          </a:xfrm>
        </p:grpSpPr>
        <p:sp>
          <p:nvSpPr>
            <p:cNvPr id="37" name="CuadroTexto 36">
              <a:extLst>
                <a:ext uri="{FF2B5EF4-FFF2-40B4-BE49-F238E27FC236}">
                  <a16:creationId xmlns:a16="http://schemas.microsoft.com/office/drawing/2014/main" id="{16F2F623-9190-41C6-9F9A-7CD15B015CA2}"/>
                </a:ext>
              </a:extLst>
            </p:cNvPr>
            <p:cNvSpPr txBox="1"/>
            <p:nvPr/>
          </p:nvSpPr>
          <p:spPr>
            <a:xfrm>
              <a:off x="10327771" y="458783"/>
              <a:ext cx="1294819" cy="919730"/>
            </a:xfrm>
            <a:prstGeom prst="rect">
              <a:avLst/>
            </a:prstGeom>
            <a:solidFill>
              <a:schemeClr val="bg1"/>
            </a:solidFill>
          </p:spPr>
          <p:txBody>
            <a:bodyPr wrap="square" rtlCol="0">
              <a:spAutoFit/>
            </a:bodyPr>
            <a:lstStyle/>
            <a:p>
              <a:pPr algn="ctr"/>
              <a:r>
                <a:rPr lang="hr-HR" sz="3600" b="1">
                  <a:solidFill>
                    <a:srgbClr val="C00000"/>
                  </a:solidFill>
                  <a:latin typeface="PF Square Sans Pro" pitchFamily="2" charset="0"/>
                </a:rPr>
                <a:t>50 </a:t>
              </a:r>
            </a:p>
            <a:p>
              <a:pPr algn="ctr"/>
              <a:r>
                <a:rPr lang="hr-HR" sz="1400" b="1">
                  <a:solidFill>
                    <a:srgbClr val="C00000"/>
                  </a:solidFill>
                  <a:latin typeface="PF Square Sans Pro" pitchFamily="2" charset="0"/>
                </a:rPr>
                <a:t>MIN</a:t>
              </a:r>
            </a:p>
          </p:txBody>
        </p:sp>
        <p:grpSp>
          <p:nvGrpSpPr>
            <p:cNvPr id="38" name="Grupo 37">
              <a:extLst>
                <a:ext uri="{FF2B5EF4-FFF2-40B4-BE49-F238E27FC236}">
                  <a16:creationId xmlns:a16="http://schemas.microsoft.com/office/drawing/2014/main" id="{CFB9670D-5DB0-4A46-A398-4C40AE8C6FC8}"/>
                </a:ext>
              </a:extLst>
            </p:cNvPr>
            <p:cNvGrpSpPr/>
            <p:nvPr/>
          </p:nvGrpSpPr>
          <p:grpSpPr>
            <a:xfrm>
              <a:off x="10133729" y="-46716"/>
              <a:ext cx="1682901" cy="1546999"/>
              <a:chOff x="9836637" y="106015"/>
              <a:chExt cx="1929565" cy="2078540"/>
            </a:xfrm>
          </p:grpSpPr>
          <p:sp>
            <p:nvSpPr>
              <p:cNvPr id="39" name="Elipse 38">
                <a:extLst>
                  <a:ext uri="{FF2B5EF4-FFF2-40B4-BE49-F238E27FC236}">
                    <a16:creationId xmlns:a16="http://schemas.microsoft.com/office/drawing/2014/main" id="{34B12050-F430-43FB-BF1C-B5BA2CE7A16A}"/>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Conector recto 39">
                <a:extLst>
                  <a:ext uri="{FF2B5EF4-FFF2-40B4-BE49-F238E27FC236}">
                    <a16:creationId xmlns:a16="http://schemas.microsoft.com/office/drawing/2014/main" id="{1381F1E8-8FE8-4B4A-9A79-FA14B3E6DB34}"/>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E34A2C5D-D31F-4469-9361-A054F55225DB}"/>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6746C081-1BE6-477D-B3BA-33DCDDF62467}"/>
                  </a:ext>
                </a:extLst>
              </p:cNvPr>
              <p:cNvCxnSpPr>
                <a:cxnSpLocks/>
                <a:stCxn id="39"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8A2AFA78-3627-4FA3-AAE9-5A8B4136A478}"/>
                  </a:ext>
                </a:extLst>
              </p:cNvPr>
              <p:cNvCxnSpPr>
                <a:cxnSpLocks/>
                <a:stCxn id="39"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44" name="Cuerda 43">
                <a:extLst>
                  <a:ext uri="{FF2B5EF4-FFF2-40B4-BE49-F238E27FC236}">
                    <a16:creationId xmlns:a16="http://schemas.microsoft.com/office/drawing/2014/main" id="{622F5FFB-C5F0-4ABB-9243-AF93864CDDBC}"/>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Cuerda 44">
                <a:extLst>
                  <a:ext uri="{FF2B5EF4-FFF2-40B4-BE49-F238E27FC236}">
                    <a16:creationId xmlns:a16="http://schemas.microsoft.com/office/drawing/2014/main" id="{81318734-BBE8-41D4-9938-5A51F3C73D6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4" name="Tijdelijke aanduiding voor inhoud 2">
            <a:extLst>
              <a:ext uri="{FF2B5EF4-FFF2-40B4-BE49-F238E27FC236}">
                <a16:creationId xmlns:a16="http://schemas.microsoft.com/office/drawing/2014/main" id="{5ED8B47D-B731-4C9C-AB5F-11A7967B94AF}"/>
              </a:ext>
            </a:extLst>
          </p:cNvPr>
          <p:cNvSpPr txBox="1">
            <a:spLocks/>
          </p:cNvSpPr>
          <p:nvPr/>
        </p:nvSpPr>
        <p:spPr>
          <a:xfrm>
            <a:off x="194040" y="1701800"/>
            <a:ext cx="11603881" cy="4444391"/>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R="0" lvl="0" algn="l" defTabSz="914400" rtl="0" eaLnBrk="1" fontAlgn="auto" latinLnBrk="0" hangingPunct="1">
              <a:lnSpc>
                <a:spcPct val="70000"/>
              </a:lnSpc>
              <a:spcBef>
                <a:spcPts val="1000"/>
              </a:spcBef>
              <a:spcAft>
                <a:spcPts val="0"/>
              </a:spcAft>
              <a:buClrTx/>
              <a:buSzPct val="100000"/>
              <a:tabLst/>
              <a:defRPr/>
            </a:pPr>
            <a:r>
              <a:rPr kumimoji="0" lang="hr-HR" sz="2000" b="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Poljoprivrednici i veterinari pomiješani u 1. grupi, podijeljeni po vrstama životinja </a:t>
            </a:r>
          </a:p>
          <a:p>
            <a:pPr marR="0" lvl="0" algn="l" defTabSz="914400" rtl="0" eaLnBrk="1" fontAlgn="auto" latinLnBrk="0" hangingPunct="1">
              <a:spcBef>
                <a:spcPts val="1000"/>
              </a:spcBef>
              <a:spcAft>
                <a:spcPts val="0"/>
              </a:spcAft>
              <a:buClrTx/>
              <a:buSzPct val="100000"/>
              <a:tabLst/>
              <a:defRPr/>
            </a:pPr>
            <a:r>
              <a:rPr kumimoji="0" lang="hr-HR" sz="2000" b="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Pogledajte prethodnu grupnu vježbu: </a:t>
            </a:r>
            <a:r>
              <a:rPr kumimoji="0" lang="hr-HR" sz="20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Smanjenje i odgovorna uporaba antimikrobnih lijekova</a:t>
            </a:r>
          </a:p>
          <a:p>
            <a:pPr marR="0" lvl="0" algn="l" defTabSz="914400" rtl="0" eaLnBrk="1" fontAlgn="auto" latinLnBrk="0" hangingPunct="1">
              <a:lnSpc>
                <a:spcPct val="70000"/>
              </a:lnSpc>
              <a:spcBef>
                <a:spcPts val="1000"/>
              </a:spcBef>
              <a:spcAft>
                <a:spcPts val="0"/>
              </a:spcAft>
              <a:buClrTx/>
              <a:buSzPct val="100000"/>
              <a:tabLst/>
              <a:defRPr/>
            </a:pPr>
            <a:r>
              <a:rPr kumimoji="0" lang="hr-HR" sz="2000" b="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Odgovorite na pitanja koristeći novi flipchart papir:</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kumimoji="0" lang="nl-NL" sz="2000" b="0" i="0" u="none" strike="noStrike" kern="1200" cap="none" spc="0" normalizeH="0" baseline="0" noProof="0" dirty="0">
              <a:ln>
                <a:noFill/>
              </a:ln>
              <a:solidFill>
                <a:srgbClr val="002060"/>
              </a:solidFill>
              <a:effectLst/>
              <a:uLnTx/>
              <a:uFillTx/>
              <a:latin typeface="PF Square Sans Pro" pitchFamily="2" charset="0"/>
              <a:cs typeface="Arial" panose="020B0604020202020204" pitchFamily="34" charset="0"/>
            </a:endParaRPr>
          </a:p>
          <a:p>
            <a:pPr marL="685800" lvl="1" indent="-228600">
              <a:lnSpc>
                <a:spcPct val="70000"/>
              </a:lnSpc>
              <a:spcBef>
                <a:spcPts val="500"/>
              </a:spcBef>
              <a:buSzPct val="100000"/>
              <a:buFont typeface="Arial" pitchFamily="34"/>
              <a:buChar char="•"/>
              <a:defRPr/>
            </a:pPr>
            <a:r>
              <a:rPr lang="hr-HR" sz="2800" b="1" dirty="0">
                <a:solidFill>
                  <a:srgbClr val="002060"/>
                </a:solidFill>
                <a:latin typeface="PF Square Sans Pro" pitchFamily="2" charset="0"/>
                <a:cs typeface="Arial" panose="020B0604020202020204" pitchFamily="34" charset="0"/>
              </a:rPr>
              <a:t>Koje su prepreke smanjenoj i odgovornoj uporabi antimikrobnih lijekova? </a:t>
            </a:r>
          </a:p>
          <a:p>
            <a:pPr marL="685800" lvl="1" indent="-228600">
              <a:lnSpc>
                <a:spcPct val="70000"/>
              </a:lnSpc>
              <a:spcBef>
                <a:spcPts val="500"/>
              </a:spcBef>
              <a:buSzPct val="100000"/>
              <a:buFont typeface="Arial" pitchFamily="34"/>
              <a:buChar char="•"/>
              <a:defRPr/>
            </a:pPr>
            <a:endParaRPr lang="en-US" sz="1000" dirty="0">
              <a:solidFill>
                <a:srgbClr val="002060"/>
              </a:solidFill>
              <a:latin typeface="PF Square Sans Pro" pitchFamily="2"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hr-HR" sz="28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Koja su rješenja za svladavanje tih prepreka?</a:t>
            </a:r>
          </a:p>
          <a:p>
            <a:pPr marL="685800" marR="0" lvl="1" indent="-228600" fontAlgn="auto">
              <a:lnSpc>
                <a:spcPct val="70000"/>
              </a:lnSpc>
              <a:spcBef>
                <a:spcPts val="500"/>
              </a:spcBef>
              <a:spcAft>
                <a:spcPts val="0"/>
              </a:spcAft>
              <a:buClrTx/>
              <a:buSzPct val="100000"/>
              <a:buFont typeface="Arial" pitchFamily="34"/>
              <a:buChar char="•"/>
              <a:tabLst/>
              <a:defRPr/>
            </a:pPr>
            <a:endParaRPr lang="nl-NL" sz="1000" dirty="0">
              <a:solidFill>
                <a:srgbClr val="002060"/>
              </a:solidFill>
              <a:latin typeface="PF Square Sans Pro" pitchFamily="2"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hr-HR" sz="28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Stvorite svoj PAMETAN [SMART] cilj - za </a:t>
            </a:r>
            <a:br>
              <a:rPr kumimoji="0" lang="hr-HR" sz="28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br>
            <a:r>
              <a:rPr kumimoji="0" lang="hr-HR" sz="28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implementaciju na Vašoj farmi ili farmi Vašeg klijenta</a:t>
            </a: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endParaRPr kumimoji="0" lang="en-US" sz="2000" b="0" i="0" u="none" strike="noStrike" kern="1200" cap="none" spc="0" normalizeH="0" baseline="0" noProof="0" dirty="0">
              <a:ln>
                <a:noFill/>
              </a:ln>
              <a:solidFill>
                <a:srgbClr val="002060"/>
              </a:solidFill>
              <a:effectLst/>
              <a:uLnTx/>
              <a:uFillTx/>
              <a:latin typeface="PF Square Sans Pro" pitchFamily="2" charset="0"/>
              <a:cs typeface="Arial" panose="020B0604020202020204" pitchFamily="34" charset="0"/>
            </a:endParaRP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r>
              <a:rPr kumimoji="0" lang="hr-HR" sz="2000" b="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Koristite samoljepljive papiriće da zapišete svoje odgovore i zalijepite ih na flipchart papire</a:t>
            </a:r>
          </a:p>
          <a:p>
            <a:endParaRPr lang="nl-NL" sz="2400" kern="0" dirty="0">
              <a:solidFill>
                <a:srgbClr val="002060"/>
              </a:solidFill>
              <a:latin typeface="PF Square Sans Pro" pitchFamily="2" charset="0"/>
              <a:cs typeface="Arial" panose="020B0604020202020204" pitchFamily="34" charset="0"/>
            </a:endParaRPr>
          </a:p>
          <a:p>
            <a:pPr marL="457200" lvl="1"/>
            <a:endParaRPr lang="nl-NL" kern="0" dirty="0">
              <a:solidFill>
                <a:sysClr val="windowText" lastClr="000000"/>
              </a:solidFill>
            </a:endParaRPr>
          </a:p>
        </p:txBody>
      </p:sp>
    </p:spTree>
    <p:extLst>
      <p:ext uri="{BB962C8B-B14F-4D97-AF65-F5344CB8AC3E}">
        <p14:creationId xmlns:p14="http://schemas.microsoft.com/office/powerpoint/2010/main" val="3324208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texto 1">
            <a:extLst>
              <a:ext uri="{FF2B5EF4-FFF2-40B4-BE49-F238E27FC236}">
                <a16:creationId xmlns:a16="http://schemas.microsoft.com/office/drawing/2014/main" id="{B48C7E41-EFCF-45DF-80D4-335C07250739}"/>
              </a:ext>
            </a:extLst>
          </p:cNvPr>
          <p:cNvSpPr>
            <a:spLocks noGrp="1"/>
          </p:cNvSpPr>
          <p:nvPr>
            <p:ph type="body" sz="quarter" idx="10"/>
          </p:nvPr>
        </p:nvSpPr>
        <p:spPr>
          <a:xfrm>
            <a:off x="529986" y="283279"/>
            <a:ext cx="10047030" cy="1222952"/>
          </a:xfrm>
        </p:spPr>
        <p:txBody>
          <a:bodyPr>
            <a:noAutofit/>
          </a:bodyPr>
          <a:lstStyle/>
          <a:p>
            <a:pPr marL="0" indent="0">
              <a:lnSpc>
                <a:spcPct val="100000"/>
              </a:lnSpc>
              <a:buNone/>
            </a:pPr>
            <a:r>
              <a:rPr lang="hr-HR" sz="3200">
                <a:latin typeface="PF Square Sans Pro" pitchFamily="2" charset="0"/>
              </a:rPr>
              <a:t>Grupna vježba 3a: </a:t>
            </a:r>
            <a:r>
              <a:rPr lang="hr-HR" sz="3200" b="1" u="sng">
                <a:latin typeface="PF Square Sans Pro" pitchFamily="2" charset="0"/>
              </a:rPr>
              <a:t>Prezentacija rezultata: rješenja za poboljšane uzgojne prakse</a:t>
            </a:r>
          </a:p>
        </p:txBody>
      </p:sp>
      <p:sp>
        <p:nvSpPr>
          <p:cNvPr id="16" name="Tijdelijke aanduiding voor inhoud 2">
            <a:extLst>
              <a:ext uri="{FF2B5EF4-FFF2-40B4-BE49-F238E27FC236}">
                <a16:creationId xmlns:a16="http://schemas.microsoft.com/office/drawing/2014/main" id="{85EF5DE6-BF9E-4794-AF26-BFB2A170E3F7}"/>
              </a:ext>
            </a:extLst>
          </p:cNvPr>
          <p:cNvSpPr txBox="1">
            <a:spLocks/>
          </p:cNvSpPr>
          <p:nvPr/>
        </p:nvSpPr>
        <p:spPr>
          <a:xfrm>
            <a:off x="596901" y="2028827"/>
            <a:ext cx="10515600" cy="4351336"/>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hr-HR" sz="2400" b="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Svaki stol ima svog voditelja</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endParaRPr lang="en-GB" sz="2400" dirty="0">
              <a:solidFill>
                <a:srgbClr val="002060"/>
              </a:solidFill>
              <a:latin typeface="PF Square Sans Pro" pitchFamily="2" charset="0"/>
              <a:cs typeface="Arial" panose="020B0604020202020204" pitchFamily="34" charset="0"/>
            </a:endParaRPr>
          </a:p>
          <a:p>
            <a:pPr marR="0" lvl="0" algn="l" defTabSz="914400" rtl="0" eaLnBrk="1" fontAlgn="auto" latinLnBrk="0" hangingPunct="1">
              <a:spcBef>
                <a:spcPts val="1000"/>
              </a:spcBef>
              <a:spcAft>
                <a:spcPts val="0"/>
              </a:spcAft>
              <a:buClrTx/>
              <a:buSzPct val="100000"/>
              <a:tabLst/>
              <a:defRPr/>
            </a:pPr>
            <a:r>
              <a:rPr lang="hr-HR" sz="3200" b="1" dirty="0">
                <a:solidFill>
                  <a:srgbClr val="002060"/>
                </a:solidFill>
                <a:latin typeface="PF Square Sans Pro" pitchFamily="2" charset="0"/>
                <a:cs typeface="Arial" panose="020B0604020202020204" pitchFamily="34" charset="0"/>
              </a:rPr>
              <a:t>„Na koji način poboljšane uzgojne prakse mogu doprinijeti smanjenju uporabe antimikrobnih lijekova?“</a:t>
            </a:r>
          </a:p>
          <a:p>
            <a:pPr marR="0" lvl="0" algn="l" defTabSz="914400" rtl="0" eaLnBrk="1" fontAlgn="auto" latinLnBrk="0" hangingPunct="1">
              <a:spcBef>
                <a:spcPts val="1000"/>
              </a:spcBef>
              <a:spcAft>
                <a:spcPts val="0"/>
              </a:spcAft>
              <a:buClrTx/>
              <a:buSzPct val="100000"/>
              <a:tabLst/>
              <a:defRPr/>
            </a:pPr>
            <a:endParaRPr lang="en-GB" sz="2400" dirty="0">
              <a:solidFill>
                <a:srgbClr val="002060"/>
              </a:solidFill>
              <a:latin typeface="PF Square Sans Pro" pitchFamily="2" charset="0"/>
              <a:cs typeface="Arial" panose="020B0604020202020204" pitchFamily="34" charset="0"/>
            </a:endParaRP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hr-HR" sz="2400" b="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Svaki voditelj predstavlja </a:t>
            </a:r>
            <a:r>
              <a:rPr kumimoji="0" lang="hr-HR" sz="24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jedan </a:t>
            </a:r>
            <a:r>
              <a:rPr kumimoji="0" lang="hr-HR" sz="240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ishod sesije svog stola</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lang="hr-HR" sz="2400" dirty="0">
                <a:solidFill>
                  <a:srgbClr val="002060"/>
                </a:solidFill>
                <a:latin typeface="PF Square Sans Pro" pitchFamily="2" charset="0"/>
                <a:cs typeface="Arial" panose="020B0604020202020204" pitchFamily="34" charset="0"/>
              </a:rPr>
              <a:t>Zatim prelazimo na sljedeći stol - navedite jedan ishod koji još nije spomenut!</a:t>
            </a:r>
          </a:p>
          <a:p>
            <a:pPr marL="285750" marR="0" lvl="0" indent="-285750" algn="l" defTabSz="914400" rtl="0" eaLnBrk="1" fontAlgn="auto" latinLnBrk="0" hangingPunct="1">
              <a:lnSpc>
                <a:spcPct val="70000"/>
              </a:lnSpc>
              <a:spcBef>
                <a:spcPts val="1000"/>
              </a:spcBef>
              <a:spcAft>
                <a:spcPts val="0"/>
              </a:spcAft>
              <a:buClrTx/>
              <a:buSzPct val="100000"/>
              <a:buFont typeface="Arial" panose="020B0604020202020204" pitchFamily="34" charset="0"/>
              <a:buChar char="•"/>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9229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2BF1DC8-D9B5-46B9-86F8-290896340DFF}"/>
              </a:ext>
            </a:extLst>
          </p:cNvPr>
          <p:cNvSpPr>
            <a:spLocks noGrp="1"/>
          </p:cNvSpPr>
          <p:nvPr>
            <p:ph type="body" sz="quarter" idx="10"/>
          </p:nvPr>
        </p:nvSpPr>
        <p:spPr>
          <a:xfrm>
            <a:off x="745959" y="278490"/>
            <a:ext cx="10010941" cy="801921"/>
          </a:xfrm>
        </p:spPr>
        <p:txBody>
          <a:bodyPr>
            <a:normAutofit/>
          </a:bodyPr>
          <a:lstStyle/>
          <a:p>
            <a:pPr marL="0" indent="0">
              <a:buNone/>
            </a:pPr>
            <a:r>
              <a:rPr lang="en-GB" sz="2400" kern="0" dirty="0">
                <a:latin typeface="PF Square Sans Pro" pitchFamily="2" charset="0"/>
                <a:ea typeface="+mn-ea"/>
              </a:rPr>
              <a:t>Group Exercise 3a - Plenary discussion – Presentation of the outcomes - Solutions barriers to improve husbandry practices</a:t>
            </a:r>
          </a:p>
        </p:txBody>
      </p:sp>
      <p:graphicFrame>
        <p:nvGraphicFramePr>
          <p:cNvPr id="32" name="Tabla 31">
            <a:extLst>
              <a:ext uri="{FF2B5EF4-FFF2-40B4-BE49-F238E27FC236}">
                <a16:creationId xmlns:a16="http://schemas.microsoft.com/office/drawing/2014/main" id="{DBF7DD19-5704-41AC-B5E6-B92EF0F627B2}"/>
              </a:ext>
            </a:extLst>
          </p:cNvPr>
          <p:cNvGraphicFramePr>
            <a:graphicFrameLocks noGrp="1"/>
          </p:cNvGraphicFramePr>
          <p:nvPr>
            <p:extLst>
              <p:ext uri="{D42A27DB-BD31-4B8C-83A1-F6EECF244321}">
                <p14:modId xmlns:p14="http://schemas.microsoft.com/office/powerpoint/2010/main" val="1752365119"/>
              </p:ext>
            </p:extLst>
          </p:nvPr>
        </p:nvGraphicFramePr>
        <p:xfrm>
          <a:off x="0" y="1171072"/>
          <a:ext cx="12192001" cy="5686930"/>
        </p:xfrm>
        <a:graphic>
          <a:graphicData uri="http://schemas.openxmlformats.org/drawingml/2006/table">
            <a:tbl>
              <a:tblPr/>
              <a:tblGrid>
                <a:gridCol w="1796143">
                  <a:extLst>
                    <a:ext uri="{9D8B030D-6E8A-4147-A177-3AD203B41FA5}">
                      <a16:colId xmlns:a16="http://schemas.microsoft.com/office/drawing/2014/main" val="226147076"/>
                    </a:ext>
                  </a:extLst>
                </a:gridCol>
                <a:gridCol w="4753429">
                  <a:extLst>
                    <a:ext uri="{9D8B030D-6E8A-4147-A177-3AD203B41FA5}">
                      <a16:colId xmlns:a16="http://schemas.microsoft.com/office/drawing/2014/main" val="3925395878"/>
                    </a:ext>
                  </a:extLst>
                </a:gridCol>
                <a:gridCol w="3374573">
                  <a:extLst>
                    <a:ext uri="{9D8B030D-6E8A-4147-A177-3AD203B41FA5}">
                      <a16:colId xmlns:a16="http://schemas.microsoft.com/office/drawing/2014/main" val="746999470"/>
                    </a:ext>
                  </a:extLst>
                </a:gridCol>
                <a:gridCol w="2267856">
                  <a:extLst>
                    <a:ext uri="{9D8B030D-6E8A-4147-A177-3AD203B41FA5}">
                      <a16:colId xmlns:a16="http://schemas.microsoft.com/office/drawing/2014/main" val="1678133852"/>
                    </a:ext>
                  </a:extLst>
                </a:gridCol>
              </a:tblGrid>
              <a:tr h="675052">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800" b="1" i="0" u="none" strike="noStrike" dirty="0">
                          <a:solidFill>
                            <a:srgbClr val="FFFFFF"/>
                          </a:solidFill>
                          <a:effectLst/>
                          <a:latin typeface="PF Square Sans Pro" pitchFamily="2" charset="0"/>
                        </a:rPr>
                        <a:t>Groups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800" b="1" i="0" u="none" strike="noStrike" dirty="0">
                          <a:solidFill>
                            <a:srgbClr val="FFFFFF"/>
                          </a:solidFill>
                          <a:effectLst/>
                          <a:latin typeface="PF Square Sans Pro" pitchFamily="2" charset="0"/>
                        </a:rPr>
                        <a:t>Q1 - Opportunities / good practices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l" rtl="0" fontAlgn="ctr"/>
                      <a:r>
                        <a:rPr lang="en-GB" sz="1800" b="1" i="0" u="none" strike="noStrike" dirty="0">
                          <a:solidFill>
                            <a:srgbClr val="FFFFFF"/>
                          </a:solidFill>
                          <a:effectLst/>
                          <a:latin typeface="PF Square Sans Pro" pitchFamily="2" charset="0"/>
                        </a:rPr>
                        <a:t>Q2 – Solutions to address these barriers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l" rtl="0" fontAlgn="ctr"/>
                      <a:r>
                        <a:rPr lang="en-GB" sz="1800" b="1" i="0" u="none" strike="noStrike" dirty="0">
                          <a:solidFill>
                            <a:srgbClr val="FFFFFF"/>
                          </a:solidFill>
                          <a:effectLst/>
                          <a:latin typeface="PF Square Sans Pro" pitchFamily="2" charset="0"/>
                        </a:rPr>
                        <a:t>SMART Goal</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2715526520"/>
                  </a:ext>
                </a:extLst>
              </a:tr>
              <a:tr h="835313">
                <a:tc>
                  <a:txBody>
                    <a:bodyPr/>
                    <a:lstStyle/>
                    <a:p>
                      <a:pPr algn="l" rtl="0" fontAlgn="ctr"/>
                      <a:r>
                        <a:rPr lang="en-GB" sz="1800" b="1" i="0" u="none" strike="noStrike" dirty="0">
                          <a:solidFill>
                            <a:srgbClr val="002060"/>
                          </a:solidFill>
                          <a:effectLst/>
                          <a:latin typeface="PF Square Sans Pro" pitchFamily="2" charset="0"/>
                        </a:rPr>
                        <a:t>Group</a:t>
                      </a:r>
                    </a:p>
                    <a:p>
                      <a:pPr algn="l" rtl="0" fontAlgn="ctr"/>
                      <a:r>
                        <a:rPr lang="en-GB" sz="1800" b="1" i="0" u="none" strike="noStrike" dirty="0">
                          <a:solidFill>
                            <a:srgbClr val="002060"/>
                          </a:solidFill>
                          <a:effectLst/>
                          <a:latin typeface="PF Square Sans Pro" pitchFamily="2" charset="0"/>
                        </a:rPr>
                        <a:t> 1 </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1100" b="0" i="0" u="none" strike="noStrike" dirty="0">
                        <a:solidFill>
                          <a:srgbClr val="00206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3509117"/>
                  </a:ext>
                </a:extLst>
              </a:tr>
              <a:tr h="835313">
                <a:tc>
                  <a:txBody>
                    <a:bodyPr/>
                    <a:lstStyle/>
                    <a:p>
                      <a:pPr algn="l" rtl="0" fontAlgn="ctr"/>
                      <a:r>
                        <a:rPr lang="en-GB" sz="1800" b="1" i="0" u="none" strike="noStrike" dirty="0">
                          <a:solidFill>
                            <a:srgbClr val="002060"/>
                          </a:solidFill>
                          <a:effectLst/>
                          <a:latin typeface="PF Square Sans Pro" pitchFamily="2" charset="0"/>
                        </a:rPr>
                        <a:t>Group </a:t>
                      </a:r>
                    </a:p>
                    <a:p>
                      <a:pPr algn="l" rtl="0" fontAlgn="ctr"/>
                      <a:r>
                        <a:rPr lang="en-GB" sz="1800" b="1" i="0" u="none" strike="noStrike" dirty="0">
                          <a:solidFill>
                            <a:srgbClr val="002060"/>
                          </a:solidFill>
                          <a:effectLst/>
                          <a:latin typeface="PF Square Sans Pro" pitchFamily="2" charset="0"/>
                        </a:rPr>
                        <a:t>2</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1100" b="0" i="0" u="none" strike="noStrike">
                        <a:solidFill>
                          <a:srgbClr val="00206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4538197"/>
                  </a:ext>
                </a:extLst>
              </a:tr>
              <a:tr h="835313">
                <a:tc>
                  <a:txBody>
                    <a:bodyPr/>
                    <a:lstStyle/>
                    <a:p>
                      <a:pPr algn="l" rtl="0" fontAlgn="ctr"/>
                      <a:r>
                        <a:rPr lang="en-GB" sz="1800" b="1" i="0" u="none" strike="noStrike" dirty="0">
                          <a:solidFill>
                            <a:srgbClr val="002060"/>
                          </a:solidFill>
                          <a:effectLst/>
                          <a:latin typeface="PF Square Sans Pro" pitchFamily="2" charset="0"/>
                        </a:rPr>
                        <a:t>Group</a:t>
                      </a:r>
                    </a:p>
                    <a:p>
                      <a:pPr algn="l" rtl="0" fontAlgn="ctr"/>
                      <a:r>
                        <a:rPr lang="en-GB" sz="1800" b="1" i="0" u="none" strike="noStrike" dirty="0">
                          <a:solidFill>
                            <a:srgbClr val="002060"/>
                          </a:solidFill>
                          <a:effectLst/>
                          <a:latin typeface="PF Square Sans Pro" pitchFamily="2" charset="0"/>
                        </a:rPr>
                        <a:t> 3</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7460000"/>
                  </a:ext>
                </a:extLst>
              </a:tr>
              <a:tr h="835313">
                <a:tc>
                  <a:txBody>
                    <a:bodyPr/>
                    <a:lstStyle/>
                    <a:p>
                      <a:pPr algn="l" rtl="0" fontAlgn="ctr"/>
                      <a:r>
                        <a:rPr lang="en-GB" sz="1800" b="1" i="0" u="none" strike="noStrike" dirty="0">
                          <a:solidFill>
                            <a:srgbClr val="002060"/>
                          </a:solidFill>
                          <a:effectLst/>
                          <a:latin typeface="PF Square Sans Pro" pitchFamily="2" charset="0"/>
                        </a:rPr>
                        <a:t>Group</a:t>
                      </a:r>
                    </a:p>
                    <a:p>
                      <a:pPr algn="l" rtl="0" fontAlgn="ctr"/>
                      <a:r>
                        <a:rPr lang="en-GB" sz="1800" b="1" i="0" u="none" strike="noStrike" dirty="0">
                          <a:solidFill>
                            <a:srgbClr val="002060"/>
                          </a:solidFill>
                          <a:effectLst/>
                          <a:latin typeface="PF Square Sans Pro" pitchFamily="2" charset="0"/>
                        </a:rPr>
                        <a:t> 4</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5281065"/>
                  </a:ext>
                </a:extLst>
              </a:tr>
              <a:tr h="835313">
                <a:tc>
                  <a:txBody>
                    <a:bodyPr/>
                    <a:lstStyle/>
                    <a:p>
                      <a:pPr algn="l" rtl="0" fontAlgn="ctr"/>
                      <a:r>
                        <a:rPr lang="en-GB" sz="1800" b="1" i="0" u="none" strike="noStrike" dirty="0">
                          <a:solidFill>
                            <a:srgbClr val="002060"/>
                          </a:solidFill>
                          <a:effectLst/>
                          <a:latin typeface="PF Square Sans Pro" pitchFamily="2" charset="0"/>
                        </a:rPr>
                        <a:t>Group</a:t>
                      </a:r>
                    </a:p>
                    <a:p>
                      <a:pPr algn="l" rtl="0" fontAlgn="ctr"/>
                      <a:r>
                        <a:rPr lang="en-GB" sz="1800" b="1" i="0" u="none" strike="noStrike" dirty="0">
                          <a:solidFill>
                            <a:srgbClr val="002060"/>
                          </a:solidFill>
                          <a:effectLst/>
                          <a:latin typeface="PF Square Sans Pro" pitchFamily="2" charset="0"/>
                        </a:rPr>
                        <a:t> 5</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7596877"/>
                  </a:ext>
                </a:extLst>
              </a:tr>
              <a:tr h="835313">
                <a:tc>
                  <a:txBody>
                    <a:bodyPr/>
                    <a:lstStyle/>
                    <a:p>
                      <a:pPr algn="l" rtl="0" fontAlgn="ctr"/>
                      <a:r>
                        <a:rPr lang="en-GB" sz="1800" b="1" i="0" u="none" strike="noStrike" dirty="0">
                          <a:solidFill>
                            <a:srgbClr val="002060"/>
                          </a:solidFill>
                          <a:effectLst/>
                          <a:latin typeface="PF Square Sans Pro" pitchFamily="2" charset="0"/>
                        </a:rPr>
                        <a:t>Group</a:t>
                      </a:r>
                    </a:p>
                    <a:p>
                      <a:pPr algn="l" rtl="0" fontAlgn="ctr"/>
                      <a:r>
                        <a:rPr lang="en-GB" sz="1800" b="1" i="0" u="none" strike="noStrike" dirty="0">
                          <a:solidFill>
                            <a:srgbClr val="002060"/>
                          </a:solidFill>
                          <a:effectLst/>
                          <a:latin typeface="PF Square Sans Pro" pitchFamily="2" charset="0"/>
                        </a:rPr>
                        <a:t> 6</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2545244899"/>
                  </a:ext>
                </a:extLst>
              </a:tr>
            </a:tbl>
          </a:graphicData>
        </a:graphic>
      </p:graphicFrame>
      <p:pic>
        <p:nvPicPr>
          <p:cNvPr id="33" name="Picture 4" descr="840+ Heifer Illustrations, Royalty-Free Vector Graphics &amp; Clip Art - iStock  | Heifer cows, Heifer vector, Heifer milk">
            <a:extLst>
              <a:ext uri="{FF2B5EF4-FFF2-40B4-BE49-F238E27FC236}">
                <a16:creationId xmlns:a16="http://schemas.microsoft.com/office/drawing/2014/main" id="{DFF8A984-BCEA-4326-8CD0-42F1116F52ED}"/>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6340" t="28652" r="15867" b="28682"/>
          <a:stretch/>
        </p:blipFill>
        <p:spPr bwMode="auto">
          <a:xfrm>
            <a:off x="891099" y="2168448"/>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descr="Chicken Icon Vector Art, Icons, and Graphics for Free Download">
            <a:extLst>
              <a:ext uri="{FF2B5EF4-FFF2-40B4-BE49-F238E27FC236}">
                <a16:creationId xmlns:a16="http://schemas.microsoft.com/office/drawing/2014/main" id="{8E8FA181-07F5-40ED-942E-DA3B96B739EA}"/>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flipH="1">
            <a:off x="745959" y="3098834"/>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4" descr="Fish Icon Vector Isolated Stock Illustration - Download Image Now - Fish,  Icon, Vector - iStock">
            <a:extLst>
              <a:ext uri="{FF2B5EF4-FFF2-40B4-BE49-F238E27FC236}">
                <a16:creationId xmlns:a16="http://schemas.microsoft.com/office/drawing/2014/main" id="{4847C8B1-6DA1-47AF-9F55-6F91950DDE5F}"/>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2037" t="29604" r="9625" b="30401"/>
          <a:stretch/>
        </p:blipFill>
        <p:spPr bwMode="auto">
          <a:xfrm>
            <a:off x="1055399" y="3176175"/>
            <a:ext cx="414282" cy="21150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Chicken Icon Vector Art, Icons, and Graphics for Free Download">
            <a:extLst>
              <a:ext uri="{FF2B5EF4-FFF2-40B4-BE49-F238E27FC236}">
                <a16:creationId xmlns:a16="http://schemas.microsoft.com/office/drawing/2014/main" id="{DA31E4F5-7541-4F1F-9E89-2D14C37FEA5E}"/>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flipH="1">
            <a:off x="901628" y="3794281"/>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Goat Vector Art Stock Images | Depositphotos">
            <a:extLst>
              <a:ext uri="{FF2B5EF4-FFF2-40B4-BE49-F238E27FC236}">
                <a16:creationId xmlns:a16="http://schemas.microsoft.com/office/drawing/2014/main" id="{F14CDF57-9D5D-4486-B1B5-D14BFFF8C428}"/>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8755" t="14682" r="10177" b="14207"/>
          <a:stretch/>
        </p:blipFill>
        <p:spPr bwMode="auto">
          <a:xfrm>
            <a:off x="779274" y="4559191"/>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8" name="Picture 8" descr="Sheep Vector Illustration Black Silhouette. Stock Vector - Illustration of  raphic, husbandry: 140349495">
            <a:extLst>
              <a:ext uri="{FF2B5EF4-FFF2-40B4-BE49-F238E27FC236}">
                <a16:creationId xmlns:a16="http://schemas.microsoft.com/office/drawing/2014/main" id="{97A6F2D7-CBA2-4273-98C0-CC936636A5EA}"/>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13743" t="7481" r="11426" b="9237"/>
          <a:stretch/>
        </p:blipFill>
        <p:spPr bwMode="auto">
          <a:xfrm>
            <a:off x="855743" y="5428854"/>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9" name="Picture 2" descr="Silhouette of a pig Royalty Free Vector Image - VectorStock">
            <a:extLst>
              <a:ext uri="{FF2B5EF4-FFF2-40B4-BE49-F238E27FC236}">
                <a16:creationId xmlns:a16="http://schemas.microsoft.com/office/drawing/2014/main" id="{78AE8596-202D-403A-AFAB-05D29D434B57}"/>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844" t="18131" r="2411" b="24735"/>
          <a:stretch/>
        </p:blipFill>
        <p:spPr bwMode="auto">
          <a:xfrm>
            <a:off x="885586" y="6291443"/>
            <a:ext cx="409896" cy="222740"/>
          </a:xfrm>
          <a:prstGeom prst="rect">
            <a:avLst/>
          </a:prstGeom>
          <a:noFill/>
          <a:extLst>
            <a:ext uri="{909E8E84-426E-40DD-AFC4-6F175D3DCCD1}">
              <a14:hiddenFill xmlns:a14="http://schemas.microsoft.com/office/drawing/2010/main">
                <a:solidFill>
                  <a:srgbClr val="FFFFFF"/>
                </a:solidFill>
              </a14:hiddenFill>
            </a:ext>
          </a:extLst>
        </p:spPr>
      </p:pic>
      <p:sp>
        <p:nvSpPr>
          <p:cNvPr id="11" name="CuadroTexto 10">
            <a:extLst>
              <a:ext uri="{FF2B5EF4-FFF2-40B4-BE49-F238E27FC236}">
                <a16:creationId xmlns:a16="http://schemas.microsoft.com/office/drawing/2014/main" id="{E603E172-CE11-4175-B169-3E24ED395621}"/>
              </a:ext>
            </a:extLst>
          </p:cNvPr>
          <p:cNvSpPr txBox="1"/>
          <p:nvPr/>
        </p:nvSpPr>
        <p:spPr>
          <a:xfrm>
            <a:off x="430690" y="836118"/>
            <a:ext cx="1663700" cy="461665"/>
          </a:xfrm>
          <a:prstGeom prst="rect">
            <a:avLst/>
          </a:prstGeom>
          <a:noFill/>
        </p:spPr>
        <p:txBody>
          <a:bodyPr wrap="square">
            <a:spAutoFit/>
          </a:bodyPr>
          <a:lstStyle/>
          <a:p>
            <a:r>
              <a:rPr lang="nl-NL" sz="2400" b="1" kern="0" dirty="0">
                <a:solidFill>
                  <a:srgbClr val="2C7470"/>
                </a:solidFill>
                <a:latin typeface="PF Square Sans Pro" pitchFamily="2" charset="0"/>
                <a:cs typeface="Arial" panose="020B0604020202020204" pitchFamily="34" charset="0"/>
              </a:rPr>
              <a:t>CROATIA</a:t>
            </a:r>
          </a:p>
        </p:txBody>
      </p:sp>
    </p:spTree>
    <p:extLst>
      <p:ext uri="{BB962C8B-B14F-4D97-AF65-F5344CB8AC3E}">
        <p14:creationId xmlns:p14="http://schemas.microsoft.com/office/powerpoint/2010/main" val="2635885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26C735CE-BD04-4081-9A7D-C53F1A6AF94F}"/>
              </a:ext>
            </a:extLst>
          </p:cNvPr>
          <p:cNvSpPr>
            <a:spLocks noGrp="1"/>
          </p:cNvSpPr>
          <p:nvPr>
            <p:ph type="body" sz="quarter" idx="10"/>
          </p:nvPr>
        </p:nvSpPr>
        <p:spPr>
          <a:xfrm>
            <a:off x="546101" y="310575"/>
            <a:ext cx="11629920" cy="1084134"/>
          </a:xfrm>
          <a:noFill/>
          <a:ln>
            <a:noFill/>
          </a:ln>
        </p:spPr>
        <p:txBody>
          <a:bodyPr vert="horz" wrap="square" lIns="91440" tIns="45720" rIns="91440" bIns="45720" anchor="t" anchorCtr="0" compatLnSpc="1">
            <a:noAutofit/>
          </a:bodyPr>
          <a:lstStyle/>
          <a:p>
            <a:pPr algn="l" rtl="0">
              <a:lnSpc>
                <a:spcPct val="120000"/>
              </a:lnSpc>
              <a:spcBef>
                <a:spcPts val="1000"/>
              </a:spcBef>
              <a:buSzPct val="100000"/>
            </a:pPr>
            <a:r>
              <a:rPr lang="hr-HR" sz="3200">
                <a:latin typeface="PF Square Sans Pro" pitchFamily="2" charset="0"/>
              </a:rPr>
              <a:t>Grupna vježba 3b: </a:t>
            </a:r>
            <a:r>
              <a:rPr lang="hr-HR" sz="3200" b="1">
                <a:latin typeface="PF Square Sans Pro" pitchFamily="2" charset="0"/>
              </a:rPr>
              <a:t>Prikaz ishoda: mjere za smanjenje i odgovorniju uporabu antimikrobnih lijekova</a:t>
            </a:r>
          </a:p>
        </p:txBody>
      </p:sp>
      <p:sp>
        <p:nvSpPr>
          <p:cNvPr id="3" name="Tijdelijke aanduiding voor inhoud 2">
            <a:extLst>
              <a:ext uri="{FF2B5EF4-FFF2-40B4-BE49-F238E27FC236}">
                <a16:creationId xmlns:a16="http://schemas.microsoft.com/office/drawing/2014/main" id="{A34172B8-9A0F-41F9-99BF-5B5C32F6526D}"/>
              </a:ext>
            </a:extLst>
          </p:cNvPr>
          <p:cNvSpPr txBox="1">
            <a:spLocks/>
          </p:cNvSpPr>
          <p:nvPr/>
        </p:nvSpPr>
        <p:spPr>
          <a:xfrm>
            <a:off x="838204" y="1825627"/>
            <a:ext cx="10330722" cy="4721798"/>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hr-HR" sz="2400" b="0" i="0" u="none" strike="noStrike" cap="none" normalizeH="0" baseline="0" dirty="0">
                <a:ln>
                  <a:noFill/>
                </a:ln>
                <a:solidFill>
                  <a:srgbClr val="002060"/>
                </a:solidFill>
                <a:effectLst/>
                <a:uLnTx/>
                <a:uFillTx/>
                <a:latin typeface="PF Square Sans Pro" pitchFamily="2" charset="0"/>
                <a:cs typeface="Arial" panose="020B0604020202020204" pitchFamily="34" charset="0"/>
              </a:rPr>
              <a:t>Svaki stol ima svog voditelja</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endParaRPr lang="nl-NL" sz="1400" dirty="0">
              <a:solidFill>
                <a:srgbClr val="002060"/>
              </a:solidFill>
              <a:latin typeface="PF Square Sans Pro" pitchFamily="2" charset="0"/>
              <a:cs typeface="Arial" panose="020B0604020202020204" pitchFamily="34" charset="0"/>
            </a:endParaRPr>
          </a:p>
          <a:p>
            <a:pPr marR="0" lvl="0" algn="l" defTabSz="914400" rtl="0" eaLnBrk="1" fontAlgn="auto" latinLnBrk="0" hangingPunct="1">
              <a:spcBef>
                <a:spcPts val="1000"/>
              </a:spcBef>
              <a:spcAft>
                <a:spcPts val="0"/>
              </a:spcAft>
              <a:buClrTx/>
              <a:buSzPct val="100000"/>
              <a:tabLst/>
              <a:defRPr/>
            </a:pPr>
            <a:r>
              <a:rPr lang="hr-HR" sz="3200" b="1" dirty="0">
                <a:solidFill>
                  <a:srgbClr val="002060"/>
                </a:solidFill>
                <a:latin typeface="PF Square Sans Pro" pitchFamily="2" charset="0"/>
                <a:cs typeface="Arial" panose="020B0604020202020204" pitchFamily="34" charset="0"/>
              </a:rPr>
              <a:t>„Na koji način druge mjere koje treba provesti mogu doprinijeti smanjenju uporabe antimikrobnih lijekova?“</a:t>
            </a:r>
          </a:p>
          <a:p>
            <a:pPr marR="0" lvl="0" algn="l" defTabSz="914400" rtl="0" eaLnBrk="1" fontAlgn="auto" latinLnBrk="0" hangingPunct="1">
              <a:spcBef>
                <a:spcPts val="1000"/>
              </a:spcBef>
              <a:spcAft>
                <a:spcPts val="0"/>
              </a:spcAft>
              <a:buClrTx/>
              <a:buSzPct val="100000"/>
              <a:tabLst/>
              <a:defRPr/>
            </a:pPr>
            <a:endParaRPr lang="en-GB" sz="1400" dirty="0">
              <a:solidFill>
                <a:srgbClr val="002060"/>
              </a:solidFill>
              <a:latin typeface="PF Square Sans Pro" pitchFamily="2" charset="0"/>
              <a:cs typeface="Arial" panose="020B0604020202020204" pitchFamily="34" charset="0"/>
            </a:endParaRP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hr-HR" sz="2400" b="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Svaki voditelj predstavlja </a:t>
            </a:r>
            <a:r>
              <a:rPr kumimoji="0" lang="hr-HR" sz="24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jedan </a:t>
            </a:r>
            <a:r>
              <a:rPr kumimoji="0" lang="hr-HR" sz="240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ishod sesije svog stola</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lang="hr-HR" sz="2400" dirty="0">
                <a:solidFill>
                  <a:srgbClr val="002060"/>
                </a:solidFill>
                <a:latin typeface="PF Square Sans Pro" pitchFamily="2" charset="0"/>
                <a:cs typeface="Arial" panose="020B0604020202020204" pitchFamily="34" charset="0"/>
              </a:rPr>
              <a:t>Zatim prelazimo na sljedeći stol - navedite jedan ishod koji još nije spomenut!</a:t>
            </a:r>
          </a:p>
          <a:p>
            <a:pPr marL="285750" marR="0" lvl="0" indent="-285750" algn="l" defTabSz="914400" rtl="0" eaLnBrk="1" fontAlgn="auto" latinLnBrk="0" hangingPunct="1">
              <a:lnSpc>
                <a:spcPct val="70000"/>
              </a:lnSpc>
              <a:spcBef>
                <a:spcPts val="1000"/>
              </a:spcBef>
              <a:spcAft>
                <a:spcPts val="0"/>
              </a:spcAft>
              <a:buClrTx/>
              <a:buSzPct val="100000"/>
              <a:buFont typeface="Arial" panose="020B0604020202020204" pitchFamily="34" charset="0"/>
              <a:buChar char="•"/>
              <a:tabLst/>
              <a:defRPr/>
            </a:pPr>
            <a:endParaRPr kumimoji="0" lang="nl-NL" sz="2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nvGrpSpPr>
          <p:cNvPr id="4" name="Grupo 3">
            <a:extLst>
              <a:ext uri="{FF2B5EF4-FFF2-40B4-BE49-F238E27FC236}">
                <a16:creationId xmlns:a16="http://schemas.microsoft.com/office/drawing/2014/main" id="{3E05FFAE-23B5-4FE9-A635-989089E3F2D0}"/>
              </a:ext>
            </a:extLst>
          </p:cNvPr>
          <p:cNvGrpSpPr/>
          <p:nvPr/>
        </p:nvGrpSpPr>
        <p:grpSpPr>
          <a:xfrm>
            <a:off x="10553700" y="5219700"/>
            <a:ext cx="1481007" cy="1449516"/>
            <a:chOff x="10133729" y="-46716"/>
            <a:chExt cx="1682901" cy="1546999"/>
          </a:xfrm>
        </p:grpSpPr>
        <p:sp>
          <p:nvSpPr>
            <p:cNvPr id="5" name="CuadroTexto 4">
              <a:extLst>
                <a:ext uri="{FF2B5EF4-FFF2-40B4-BE49-F238E27FC236}">
                  <a16:creationId xmlns:a16="http://schemas.microsoft.com/office/drawing/2014/main" id="{D8CCC978-5BFB-46E6-B5CC-ED81362E7785}"/>
                </a:ext>
              </a:extLst>
            </p:cNvPr>
            <p:cNvSpPr txBox="1"/>
            <p:nvPr/>
          </p:nvSpPr>
          <p:spPr>
            <a:xfrm>
              <a:off x="10327771" y="458783"/>
              <a:ext cx="1294819" cy="919730"/>
            </a:xfrm>
            <a:prstGeom prst="rect">
              <a:avLst/>
            </a:prstGeom>
            <a:solidFill>
              <a:schemeClr val="bg1"/>
            </a:solidFill>
          </p:spPr>
          <p:txBody>
            <a:bodyPr wrap="square" rtlCol="0">
              <a:spAutoFit/>
            </a:bodyPr>
            <a:lstStyle/>
            <a:p>
              <a:pPr algn="ctr"/>
              <a:r>
                <a:rPr lang="hr-HR" sz="3600" b="1">
                  <a:solidFill>
                    <a:srgbClr val="C00000"/>
                  </a:solidFill>
                  <a:latin typeface="PF Square Sans Pro" pitchFamily="2" charset="0"/>
                </a:rPr>
                <a:t>20 </a:t>
              </a:r>
            </a:p>
            <a:p>
              <a:pPr algn="ctr"/>
              <a:r>
                <a:rPr lang="hr-HR" sz="1400" b="1">
                  <a:solidFill>
                    <a:srgbClr val="C00000"/>
                  </a:solidFill>
                  <a:latin typeface="PF Square Sans Pro" pitchFamily="2" charset="0"/>
                </a:rPr>
                <a:t>MIN</a:t>
              </a:r>
            </a:p>
          </p:txBody>
        </p:sp>
        <p:grpSp>
          <p:nvGrpSpPr>
            <p:cNvPr id="6" name="Grupo 5">
              <a:extLst>
                <a:ext uri="{FF2B5EF4-FFF2-40B4-BE49-F238E27FC236}">
                  <a16:creationId xmlns:a16="http://schemas.microsoft.com/office/drawing/2014/main" id="{EE40D9B1-25A7-4227-8F02-3336504BB052}"/>
                </a:ext>
              </a:extLst>
            </p:cNvPr>
            <p:cNvGrpSpPr/>
            <p:nvPr/>
          </p:nvGrpSpPr>
          <p:grpSpPr>
            <a:xfrm>
              <a:off x="10133729" y="-46716"/>
              <a:ext cx="1682901" cy="1546999"/>
              <a:chOff x="9836637" y="106015"/>
              <a:chExt cx="1929565" cy="2078540"/>
            </a:xfrm>
          </p:grpSpPr>
          <p:sp>
            <p:nvSpPr>
              <p:cNvPr id="7" name="Elipse 6">
                <a:extLst>
                  <a:ext uri="{FF2B5EF4-FFF2-40B4-BE49-F238E27FC236}">
                    <a16:creationId xmlns:a16="http://schemas.microsoft.com/office/drawing/2014/main" id="{9E822593-200C-447C-9C38-2E84E2DC794E}"/>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Conector recto 7">
                <a:extLst>
                  <a:ext uri="{FF2B5EF4-FFF2-40B4-BE49-F238E27FC236}">
                    <a16:creationId xmlns:a16="http://schemas.microsoft.com/office/drawing/2014/main" id="{B603FE94-9983-4B4E-99ED-B0281126E6CC}"/>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EFCA79F5-C418-45FF-863E-510157352005}"/>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EAAF859F-CD8C-43FB-ADEE-80FBCBBF6D0B}"/>
                  </a:ext>
                </a:extLst>
              </p:cNvPr>
              <p:cNvCxnSpPr>
                <a:cxnSpLocks/>
                <a:stCxn id="7"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755FDFB1-B45B-4FBB-90FA-00AF24CFD2D7}"/>
                  </a:ext>
                </a:extLst>
              </p:cNvPr>
              <p:cNvCxnSpPr>
                <a:cxnSpLocks/>
                <a:stCxn id="7"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12" name="Cuerda 11">
                <a:extLst>
                  <a:ext uri="{FF2B5EF4-FFF2-40B4-BE49-F238E27FC236}">
                    <a16:creationId xmlns:a16="http://schemas.microsoft.com/office/drawing/2014/main" id="{7EBC5317-A2C6-401A-B47F-575247E8B0BE}"/>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Cuerda 12">
                <a:extLst>
                  <a:ext uri="{FF2B5EF4-FFF2-40B4-BE49-F238E27FC236}">
                    <a16:creationId xmlns:a16="http://schemas.microsoft.com/office/drawing/2014/main" id="{5F3ED3E4-826F-43CD-BF36-595E80D1F51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1110351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2BF1DC8-D9B5-46B9-86F8-290896340DFF}"/>
              </a:ext>
            </a:extLst>
          </p:cNvPr>
          <p:cNvSpPr>
            <a:spLocks noGrp="1"/>
          </p:cNvSpPr>
          <p:nvPr>
            <p:ph type="body" sz="quarter" idx="10"/>
          </p:nvPr>
        </p:nvSpPr>
        <p:spPr>
          <a:xfrm>
            <a:off x="745959" y="278490"/>
            <a:ext cx="11103141" cy="801921"/>
          </a:xfrm>
        </p:spPr>
        <p:txBody>
          <a:bodyPr>
            <a:normAutofit/>
          </a:bodyPr>
          <a:lstStyle/>
          <a:p>
            <a:pPr marL="0" indent="0">
              <a:buNone/>
            </a:pPr>
            <a:r>
              <a:rPr lang="en-GB" sz="2400" kern="0" dirty="0">
                <a:latin typeface="PF Square Sans Pro" pitchFamily="2" charset="0"/>
                <a:ea typeface="+mn-ea"/>
              </a:rPr>
              <a:t>Group Exercise 3b - Plenary discussion – Presentation of the outcomes - Solutions barriers to reduce and have a responsible use of antimicrobials</a:t>
            </a:r>
          </a:p>
        </p:txBody>
      </p:sp>
      <p:graphicFrame>
        <p:nvGraphicFramePr>
          <p:cNvPr id="32" name="Tabla 31">
            <a:extLst>
              <a:ext uri="{FF2B5EF4-FFF2-40B4-BE49-F238E27FC236}">
                <a16:creationId xmlns:a16="http://schemas.microsoft.com/office/drawing/2014/main" id="{DBF7DD19-5704-41AC-B5E6-B92EF0F627B2}"/>
              </a:ext>
            </a:extLst>
          </p:cNvPr>
          <p:cNvGraphicFramePr>
            <a:graphicFrameLocks noGrp="1"/>
          </p:cNvGraphicFramePr>
          <p:nvPr>
            <p:extLst>
              <p:ext uri="{D42A27DB-BD31-4B8C-83A1-F6EECF244321}">
                <p14:modId xmlns:p14="http://schemas.microsoft.com/office/powerpoint/2010/main" val="2189575174"/>
              </p:ext>
            </p:extLst>
          </p:nvPr>
        </p:nvGraphicFramePr>
        <p:xfrm>
          <a:off x="0" y="1171072"/>
          <a:ext cx="12192001" cy="5686930"/>
        </p:xfrm>
        <a:graphic>
          <a:graphicData uri="http://schemas.openxmlformats.org/drawingml/2006/table">
            <a:tbl>
              <a:tblPr/>
              <a:tblGrid>
                <a:gridCol w="1796143">
                  <a:extLst>
                    <a:ext uri="{9D8B030D-6E8A-4147-A177-3AD203B41FA5}">
                      <a16:colId xmlns:a16="http://schemas.microsoft.com/office/drawing/2014/main" val="226147076"/>
                    </a:ext>
                  </a:extLst>
                </a:gridCol>
                <a:gridCol w="4753429">
                  <a:extLst>
                    <a:ext uri="{9D8B030D-6E8A-4147-A177-3AD203B41FA5}">
                      <a16:colId xmlns:a16="http://schemas.microsoft.com/office/drawing/2014/main" val="3925395878"/>
                    </a:ext>
                  </a:extLst>
                </a:gridCol>
                <a:gridCol w="3374573">
                  <a:extLst>
                    <a:ext uri="{9D8B030D-6E8A-4147-A177-3AD203B41FA5}">
                      <a16:colId xmlns:a16="http://schemas.microsoft.com/office/drawing/2014/main" val="746999470"/>
                    </a:ext>
                  </a:extLst>
                </a:gridCol>
                <a:gridCol w="2267856">
                  <a:extLst>
                    <a:ext uri="{9D8B030D-6E8A-4147-A177-3AD203B41FA5}">
                      <a16:colId xmlns:a16="http://schemas.microsoft.com/office/drawing/2014/main" val="1678133852"/>
                    </a:ext>
                  </a:extLst>
                </a:gridCol>
              </a:tblGrid>
              <a:tr h="675052">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800" b="1" i="0" u="none" strike="noStrike" dirty="0">
                          <a:solidFill>
                            <a:srgbClr val="FFFFFF"/>
                          </a:solidFill>
                          <a:effectLst/>
                          <a:latin typeface="PF Square Sans Pro" pitchFamily="2" charset="0"/>
                        </a:rPr>
                        <a:t>Groups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800" b="1" i="0" u="none" strike="noStrike" dirty="0">
                          <a:solidFill>
                            <a:srgbClr val="FFFFFF"/>
                          </a:solidFill>
                          <a:effectLst/>
                          <a:latin typeface="PF Square Sans Pro" pitchFamily="2" charset="0"/>
                        </a:rPr>
                        <a:t>Q1 - Opportunities / good practices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l" rtl="0" fontAlgn="ctr"/>
                      <a:r>
                        <a:rPr lang="en-GB" sz="1800" b="1" i="0" u="none" strike="noStrike" dirty="0">
                          <a:solidFill>
                            <a:srgbClr val="FFFFFF"/>
                          </a:solidFill>
                          <a:effectLst/>
                          <a:latin typeface="PF Square Sans Pro" pitchFamily="2" charset="0"/>
                        </a:rPr>
                        <a:t>Q2 – Solutions to address these barriers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l" rtl="0" fontAlgn="ctr"/>
                      <a:r>
                        <a:rPr lang="en-GB" sz="1800" b="1" i="0" u="none" strike="noStrike" dirty="0">
                          <a:solidFill>
                            <a:srgbClr val="FFFFFF"/>
                          </a:solidFill>
                          <a:effectLst/>
                          <a:latin typeface="PF Square Sans Pro" pitchFamily="2" charset="0"/>
                        </a:rPr>
                        <a:t>SMART Goal</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2715526520"/>
                  </a:ext>
                </a:extLst>
              </a:tr>
              <a:tr h="835313">
                <a:tc>
                  <a:txBody>
                    <a:bodyPr/>
                    <a:lstStyle/>
                    <a:p>
                      <a:pPr algn="l" rtl="0" fontAlgn="ctr"/>
                      <a:r>
                        <a:rPr lang="en-GB" sz="1800" b="1" i="0" u="none" strike="noStrike" dirty="0">
                          <a:solidFill>
                            <a:srgbClr val="002060"/>
                          </a:solidFill>
                          <a:effectLst/>
                          <a:latin typeface="PF Square Sans Pro" pitchFamily="2" charset="0"/>
                        </a:rPr>
                        <a:t>Group</a:t>
                      </a:r>
                    </a:p>
                    <a:p>
                      <a:pPr algn="l" rtl="0" fontAlgn="ctr"/>
                      <a:r>
                        <a:rPr lang="en-GB" sz="1800" b="1" i="0" u="none" strike="noStrike" dirty="0">
                          <a:solidFill>
                            <a:srgbClr val="002060"/>
                          </a:solidFill>
                          <a:effectLst/>
                          <a:latin typeface="PF Square Sans Pro" pitchFamily="2" charset="0"/>
                        </a:rPr>
                        <a:t> 1 </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1000" b="0" i="0" u="none" strike="noStrike" dirty="0">
                        <a:solidFill>
                          <a:srgbClr val="00206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3509117"/>
                  </a:ext>
                </a:extLst>
              </a:tr>
              <a:tr h="835313">
                <a:tc>
                  <a:txBody>
                    <a:bodyPr/>
                    <a:lstStyle/>
                    <a:p>
                      <a:pPr algn="l" rtl="0" fontAlgn="ctr"/>
                      <a:r>
                        <a:rPr lang="en-GB" sz="1800" b="1" i="0" u="none" strike="noStrike" dirty="0">
                          <a:solidFill>
                            <a:srgbClr val="002060"/>
                          </a:solidFill>
                          <a:effectLst/>
                          <a:latin typeface="PF Square Sans Pro" pitchFamily="2" charset="0"/>
                        </a:rPr>
                        <a:t>Group </a:t>
                      </a:r>
                    </a:p>
                    <a:p>
                      <a:pPr algn="l" rtl="0" fontAlgn="ctr"/>
                      <a:r>
                        <a:rPr lang="en-GB" sz="1800" b="1" i="0" u="none" strike="noStrike" dirty="0">
                          <a:solidFill>
                            <a:srgbClr val="002060"/>
                          </a:solidFill>
                          <a:effectLst/>
                          <a:latin typeface="PF Square Sans Pro" pitchFamily="2" charset="0"/>
                        </a:rPr>
                        <a:t>2</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1000" b="0" i="0" u="none" strike="noStrike" dirty="0">
                        <a:solidFill>
                          <a:srgbClr val="00206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4538197"/>
                  </a:ext>
                </a:extLst>
              </a:tr>
              <a:tr h="835313">
                <a:tc>
                  <a:txBody>
                    <a:bodyPr/>
                    <a:lstStyle/>
                    <a:p>
                      <a:pPr algn="l" rtl="0" fontAlgn="ctr"/>
                      <a:r>
                        <a:rPr lang="en-GB" sz="1800" b="1" i="0" u="none" strike="noStrike" dirty="0">
                          <a:solidFill>
                            <a:srgbClr val="002060"/>
                          </a:solidFill>
                          <a:effectLst/>
                          <a:latin typeface="PF Square Sans Pro" pitchFamily="2" charset="0"/>
                        </a:rPr>
                        <a:t>Group</a:t>
                      </a:r>
                    </a:p>
                    <a:p>
                      <a:pPr algn="l" rtl="0" fontAlgn="ctr"/>
                      <a:r>
                        <a:rPr lang="en-GB" sz="1800" b="1" i="0" u="none" strike="noStrike" dirty="0">
                          <a:solidFill>
                            <a:srgbClr val="002060"/>
                          </a:solidFill>
                          <a:effectLst/>
                          <a:latin typeface="PF Square Sans Pro" pitchFamily="2" charset="0"/>
                        </a:rPr>
                        <a:t> 3</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7460000"/>
                  </a:ext>
                </a:extLst>
              </a:tr>
              <a:tr h="835313">
                <a:tc>
                  <a:txBody>
                    <a:bodyPr/>
                    <a:lstStyle/>
                    <a:p>
                      <a:pPr algn="l" rtl="0" fontAlgn="ctr"/>
                      <a:r>
                        <a:rPr lang="en-GB" sz="1800" b="1" i="0" u="none" strike="noStrike" dirty="0">
                          <a:solidFill>
                            <a:srgbClr val="002060"/>
                          </a:solidFill>
                          <a:effectLst/>
                          <a:latin typeface="PF Square Sans Pro" pitchFamily="2" charset="0"/>
                        </a:rPr>
                        <a:t>Group</a:t>
                      </a:r>
                    </a:p>
                    <a:p>
                      <a:pPr algn="l" rtl="0" fontAlgn="ctr"/>
                      <a:r>
                        <a:rPr lang="en-GB" sz="1800" b="1" i="0" u="none" strike="noStrike" dirty="0">
                          <a:solidFill>
                            <a:srgbClr val="002060"/>
                          </a:solidFill>
                          <a:effectLst/>
                          <a:latin typeface="PF Square Sans Pro" pitchFamily="2" charset="0"/>
                        </a:rPr>
                        <a:t> 4</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5281065"/>
                  </a:ext>
                </a:extLst>
              </a:tr>
              <a:tr h="835313">
                <a:tc>
                  <a:txBody>
                    <a:bodyPr/>
                    <a:lstStyle/>
                    <a:p>
                      <a:pPr algn="l" rtl="0" fontAlgn="ctr"/>
                      <a:r>
                        <a:rPr lang="en-GB" sz="1800" b="1" i="0" u="none" strike="noStrike" dirty="0">
                          <a:solidFill>
                            <a:srgbClr val="002060"/>
                          </a:solidFill>
                          <a:effectLst/>
                          <a:latin typeface="PF Square Sans Pro" pitchFamily="2" charset="0"/>
                        </a:rPr>
                        <a:t>Group</a:t>
                      </a:r>
                    </a:p>
                    <a:p>
                      <a:pPr algn="l" rtl="0" fontAlgn="ctr"/>
                      <a:r>
                        <a:rPr lang="en-GB" sz="1800" b="1" i="0" u="none" strike="noStrike" dirty="0">
                          <a:solidFill>
                            <a:srgbClr val="002060"/>
                          </a:solidFill>
                          <a:effectLst/>
                          <a:latin typeface="PF Square Sans Pro" pitchFamily="2" charset="0"/>
                        </a:rPr>
                        <a:t> 5</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7596877"/>
                  </a:ext>
                </a:extLst>
              </a:tr>
              <a:tr h="835313">
                <a:tc>
                  <a:txBody>
                    <a:bodyPr/>
                    <a:lstStyle/>
                    <a:p>
                      <a:pPr algn="l" rtl="0" fontAlgn="ctr"/>
                      <a:r>
                        <a:rPr lang="en-GB" sz="1800" b="1" i="0" u="none" strike="noStrike" dirty="0">
                          <a:solidFill>
                            <a:srgbClr val="002060"/>
                          </a:solidFill>
                          <a:effectLst/>
                          <a:latin typeface="PF Square Sans Pro" pitchFamily="2" charset="0"/>
                        </a:rPr>
                        <a:t>Group</a:t>
                      </a:r>
                    </a:p>
                    <a:p>
                      <a:pPr algn="l" rtl="0" fontAlgn="ctr"/>
                      <a:r>
                        <a:rPr lang="en-GB" sz="1800" b="1" i="0" u="none" strike="noStrike" dirty="0">
                          <a:solidFill>
                            <a:srgbClr val="002060"/>
                          </a:solidFill>
                          <a:effectLst/>
                          <a:latin typeface="PF Square Sans Pro" pitchFamily="2" charset="0"/>
                        </a:rPr>
                        <a:t> 6</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0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0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2545244899"/>
                  </a:ext>
                </a:extLst>
              </a:tr>
            </a:tbl>
          </a:graphicData>
        </a:graphic>
      </p:graphicFrame>
      <p:pic>
        <p:nvPicPr>
          <p:cNvPr id="33" name="Picture 4" descr="840+ Heifer Illustrations, Royalty-Free Vector Graphics &amp; Clip Art - iStock  | Heifer cows, Heifer vector, Heifer milk">
            <a:extLst>
              <a:ext uri="{FF2B5EF4-FFF2-40B4-BE49-F238E27FC236}">
                <a16:creationId xmlns:a16="http://schemas.microsoft.com/office/drawing/2014/main" id="{DFF8A984-BCEA-4326-8CD0-42F1116F52ED}"/>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6340" t="28652" r="15867" b="28682"/>
          <a:stretch/>
        </p:blipFill>
        <p:spPr bwMode="auto">
          <a:xfrm>
            <a:off x="891099" y="2168448"/>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descr="Chicken Icon Vector Art, Icons, and Graphics for Free Download">
            <a:extLst>
              <a:ext uri="{FF2B5EF4-FFF2-40B4-BE49-F238E27FC236}">
                <a16:creationId xmlns:a16="http://schemas.microsoft.com/office/drawing/2014/main" id="{8E8FA181-07F5-40ED-942E-DA3B96B739EA}"/>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flipH="1">
            <a:off x="745959" y="3098834"/>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4" descr="Fish Icon Vector Isolated Stock Illustration - Download Image Now - Fish,  Icon, Vector - iStock">
            <a:extLst>
              <a:ext uri="{FF2B5EF4-FFF2-40B4-BE49-F238E27FC236}">
                <a16:creationId xmlns:a16="http://schemas.microsoft.com/office/drawing/2014/main" id="{4847C8B1-6DA1-47AF-9F55-6F91950DDE5F}"/>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2037" t="29604" r="9625" b="30401"/>
          <a:stretch/>
        </p:blipFill>
        <p:spPr bwMode="auto">
          <a:xfrm>
            <a:off x="1055399" y="3176175"/>
            <a:ext cx="414282" cy="21150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Chicken Icon Vector Art, Icons, and Graphics for Free Download">
            <a:extLst>
              <a:ext uri="{FF2B5EF4-FFF2-40B4-BE49-F238E27FC236}">
                <a16:creationId xmlns:a16="http://schemas.microsoft.com/office/drawing/2014/main" id="{DA31E4F5-7541-4F1F-9E89-2D14C37FEA5E}"/>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flipH="1">
            <a:off x="901628" y="3794281"/>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Goat Vector Art Stock Images | Depositphotos">
            <a:extLst>
              <a:ext uri="{FF2B5EF4-FFF2-40B4-BE49-F238E27FC236}">
                <a16:creationId xmlns:a16="http://schemas.microsoft.com/office/drawing/2014/main" id="{F14CDF57-9D5D-4486-B1B5-D14BFFF8C428}"/>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8755" t="14682" r="10177" b="14207"/>
          <a:stretch/>
        </p:blipFill>
        <p:spPr bwMode="auto">
          <a:xfrm>
            <a:off x="779274" y="4559191"/>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8" name="Picture 8" descr="Sheep Vector Illustration Black Silhouette. Stock Vector - Illustration of  raphic, husbandry: 140349495">
            <a:extLst>
              <a:ext uri="{FF2B5EF4-FFF2-40B4-BE49-F238E27FC236}">
                <a16:creationId xmlns:a16="http://schemas.microsoft.com/office/drawing/2014/main" id="{97A6F2D7-CBA2-4273-98C0-CC936636A5EA}"/>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13743" t="7481" r="11426" b="9237"/>
          <a:stretch/>
        </p:blipFill>
        <p:spPr bwMode="auto">
          <a:xfrm>
            <a:off x="855743" y="5428854"/>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9" name="Picture 2" descr="Silhouette of a pig Royalty Free Vector Image - VectorStock">
            <a:extLst>
              <a:ext uri="{FF2B5EF4-FFF2-40B4-BE49-F238E27FC236}">
                <a16:creationId xmlns:a16="http://schemas.microsoft.com/office/drawing/2014/main" id="{78AE8596-202D-403A-AFAB-05D29D434B57}"/>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844" t="18131" r="2411" b="24735"/>
          <a:stretch/>
        </p:blipFill>
        <p:spPr bwMode="auto">
          <a:xfrm>
            <a:off x="885586" y="6291443"/>
            <a:ext cx="409896" cy="222740"/>
          </a:xfrm>
          <a:prstGeom prst="rect">
            <a:avLst/>
          </a:prstGeom>
          <a:noFill/>
          <a:extLst>
            <a:ext uri="{909E8E84-426E-40DD-AFC4-6F175D3DCCD1}">
              <a14:hiddenFill xmlns:a14="http://schemas.microsoft.com/office/drawing/2010/main">
                <a:solidFill>
                  <a:srgbClr val="FFFFFF"/>
                </a:solidFill>
              </a14:hiddenFill>
            </a:ext>
          </a:extLst>
        </p:spPr>
      </p:pic>
      <p:sp>
        <p:nvSpPr>
          <p:cNvPr id="11" name="CuadroTexto 10">
            <a:extLst>
              <a:ext uri="{FF2B5EF4-FFF2-40B4-BE49-F238E27FC236}">
                <a16:creationId xmlns:a16="http://schemas.microsoft.com/office/drawing/2014/main" id="{5A108B8A-A5D1-461D-95B3-57B4BE96A109}"/>
              </a:ext>
            </a:extLst>
          </p:cNvPr>
          <p:cNvSpPr txBox="1"/>
          <p:nvPr/>
        </p:nvSpPr>
        <p:spPr>
          <a:xfrm>
            <a:off x="430690" y="836118"/>
            <a:ext cx="1663700" cy="461665"/>
          </a:xfrm>
          <a:prstGeom prst="rect">
            <a:avLst/>
          </a:prstGeom>
          <a:noFill/>
        </p:spPr>
        <p:txBody>
          <a:bodyPr wrap="square">
            <a:spAutoFit/>
          </a:bodyPr>
          <a:lstStyle/>
          <a:p>
            <a:r>
              <a:rPr lang="nl-NL" sz="2400" b="1" kern="0" dirty="0">
                <a:solidFill>
                  <a:srgbClr val="2C7470"/>
                </a:solidFill>
                <a:latin typeface="PF Square Sans Pro" pitchFamily="2" charset="0"/>
                <a:cs typeface="Arial" panose="020B0604020202020204" pitchFamily="34" charset="0"/>
              </a:rPr>
              <a:t>Croatia</a:t>
            </a:r>
          </a:p>
        </p:txBody>
      </p:sp>
    </p:spTree>
    <p:extLst>
      <p:ext uri="{BB962C8B-B14F-4D97-AF65-F5344CB8AC3E}">
        <p14:creationId xmlns:p14="http://schemas.microsoft.com/office/powerpoint/2010/main" val="1660507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Diagrama 6">
            <a:extLst>
              <a:ext uri="{FF2B5EF4-FFF2-40B4-BE49-F238E27FC236}">
                <a16:creationId xmlns:a16="http://schemas.microsoft.com/office/drawing/2014/main" id="{ECADEB22-C3DA-44AE-A715-70637E376B33}"/>
              </a:ext>
            </a:extLst>
          </p:cNvPr>
          <p:cNvGraphicFramePr/>
          <p:nvPr>
            <p:extLst>
              <p:ext uri="{D42A27DB-BD31-4B8C-83A1-F6EECF244321}">
                <p14:modId xmlns:p14="http://schemas.microsoft.com/office/powerpoint/2010/main" val="1364736409"/>
              </p:ext>
            </p:extLst>
          </p:nvPr>
        </p:nvGraphicFramePr>
        <p:xfrm>
          <a:off x="274319" y="1277619"/>
          <a:ext cx="6766561" cy="4580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CuadroTexto 26">
            <a:extLst>
              <a:ext uri="{FF2B5EF4-FFF2-40B4-BE49-F238E27FC236}">
                <a16:creationId xmlns:a16="http://schemas.microsoft.com/office/drawing/2014/main" id="{F0A90E06-A3D7-4ED8-A401-A7413406D585}"/>
              </a:ext>
            </a:extLst>
          </p:cNvPr>
          <p:cNvSpPr txBox="1"/>
          <p:nvPr/>
        </p:nvSpPr>
        <p:spPr>
          <a:xfrm>
            <a:off x="155668" y="207721"/>
            <a:ext cx="11441480" cy="584775"/>
          </a:xfrm>
          <a:prstGeom prst="rect">
            <a:avLst/>
          </a:prstGeom>
          <a:noFill/>
        </p:spPr>
        <p:txBody>
          <a:bodyPr wrap="square" rtlCol="0">
            <a:spAutoFit/>
          </a:bodyPr>
          <a:lstStyle/>
          <a:p>
            <a:pPr algn="ctr"/>
            <a:r>
              <a:rPr lang="hr-HR" sz="3200" b="1">
                <a:solidFill>
                  <a:srgbClr val="002060"/>
                </a:solidFill>
                <a:latin typeface="PF Square Sans Pro" pitchFamily="2" charset="0"/>
              </a:rPr>
              <a:t>„Bolje spriječiti nego liječiti“</a:t>
            </a:r>
          </a:p>
        </p:txBody>
      </p:sp>
      <p:sp>
        <p:nvSpPr>
          <p:cNvPr id="28" name="CuadroTexto 27">
            <a:extLst>
              <a:ext uri="{FF2B5EF4-FFF2-40B4-BE49-F238E27FC236}">
                <a16:creationId xmlns:a16="http://schemas.microsoft.com/office/drawing/2014/main" id="{2EBDA733-B5B0-451F-A9ED-3081C0578A1E}"/>
              </a:ext>
            </a:extLst>
          </p:cNvPr>
          <p:cNvSpPr txBox="1"/>
          <p:nvPr/>
        </p:nvSpPr>
        <p:spPr>
          <a:xfrm>
            <a:off x="4286432" y="1092953"/>
            <a:ext cx="985520" cy="369332"/>
          </a:xfrm>
          <a:prstGeom prst="rect">
            <a:avLst/>
          </a:prstGeom>
          <a:noFill/>
        </p:spPr>
        <p:txBody>
          <a:bodyPr wrap="square" rtlCol="0">
            <a:spAutoFit/>
          </a:bodyPr>
          <a:lstStyle/>
          <a:p>
            <a:r>
              <a:rPr lang="hr-HR">
                <a:solidFill>
                  <a:srgbClr val="2C7470"/>
                </a:solidFill>
                <a:latin typeface="PF Square Sans Pro" pitchFamily="2" charset="0"/>
              </a:rPr>
              <a:t>Dio I.</a:t>
            </a:r>
          </a:p>
        </p:txBody>
      </p:sp>
      <p:sp>
        <p:nvSpPr>
          <p:cNvPr id="29" name="CuadroTexto 28">
            <a:extLst>
              <a:ext uri="{FF2B5EF4-FFF2-40B4-BE49-F238E27FC236}">
                <a16:creationId xmlns:a16="http://schemas.microsoft.com/office/drawing/2014/main" id="{9F5754B8-EE8D-4EF3-9F61-30E9DB791B4E}"/>
              </a:ext>
            </a:extLst>
          </p:cNvPr>
          <p:cNvSpPr txBox="1"/>
          <p:nvPr/>
        </p:nvSpPr>
        <p:spPr>
          <a:xfrm>
            <a:off x="4286432" y="3059667"/>
            <a:ext cx="985520" cy="369332"/>
          </a:xfrm>
          <a:prstGeom prst="rect">
            <a:avLst/>
          </a:prstGeom>
          <a:noFill/>
        </p:spPr>
        <p:txBody>
          <a:bodyPr wrap="square" rtlCol="0">
            <a:spAutoFit/>
          </a:bodyPr>
          <a:lstStyle/>
          <a:p>
            <a:r>
              <a:rPr lang="hr-HR">
                <a:solidFill>
                  <a:srgbClr val="2C7470"/>
                </a:solidFill>
                <a:latin typeface="PF Square Sans Pro" pitchFamily="2" charset="0"/>
              </a:rPr>
              <a:t>Dio II.</a:t>
            </a:r>
          </a:p>
        </p:txBody>
      </p:sp>
      <p:sp>
        <p:nvSpPr>
          <p:cNvPr id="31" name="CuadroTexto 30">
            <a:extLst>
              <a:ext uri="{FF2B5EF4-FFF2-40B4-BE49-F238E27FC236}">
                <a16:creationId xmlns:a16="http://schemas.microsoft.com/office/drawing/2014/main" id="{24168C4F-25F1-4C52-BA74-2E1E6A9790A6}"/>
              </a:ext>
            </a:extLst>
          </p:cNvPr>
          <p:cNvSpPr txBox="1"/>
          <p:nvPr/>
        </p:nvSpPr>
        <p:spPr>
          <a:xfrm>
            <a:off x="7376433" y="3105834"/>
            <a:ext cx="4220715" cy="2062103"/>
          </a:xfrm>
          <a:prstGeom prst="rect">
            <a:avLst/>
          </a:prstGeom>
          <a:noFill/>
        </p:spPr>
        <p:txBody>
          <a:bodyPr wrap="square">
            <a:spAutoFit/>
          </a:bodyPr>
          <a:lstStyle/>
          <a:p>
            <a:r>
              <a:rPr lang="hr-HR" sz="3200">
                <a:latin typeface="PF Square Sans Pro" pitchFamily="2" charset="0"/>
                <a:sym typeface="Wingdings" panose="05000000000000000000" pitchFamily="2" charset="2"/>
              </a:rPr>
              <a:t>Promjene na razini farme: Zajedničko razumijevanje između poljoprivrednika i veterinara</a:t>
            </a:r>
          </a:p>
        </p:txBody>
      </p:sp>
    </p:spTree>
    <p:extLst>
      <p:ext uri="{BB962C8B-B14F-4D97-AF65-F5344CB8AC3E}">
        <p14:creationId xmlns:p14="http://schemas.microsoft.com/office/powerpoint/2010/main" val="3219448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364684" y="1136695"/>
            <a:ext cx="9462631" cy="475849"/>
          </a:xfrm>
        </p:spPr>
        <p:txBody>
          <a:bodyPr>
            <a:noAutofit/>
          </a:bodyPr>
          <a:lstStyle/>
          <a:p>
            <a:pPr marL="0" indent="0" algn="ctr">
              <a:buNone/>
            </a:pPr>
            <a:r>
              <a:rPr lang="hr-HR" sz="2800">
                <a:latin typeface="PF Square Sans Pro" pitchFamily="2" charset="0"/>
              </a:rPr>
              <a:t>Radimo zajedno na prevenciji i smanjenju uporabe antimikrobnih sredstava…</a:t>
            </a:r>
          </a:p>
        </p:txBody>
      </p:sp>
      <p:sp>
        <p:nvSpPr>
          <p:cNvPr id="3" name="Stroomdiagram: Scheidingslijn 7">
            <a:extLst>
              <a:ext uri="{FF2B5EF4-FFF2-40B4-BE49-F238E27FC236}">
                <a16:creationId xmlns:a16="http://schemas.microsoft.com/office/drawing/2014/main" id="{B6F360B8-F622-ED0B-D87B-B8CE403D822C}"/>
              </a:ext>
            </a:extLst>
          </p:cNvPr>
          <p:cNvSpPr/>
          <p:nvPr/>
        </p:nvSpPr>
        <p:spPr>
          <a:xfrm>
            <a:off x="1694209" y="2151760"/>
            <a:ext cx="8752115" cy="3713584"/>
          </a:xfrm>
          <a:custGeom>
            <a:avLst/>
            <a:gdLst>
              <a:gd name="f0" fmla="val 10800000"/>
              <a:gd name="f1" fmla="val 5400000"/>
              <a:gd name="f2" fmla="val 16200000"/>
              <a:gd name="f3" fmla="val w"/>
              <a:gd name="f4" fmla="val h"/>
              <a:gd name="f5" fmla="val 0"/>
              <a:gd name="f6" fmla="val 21600"/>
              <a:gd name="f7" fmla="val 3475"/>
              <a:gd name="f8" fmla="val 18125"/>
              <a:gd name="f9" fmla="val 10800"/>
              <a:gd name="f10" fmla="*/ f3 1 21600"/>
              <a:gd name="f11" fmla="*/ f4 1 21600"/>
              <a:gd name="f12" fmla="val f5"/>
              <a:gd name="f13" fmla="val f6"/>
              <a:gd name="f14" fmla="+- f13 0 f12"/>
              <a:gd name="f15" fmla="*/ f14 1 21600"/>
              <a:gd name="f16" fmla="*/ f14 1018 1"/>
              <a:gd name="f17" fmla="*/ f14 20582 1"/>
              <a:gd name="f18" fmla="*/ f14 3163 1"/>
              <a:gd name="f19" fmla="*/ f14 18437 1"/>
              <a:gd name="f20" fmla="*/ f16 1 21600"/>
              <a:gd name="f21" fmla="*/ f17 1 21600"/>
              <a:gd name="f22" fmla="*/ f18 1 21600"/>
              <a:gd name="f23" fmla="*/ f19 1 21600"/>
              <a:gd name="f24" fmla="*/ f20 1 f15"/>
              <a:gd name="f25" fmla="*/ f21 1 f15"/>
              <a:gd name="f26" fmla="*/ f22 1 f15"/>
              <a:gd name="f27" fmla="*/ f23 1 f15"/>
              <a:gd name="f28" fmla="*/ f24 f10 1"/>
              <a:gd name="f29" fmla="*/ f25 f10 1"/>
              <a:gd name="f30" fmla="*/ f27 f11 1"/>
              <a:gd name="f31" fmla="*/ f26 f11 1"/>
            </a:gdLst>
            <a:ahLst/>
            <a:cxnLst>
              <a:cxn ang="3cd4">
                <a:pos x="hc" y="t"/>
              </a:cxn>
              <a:cxn ang="0">
                <a:pos x="r" y="vc"/>
              </a:cxn>
              <a:cxn ang="cd4">
                <a:pos x="hc" y="b"/>
              </a:cxn>
              <a:cxn ang="cd2">
                <a:pos x="l" y="vc"/>
              </a:cxn>
            </a:cxnLst>
            <a:rect l="f28" t="f31" r="f29" b="f30"/>
            <a:pathLst>
              <a:path w="21600" h="21600">
                <a:moveTo>
                  <a:pt x="f7" y="f5"/>
                </a:moveTo>
                <a:lnTo>
                  <a:pt x="f8" y="f5"/>
                </a:lnTo>
                <a:arcTo wR="f7" hR="f9" stAng="f2" swAng="f0"/>
                <a:lnTo>
                  <a:pt x="f7" y="f6"/>
                </a:lnTo>
                <a:arcTo wR="f7" hR="f9" stAng="f1" swAng="f0"/>
                <a:close/>
              </a:path>
            </a:pathLst>
          </a:custGeom>
          <a:solidFill>
            <a:srgbClr val="6BB188"/>
          </a:solidFill>
          <a:ln w="19046" cap="flat">
            <a:solidFill>
              <a:srgbClr val="042433"/>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0" cap="none" spc="0">
              <a:solidFill>
                <a:srgbClr val="FFFFFF"/>
              </a:solidFill>
              <a:uFillTx/>
              <a:latin typeface="Aptos"/>
            </a:endParaRPr>
          </a:p>
        </p:txBody>
      </p:sp>
      <p:sp>
        <p:nvSpPr>
          <p:cNvPr id="4" name="Tijdelijke aanduiding voor inhoud 2">
            <a:extLst>
              <a:ext uri="{FF2B5EF4-FFF2-40B4-BE49-F238E27FC236}">
                <a16:creationId xmlns:a16="http://schemas.microsoft.com/office/drawing/2014/main" id="{B0631A6F-4B27-03FA-34C1-4FFA140BB5B9}"/>
              </a:ext>
            </a:extLst>
          </p:cNvPr>
          <p:cNvSpPr txBox="1">
            <a:spLocks/>
          </p:cNvSpPr>
          <p:nvPr/>
        </p:nvSpPr>
        <p:spPr>
          <a:xfrm>
            <a:off x="838203" y="1989856"/>
            <a:ext cx="10515600" cy="4351336"/>
          </a:xfrm>
          <a:prstGeom prst="rect">
            <a:avLst/>
          </a:prstGeom>
        </p:spPr>
        <p:txBody>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hr-HR" sz="1800">
                <a:latin typeface="Times New Roman" pitchFamily="18"/>
              </a:rPr>
              <a:t>	</a:t>
            </a:r>
          </a:p>
          <a:p>
            <a:endParaRPr lang="en-US" kern="0" dirty="0"/>
          </a:p>
          <a:p>
            <a:endParaRPr lang="en-US" kern="0" dirty="0"/>
          </a:p>
          <a:p>
            <a:endParaRPr lang="en-US" kern="0" dirty="0"/>
          </a:p>
          <a:p>
            <a:endParaRPr lang="en-US" kern="0" dirty="0"/>
          </a:p>
          <a:p>
            <a:endParaRPr lang="en-US" kern="0" dirty="0"/>
          </a:p>
          <a:p>
            <a:endParaRPr lang="en-US" kern="0" dirty="0"/>
          </a:p>
          <a:p>
            <a:endParaRPr lang="en-US" kern="0" dirty="0"/>
          </a:p>
          <a:p>
            <a:endParaRPr lang="en-US" kern="0" dirty="0"/>
          </a:p>
          <a:p>
            <a:pPr marL="0" indent="0">
              <a:buFont typeface="Arial" pitchFamily="34"/>
              <a:buNone/>
            </a:pPr>
            <a:endParaRPr lang="en-US" kern="0" dirty="0"/>
          </a:p>
        </p:txBody>
      </p:sp>
      <p:pic>
        <p:nvPicPr>
          <p:cNvPr id="5" name="Graphic 4" descr="Boer silhouet">
            <a:extLst>
              <a:ext uri="{FF2B5EF4-FFF2-40B4-BE49-F238E27FC236}">
                <a16:creationId xmlns:a16="http://schemas.microsoft.com/office/drawing/2014/main" id="{61E272D0-BA42-3E5C-45F8-C12103523F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6823" y="2560490"/>
            <a:ext cx="3160815" cy="3160815"/>
          </a:xfrm>
          <a:prstGeom prst="rect">
            <a:avLst/>
          </a:prstGeom>
          <a:noFill/>
          <a:ln cap="flat">
            <a:noFill/>
          </a:ln>
        </p:spPr>
      </p:pic>
      <p:pic>
        <p:nvPicPr>
          <p:cNvPr id="6" name="Graphic 6" descr="Vrouwelijke arts met effen opvulling">
            <a:extLst>
              <a:ext uri="{FF2B5EF4-FFF2-40B4-BE49-F238E27FC236}">
                <a16:creationId xmlns:a16="http://schemas.microsoft.com/office/drawing/2014/main" id="{B8CF4B71-CB75-4718-063A-5CA2DC1DF7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89157" y="2484711"/>
            <a:ext cx="3160815" cy="3160815"/>
          </a:xfrm>
          <a:prstGeom prst="rect">
            <a:avLst/>
          </a:prstGeom>
          <a:noFill/>
          <a:ln cap="flat">
            <a:noFill/>
          </a:ln>
        </p:spPr>
      </p:pic>
      <p:sp>
        <p:nvSpPr>
          <p:cNvPr id="7" name="Marcador de texto 1">
            <a:extLst>
              <a:ext uri="{FF2B5EF4-FFF2-40B4-BE49-F238E27FC236}">
                <a16:creationId xmlns:a16="http://schemas.microsoft.com/office/drawing/2014/main" id="{D134C0FF-C9F2-8C75-AA31-F750D949EAB6}"/>
              </a:ext>
            </a:extLst>
          </p:cNvPr>
          <p:cNvSpPr txBox="1">
            <a:spLocks/>
          </p:cNvSpPr>
          <p:nvPr/>
        </p:nvSpPr>
        <p:spPr>
          <a:xfrm>
            <a:off x="838198" y="6140380"/>
            <a:ext cx="10672988" cy="475849"/>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396" b="0" i="0" u="none" strike="noStrike" kern="1200" cap="none" spc="0" baseline="0">
                <a:solidFill>
                  <a:srgbClr val="003399"/>
                </a:solidFill>
                <a:uFillTx/>
                <a:latin typeface="Arial" panose="020B0604020202020204" pitchFamily="34" charset="0"/>
                <a:cs typeface="Arial" panose="020B0604020202020204" pitchFamily="34"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itchFamily="34"/>
              <a:buNone/>
            </a:pPr>
            <a:r>
              <a:rPr lang="hr-HR" sz="2800" dirty="0">
                <a:latin typeface="PF Square Sans Pro" pitchFamily="2" charset="0"/>
              </a:rPr>
              <a:t>Stvaranjem točaka djelovanja na </a:t>
            </a:r>
            <a:r>
              <a:rPr lang="hr-HR" sz="2800" b="1" dirty="0">
                <a:latin typeface="PF Square Sans Pro" pitchFamily="2" charset="0"/>
              </a:rPr>
              <a:t>VAŠOJ</a:t>
            </a:r>
            <a:r>
              <a:rPr lang="hr-HR" sz="2800" dirty="0">
                <a:latin typeface="PF Square Sans Pro" pitchFamily="2" charset="0"/>
              </a:rPr>
              <a:t> farmi (ili farmi Vašeg klijenta)</a:t>
            </a:r>
          </a:p>
        </p:txBody>
      </p:sp>
      <p:sp>
        <p:nvSpPr>
          <p:cNvPr id="8" name="CuadroTexto 7">
            <a:extLst>
              <a:ext uri="{FF2B5EF4-FFF2-40B4-BE49-F238E27FC236}">
                <a16:creationId xmlns:a16="http://schemas.microsoft.com/office/drawing/2014/main" id="{987E1E81-7859-4757-9325-215B3A8A03F6}"/>
              </a:ext>
            </a:extLst>
          </p:cNvPr>
          <p:cNvSpPr txBox="1"/>
          <p:nvPr/>
        </p:nvSpPr>
        <p:spPr>
          <a:xfrm>
            <a:off x="155668" y="207721"/>
            <a:ext cx="11441480" cy="584775"/>
          </a:xfrm>
          <a:prstGeom prst="rect">
            <a:avLst/>
          </a:prstGeom>
          <a:noFill/>
        </p:spPr>
        <p:txBody>
          <a:bodyPr wrap="square" rtlCol="0">
            <a:spAutoFit/>
          </a:bodyPr>
          <a:lstStyle/>
          <a:p>
            <a:pPr algn="ctr"/>
            <a:r>
              <a:rPr lang="hr-HR" sz="3200" b="1">
                <a:solidFill>
                  <a:srgbClr val="002060"/>
                </a:solidFill>
                <a:latin typeface="PF Square Sans Pro" pitchFamily="2" charset="0"/>
              </a:rPr>
              <a:t>„Bolje spriječiti nego liječiti“</a:t>
            </a:r>
          </a:p>
        </p:txBody>
      </p:sp>
      <p:pic>
        <p:nvPicPr>
          <p:cNvPr id="12" name="Gráfico 11" descr="Apretón de manos con relleno sólido">
            <a:extLst>
              <a:ext uri="{FF2B5EF4-FFF2-40B4-BE49-F238E27FC236}">
                <a16:creationId xmlns:a16="http://schemas.microsoft.com/office/drawing/2014/main" id="{284F9A9A-D29F-46B2-8CCF-1DA78131FAAC}"/>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507638" y="3429000"/>
            <a:ext cx="1767839" cy="1767839"/>
          </a:xfrm>
          <a:prstGeom prst="rect">
            <a:avLst/>
          </a:prstGeom>
        </p:spPr>
      </p:pic>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63CD8-6BF5-9DC0-B7E0-D530E5AB2BB3}"/>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24C6E6EA-2F5E-85BF-E6AB-A142FE5B32D0}"/>
              </a:ext>
            </a:extLst>
          </p:cNvPr>
          <p:cNvSpPr>
            <a:spLocks noGrp="1"/>
          </p:cNvSpPr>
          <p:nvPr>
            <p:ph type="body" sz="quarter" idx="10"/>
          </p:nvPr>
        </p:nvSpPr>
        <p:spPr/>
        <p:txBody>
          <a:bodyPr>
            <a:normAutofit/>
          </a:bodyPr>
          <a:lstStyle/>
          <a:p>
            <a:pPr marL="0" indent="0">
              <a:buNone/>
            </a:pPr>
            <a:r>
              <a:rPr lang="hr-HR" sz="2800">
                <a:latin typeface="PF Square Sans Pro" pitchFamily="2" charset="0"/>
              </a:rPr>
              <a:t>ZAŠTO?</a:t>
            </a:r>
          </a:p>
        </p:txBody>
      </p:sp>
      <p:pic>
        <p:nvPicPr>
          <p:cNvPr id="3" name="Onlinemedia 2" title="This has changed what a whole nation eats - BBC Stories">
            <a:hlinkClick r:id="" action="ppaction://media"/>
            <a:extLst>
              <a:ext uri="{FF2B5EF4-FFF2-40B4-BE49-F238E27FC236}">
                <a16:creationId xmlns:a16="http://schemas.microsoft.com/office/drawing/2014/main" id="{DEC59E35-ED28-9F5A-44CD-62F5BE48E133}"/>
              </a:ext>
            </a:extLst>
          </p:cNvPr>
          <p:cNvPicPr>
            <a:picLocks noRot="1" noChangeAspect="1"/>
          </p:cNvPicPr>
          <p:nvPr>
            <a:videoFile r:link="rId1"/>
          </p:nvPr>
        </p:nvPicPr>
        <p:blipFill>
          <a:blip r:embed="rId4"/>
          <a:stretch>
            <a:fillRect/>
          </a:stretch>
        </p:blipFill>
        <p:spPr>
          <a:xfrm>
            <a:off x="2188936" y="1528618"/>
            <a:ext cx="7814127" cy="4414982"/>
          </a:xfrm>
          <a:prstGeom prst="rect">
            <a:avLst/>
          </a:prstGeom>
        </p:spPr>
      </p:pic>
    </p:spTree>
    <p:extLst>
      <p:ext uri="{BB962C8B-B14F-4D97-AF65-F5344CB8AC3E}">
        <p14:creationId xmlns:p14="http://schemas.microsoft.com/office/powerpoint/2010/main" val="1914163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normAutofit/>
          </a:bodyPr>
          <a:lstStyle/>
          <a:p>
            <a:pPr marL="0" indent="0">
              <a:buNone/>
            </a:pPr>
            <a:r>
              <a:rPr lang="hr-HR" sz="2800">
                <a:latin typeface="PF Square Sans Pro" pitchFamily="2" charset="0"/>
              </a:rPr>
              <a:t>Promicanje suradnje između poljoprivrednika i veterinara</a:t>
            </a:r>
          </a:p>
        </p:txBody>
      </p:sp>
      <p:sp>
        <p:nvSpPr>
          <p:cNvPr id="4" name="Tekstvak 3">
            <a:extLst>
              <a:ext uri="{FF2B5EF4-FFF2-40B4-BE49-F238E27FC236}">
                <a16:creationId xmlns:a16="http://schemas.microsoft.com/office/drawing/2014/main" id="{7D7107E2-94EA-01FC-2A9A-C5D6F7E62706}"/>
              </a:ext>
            </a:extLst>
          </p:cNvPr>
          <p:cNvSpPr txBox="1"/>
          <p:nvPr/>
        </p:nvSpPr>
        <p:spPr>
          <a:xfrm>
            <a:off x="762001" y="951369"/>
            <a:ext cx="10292686" cy="5663089"/>
          </a:xfrm>
          <a:prstGeom prst="rect">
            <a:avLst/>
          </a:prstGeom>
          <a:noFill/>
        </p:spPr>
        <p:txBody>
          <a:bodyPr wrap="square" rtlCol="0">
            <a:spAutoFit/>
          </a:bodyPr>
          <a:lstStyle/>
          <a:p>
            <a:r>
              <a:rPr lang="hr-HR" sz="2000">
                <a:latin typeface="PF Square Sans Pro" pitchFamily="2" charset="0"/>
                <a:cs typeface="Arial" panose="020B0604020202020204" pitchFamily="34" charset="0"/>
              </a:rPr>
              <a:t>Suradnja između poljoprivrednika i veterinara u cilju poboljšanja zdravlja životinja i smanjenja uporabe antimikrobnih sredstava na razini farme je u porastu… jer je učinkovita!</a:t>
            </a:r>
          </a:p>
          <a:p>
            <a:endParaRPr lang="en-GB" sz="2000" kern="0" dirty="0">
              <a:latin typeface="PF Square Sans Pro" pitchFamily="2" charset="0"/>
              <a:cs typeface="Arial" panose="020B0604020202020204" pitchFamily="34" charset="0"/>
            </a:endParaRPr>
          </a:p>
          <a:p>
            <a:endParaRPr lang="en-GB" kern="0" dirty="0">
              <a:latin typeface="PF Square Sans Pro" pitchFamily="2" charset="0"/>
              <a:cs typeface="Arial" panose="020B0604020202020204" pitchFamily="34" charset="0"/>
            </a:endParaRPr>
          </a:p>
          <a:p>
            <a:endParaRPr lang="en-GB" kern="0" dirty="0">
              <a:latin typeface="PF Square Sans Pro" pitchFamily="2" charset="0"/>
              <a:cs typeface="Arial" panose="020B0604020202020204" pitchFamily="34" charset="0"/>
            </a:endParaRPr>
          </a:p>
          <a:p>
            <a:endParaRPr lang="en-GB" kern="0" dirty="0">
              <a:latin typeface="PF Square Sans Pro" pitchFamily="2" charset="0"/>
              <a:cs typeface="Arial" panose="020B0604020202020204" pitchFamily="34" charset="0"/>
            </a:endParaRPr>
          </a:p>
          <a:p>
            <a:endParaRPr lang="en-GB" kern="0" dirty="0">
              <a:latin typeface="PF Square Sans Pro" pitchFamily="2" charset="0"/>
              <a:cs typeface="Arial" panose="020B0604020202020204" pitchFamily="34" charset="0"/>
            </a:endParaRPr>
          </a:p>
          <a:p>
            <a:endParaRPr lang="en-GB" kern="0" dirty="0">
              <a:latin typeface="PF Square Sans Pro" pitchFamily="2" charset="0"/>
              <a:cs typeface="Arial" panose="020B0604020202020204" pitchFamily="34" charset="0"/>
            </a:endParaRPr>
          </a:p>
          <a:p>
            <a:endParaRPr lang="en-GB" kern="0" dirty="0">
              <a:latin typeface="PF Square Sans Pro" pitchFamily="2" charset="0"/>
              <a:cs typeface="Arial" panose="020B0604020202020204" pitchFamily="34" charset="0"/>
            </a:endParaRPr>
          </a:p>
          <a:p>
            <a:endParaRPr lang="en-GB" kern="0" dirty="0">
              <a:latin typeface="PF Square Sans Pro" pitchFamily="2" charset="0"/>
              <a:cs typeface="Arial" panose="020B0604020202020204" pitchFamily="34" charset="0"/>
            </a:endParaRPr>
          </a:p>
          <a:p>
            <a:endParaRPr lang="en-GB" kern="0" dirty="0">
              <a:latin typeface="PF Square Sans Pro" pitchFamily="2" charset="0"/>
              <a:cs typeface="Arial" panose="020B0604020202020204" pitchFamily="34" charset="0"/>
            </a:endParaRPr>
          </a:p>
          <a:p>
            <a:endParaRPr lang="en-GB" kern="0" dirty="0">
              <a:latin typeface="PF Square Sans Pro" pitchFamily="2" charset="0"/>
              <a:cs typeface="Arial" panose="020B0604020202020204" pitchFamily="34" charset="0"/>
            </a:endParaRPr>
          </a:p>
          <a:p>
            <a:endParaRPr lang="en-GB" kern="0" dirty="0">
              <a:latin typeface="PF Square Sans Pro" pitchFamily="2" charset="0"/>
              <a:cs typeface="Arial" panose="020B0604020202020204" pitchFamily="34" charset="0"/>
            </a:endParaRPr>
          </a:p>
          <a:p>
            <a:endParaRPr lang="en-GB" kern="0" dirty="0">
              <a:latin typeface="PF Square Sans Pro" pitchFamily="2" charset="0"/>
              <a:cs typeface="Arial" panose="020B0604020202020204" pitchFamily="34" charset="0"/>
            </a:endParaRPr>
          </a:p>
          <a:p>
            <a:endParaRPr lang="en-GB" kern="0" dirty="0">
              <a:latin typeface="PF Square Sans Pro" pitchFamily="2" charset="0"/>
              <a:cs typeface="Arial" panose="020B0604020202020204" pitchFamily="34" charset="0"/>
            </a:endParaRPr>
          </a:p>
          <a:p>
            <a:endParaRPr lang="en-GB" kern="0" dirty="0">
              <a:latin typeface="PF Square Sans Pro" pitchFamily="2" charset="0"/>
              <a:cs typeface="Arial" panose="020B0604020202020204" pitchFamily="34" charset="0"/>
            </a:endParaRPr>
          </a:p>
          <a:p>
            <a:pPr algn="ctr"/>
            <a:endParaRPr lang="en-GB" sz="2000" b="1" kern="0" dirty="0">
              <a:latin typeface="PF Square Sans Pro" pitchFamily="2" charset="0"/>
              <a:cs typeface="Arial" panose="020B0604020202020204" pitchFamily="34" charset="0"/>
            </a:endParaRPr>
          </a:p>
          <a:p>
            <a:pPr algn="ctr"/>
            <a:r>
              <a:rPr lang="hr-HR" sz="2400" b="1">
                <a:latin typeface="PF Square Sans Pro" pitchFamily="2" charset="0"/>
                <a:cs typeface="Arial" panose="020B0604020202020204" pitchFamily="34" charset="0"/>
              </a:rPr>
              <a:t>Današnji cilj je utvrditi zajednička ključna područja u kojima poljoprivrednici i veterinari mogu surađivati, što vodi daljnjem poboljšanju.</a:t>
            </a:r>
          </a:p>
        </p:txBody>
      </p:sp>
      <p:pic>
        <p:nvPicPr>
          <p:cNvPr id="5" name="Onlinemedia 4" title="Using a multi-actor plan on a goat farm">
            <a:hlinkClick r:id="" action="ppaction://media"/>
            <a:extLst>
              <a:ext uri="{FF2B5EF4-FFF2-40B4-BE49-F238E27FC236}">
                <a16:creationId xmlns:a16="http://schemas.microsoft.com/office/drawing/2014/main" id="{EE9ECD1E-19F9-097F-220B-DD749374E100}"/>
              </a:ext>
            </a:extLst>
          </p:cNvPr>
          <p:cNvPicPr>
            <a:picLocks noRot="1" noChangeAspect="1"/>
          </p:cNvPicPr>
          <p:nvPr>
            <a:videoFile r:link="rId1"/>
          </p:nvPr>
        </p:nvPicPr>
        <p:blipFill>
          <a:blip r:embed="rId4"/>
          <a:stretch>
            <a:fillRect/>
          </a:stretch>
        </p:blipFill>
        <p:spPr>
          <a:xfrm>
            <a:off x="2406061" y="1823171"/>
            <a:ext cx="6174509" cy="3488598"/>
          </a:xfrm>
          <a:prstGeom prst="rect">
            <a:avLst/>
          </a:prstGeom>
        </p:spPr>
      </p:pic>
    </p:spTree>
    <p:extLst>
      <p:ext uri="{BB962C8B-B14F-4D97-AF65-F5344CB8AC3E}">
        <p14:creationId xmlns:p14="http://schemas.microsoft.com/office/powerpoint/2010/main" val="163604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ángulo 28">
            <a:extLst>
              <a:ext uri="{FF2B5EF4-FFF2-40B4-BE49-F238E27FC236}">
                <a16:creationId xmlns:a16="http://schemas.microsoft.com/office/drawing/2014/main" id="{FB353F46-3355-4AA5-BA70-B94BFF397444}"/>
              </a:ext>
            </a:extLst>
          </p:cNvPr>
          <p:cNvSpPr/>
          <p:nvPr/>
        </p:nvSpPr>
        <p:spPr>
          <a:xfrm>
            <a:off x="0" y="5510734"/>
            <a:ext cx="7862180" cy="133877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a:p>
        </p:txBody>
      </p:sp>
      <p:sp>
        <p:nvSpPr>
          <p:cNvPr id="28" name="Rectángulo 27">
            <a:extLst>
              <a:ext uri="{FF2B5EF4-FFF2-40B4-BE49-F238E27FC236}">
                <a16:creationId xmlns:a16="http://schemas.microsoft.com/office/drawing/2014/main" id="{D992C637-2A81-4FFC-9F0F-914055C7E486}"/>
              </a:ext>
            </a:extLst>
          </p:cNvPr>
          <p:cNvSpPr/>
          <p:nvPr/>
        </p:nvSpPr>
        <p:spPr>
          <a:xfrm>
            <a:off x="-17125" y="2473949"/>
            <a:ext cx="7862180" cy="1243089"/>
          </a:xfrm>
          <a:prstGeom prst="rect">
            <a:avLst/>
          </a:prstGeom>
          <a:solidFill>
            <a:srgbClr val="9DC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a:p>
        </p:txBody>
      </p:sp>
      <p:sp>
        <p:nvSpPr>
          <p:cNvPr id="55" name="Rectángulo 54">
            <a:extLst>
              <a:ext uri="{FF2B5EF4-FFF2-40B4-BE49-F238E27FC236}">
                <a16:creationId xmlns:a16="http://schemas.microsoft.com/office/drawing/2014/main" id="{912FCD56-4697-4300-8401-041CECAB9C42}"/>
              </a:ext>
            </a:extLst>
          </p:cNvPr>
          <p:cNvSpPr/>
          <p:nvPr/>
        </p:nvSpPr>
        <p:spPr>
          <a:xfrm>
            <a:off x="0" y="1141883"/>
            <a:ext cx="7862180" cy="1246696"/>
          </a:xfrm>
          <a:prstGeom prst="rect">
            <a:avLst/>
          </a:prstGeom>
          <a:solidFill>
            <a:srgbClr val="CBE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a:p>
        </p:txBody>
      </p:sp>
      <p:sp>
        <p:nvSpPr>
          <p:cNvPr id="8" name="Marcador de texto 1">
            <a:extLst>
              <a:ext uri="{FF2B5EF4-FFF2-40B4-BE49-F238E27FC236}">
                <a16:creationId xmlns:a16="http://schemas.microsoft.com/office/drawing/2014/main" id="{1E156D94-5CC4-4487-B6A5-FF10737A2875}"/>
              </a:ext>
            </a:extLst>
          </p:cNvPr>
          <p:cNvSpPr txBox="1">
            <a:spLocks/>
          </p:cNvSpPr>
          <p:nvPr/>
        </p:nvSpPr>
        <p:spPr>
          <a:xfrm>
            <a:off x="581108" y="380210"/>
            <a:ext cx="9677400" cy="608473"/>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396" b="0" i="0" u="none" strike="noStrike" kern="1200" cap="none" spc="0" baseline="0">
                <a:solidFill>
                  <a:srgbClr val="003399"/>
                </a:solidFill>
                <a:uFillTx/>
                <a:latin typeface="Arial" panose="020B0604020202020204" pitchFamily="34" charset="0"/>
                <a:cs typeface="Arial" panose="020B0604020202020204" pitchFamily="34"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HR" sz="2400">
                <a:latin typeface="PF Square Sans Pro" pitchFamily="2" charset="0"/>
              </a:rPr>
              <a:t>Radit ćemo sljedeće grupne vježbe:</a:t>
            </a:r>
          </a:p>
        </p:txBody>
      </p:sp>
      <p:sp>
        <p:nvSpPr>
          <p:cNvPr id="34" name="CuadroTexto 33">
            <a:extLst>
              <a:ext uri="{FF2B5EF4-FFF2-40B4-BE49-F238E27FC236}">
                <a16:creationId xmlns:a16="http://schemas.microsoft.com/office/drawing/2014/main" id="{AFF8B4CA-F320-475E-895A-326AFD0351F2}"/>
              </a:ext>
            </a:extLst>
          </p:cNvPr>
          <p:cNvSpPr txBox="1"/>
          <p:nvPr/>
        </p:nvSpPr>
        <p:spPr>
          <a:xfrm>
            <a:off x="1658561" y="1193537"/>
            <a:ext cx="6298727" cy="313932"/>
          </a:xfrm>
          <a:prstGeom prst="rect">
            <a:avLst/>
          </a:prstGeom>
          <a:noFill/>
        </p:spPr>
        <p:txBody>
          <a:bodyPr wrap="square">
            <a:spAutoFit/>
          </a:bodyPr>
          <a:lstStyle/>
          <a:p>
            <a:pPr>
              <a:lnSpc>
                <a:spcPct val="80000"/>
              </a:lnSpc>
            </a:pPr>
            <a:r>
              <a:rPr lang="hr-HR">
                <a:solidFill>
                  <a:srgbClr val="002060"/>
                </a:solidFill>
                <a:latin typeface="PF Square Sans Pro" pitchFamily="2" charset="0"/>
              </a:rPr>
              <a:t>Identificiranje </a:t>
            </a:r>
            <a:r>
              <a:rPr lang="hr-HR" b="1">
                <a:latin typeface="PF Square Sans Pro" pitchFamily="2" charset="0"/>
              </a:rPr>
              <a:t>problema i mogućnosti</a:t>
            </a:r>
          </a:p>
        </p:txBody>
      </p:sp>
      <p:sp>
        <p:nvSpPr>
          <p:cNvPr id="36" name="CuadroTexto 35">
            <a:extLst>
              <a:ext uri="{FF2B5EF4-FFF2-40B4-BE49-F238E27FC236}">
                <a16:creationId xmlns:a16="http://schemas.microsoft.com/office/drawing/2014/main" id="{A2A8AFD6-2B1B-46AE-A2F0-645FDB1EEF27}"/>
              </a:ext>
            </a:extLst>
          </p:cNvPr>
          <p:cNvSpPr txBox="1"/>
          <p:nvPr/>
        </p:nvSpPr>
        <p:spPr>
          <a:xfrm>
            <a:off x="1674644" y="3098361"/>
            <a:ext cx="2321923" cy="536301"/>
          </a:xfrm>
          <a:prstGeom prst="rect">
            <a:avLst/>
          </a:prstGeom>
          <a:solidFill>
            <a:srgbClr val="2C7470"/>
          </a:solidFill>
        </p:spPr>
        <p:txBody>
          <a:bodyPr wrap="square">
            <a:spAutoFit/>
          </a:bodyPr>
          <a:lstStyle/>
          <a:p>
            <a:pPr marL="0" indent="0">
              <a:lnSpc>
                <a:spcPct val="80000"/>
              </a:lnSpc>
              <a:buFont typeface="Arial" pitchFamily="34"/>
              <a:buNone/>
            </a:pPr>
            <a:r>
              <a:rPr lang="hr-HR">
                <a:solidFill>
                  <a:schemeClr val="bg1"/>
                </a:solidFill>
                <a:latin typeface="PF Square Sans Pro" pitchFamily="2" charset="0"/>
              </a:rPr>
              <a:t>poboljšanje </a:t>
            </a:r>
            <a:r>
              <a:rPr lang="hr-HR" b="1">
                <a:solidFill>
                  <a:schemeClr val="bg1"/>
                </a:solidFill>
                <a:latin typeface="PF Square Sans Pro" pitchFamily="2" charset="0"/>
              </a:rPr>
              <a:t>uzgojne prakse</a:t>
            </a:r>
          </a:p>
        </p:txBody>
      </p:sp>
      <p:sp>
        <p:nvSpPr>
          <p:cNvPr id="38" name="CuadroTexto 37">
            <a:extLst>
              <a:ext uri="{FF2B5EF4-FFF2-40B4-BE49-F238E27FC236}">
                <a16:creationId xmlns:a16="http://schemas.microsoft.com/office/drawing/2014/main" id="{384259F0-3FC8-4D6F-80BB-DE0F8C37A42C}"/>
              </a:ext>
            </a:extLst>
          </p:cNvPr>
          <p:cNvSpPr txBox="1"/>
          <p:nvPr/>
        </p:nvSpPr>
        <p:spPr>
          <a:xfrm>
            <a:off x="1728637" y="1699861"/>
            <a:ext cx="2321923" cy="376906"/>
          </a:xfrm>
          <a:prstGeom prst="rect">
            <a:avLst/>
          </a:prstGeom>
          <a:solidFill>
            <a:srgbClr val="2C7470"/>
          </a:solidFill>
        </p:spPr>
        <p:txBody>
          <a:bodyPr wrap="square">
            <a:spAutoFit/>
          </a:bodyPr>
          <a:lstStyle/>
          <a:p>
            <a:r>
              <a:rPr lang="hr-HR" b="1">
                <a:solidFill>
                  <a:schemeClr val="bg1"/>
                </a:solidFill>
                <a:latin typeface="PF Square Sans Pro" pitchFamily="2" charset="0"/>
              </a:rPr>
              <a:t>uzgojne prakse</a:t>
            </a:r>
          </a:p>
        </p:txBody>
      </p:sp>
      <p:sp>
        <p:nvSpPr>
          <p:cNvPr id="40" name="CuadroTexto 39">
            <a:extLst>
              <a:ext uri="{FF2B5EF4-FFF2-40B4-BE49-F238E27FC236}">
                <a16:creationId xmlns:a16="http://schemas.microsoft.com/office/drawing/2014/main" id="{0CC6B10F-03E9-4FE2-AE6F-D0C375988537}"/>
              </a:ext>
            </a:extLst>
          </p:cNvPr>
          <p:cNvSpPr txBox="1"/>
          <p:nvPr/>
        </p:nvSpPr>
        <p:spPr>
          <a:xfrm>
            <a:off x="4288536" y="1630003"/>
            <a:ext cx="3480345" cy="646331"/>
          </a:xfrm>
          <a:prstGeom prst="rect">
            <a:avLst/>
          </a:prstGeom>
          <a:solidFill>
            <a:srgbClr val="2C7470"/>
          </a:solidFill>
        </p:spPr>
        <p:txBody>
          <a:bodyPr wrap="square">
            <a:spAutoFit/>
          </a:bodyPr>
          <a:lstStyle/>
          <a:p>
            <a:r>
              <a:rPr lang="hr-HR" b="1">
                <a:solidFill>
                  <a:schemeClr val="bg1"/>
                </a:solidFill>
                <a:latin typeface="PF Square Sans Pro" pitchFamily="2" charset="0"/>
              </a:rPr>
              <a:t>za smanjenje i odgovornu uporabu antimikrobnih sredstava</a:t>
            </a:r>
          </a:p>
        </p:txBody>
      </p:sp>
      <p:sp>
        <p:nvSpPr>
          <p:cNvPr id="42" name="CuadroTexto 41">
            <a:extLst>
              <a:ext uri="{FF2B5EF4-FFF2-40B4-BE49-F238E27FC236}">
                <a16:creationId xmlns:a16="http://schemas.microsoft.com/office/drawing/2014/main" id="{DA60E70B-2C2C-479A-B824-5337C138E1DF}"/>
              </a:ext>
            </a:extLst>
          </p:cNvPr>
          <p:cNvSpPr txBox="1"/>
          <p:nvPr/>
        </p:nvSpPr>
        <p:spPr>
          <a:xfrm>
            <a:off x="-79568" y="1157780"/>
            <a:ext cx="1643021" cy="1046440"/>
          </a:xfrm>
          <a:prstGeom prst="rect">
            <a:avLst/>
          </a:prstGeom>
          <a:noFill/>
        </p:spPr>
        <p:txBody>
          <a:bodyPr wrap="square">
            <a:spAutoFit/>
          </a:bodyPr>
          <a:lstStyle/>
          <a:p>
            <a:r>
              <a:rPr lang="hr-HR">
                <a:solidFill>
                  <a:srgbClr val="002060"/>
                </a:solidFill>
                <a:latin typeface="PF Square Sans Pro" pitchFamily="2" charset="0"/>
              </a:rPr>
              <a:t>Grupna vježba </a:t>
            </a:r>
            <a:r>
              <a:rPr lang="hr-HR" sz="4400" b="1">
                <a:solidFill>
                  <a:srgbClr val="002060"/>
                </a:solidFill>
                <a:latin typeface="PF Square Sans Pro" pitchFamily="2" charset="0"/>
              </a:rPr>
              <a:t>1 </a:t>
            </a:r>
          </a:p>
        </p:txBody>
      </p:sp>
      <p:sp>
        <p:nvSpPr>
          <p:cNvPr id="45" name="CuadroTexto 44">
            <a:extLst>
              <a:ext uri="{FF2B5EF4-FFF2-40B4-BE49-F238E27FC236}">
                <a16:creationId xmlns:a16="http://schemas.microsoft.com/office/drawing/2014/main" id="{28EBF90C-FD7F-40D4-8193-9ADD37733D23}"/>
              </a:ext>
            </a:extLst>
          </p:cNvPr>
          <p:cNvSpPr txBox="1"/>
          <p:nvPr/>
        </p:nvSpPr>
        <p:spPr>
          <a:xfrm>
            <a:off x="1651776" y="2402608"/>
            <a:ext cx="6174483" cy="461665"/>
          </a:xfrm>
          <a:prstGeom prst="rect">
            <a:avLst/>
          </a:prstGeom>
          <a:noFill/>
        </p:spPr>
        <p:txBody>
          <a:bodyPr wrap="square">
            <a:spAutoFit/>
          </a:bodyPr>
          <a:lstStyle/>
          <a:p>
            <a:r>
              <a:rPr lang="hr-HR" dirty="0">
                <a:solidFill>
                  <a:srgbClr val="002060"/>
                </a:solidFill>
                <a:latin typeface="PF Square Sans Pro" pitchFamily="2" charset="0"/>
              </a:rPr>
              <a:t>Pronalaženje </a:t>
            </a:r>
            <a:r>
              <a:rPr lang="hr-HR" sz="2400" b="1" dirty="0">
                <a:solidFill>
                  <a:srgbClr val="002060"/>
                </a:solidFill>
                <a:latin typeface="PF Square Sans Pro" pitchFamily="2" charset="0"/>
              </a:rPr>
              <a:t>rješenja za svladavanje prepreka </a:t>
            </a:r>
          </a:p>
        </p:txBody>
      </p:sp>
      <p:sp>
        <p:nvSpPr>
          <p:cNvPr id="46" name="CuadroTexto 45">
            <a:extLst>
              <a:ext uri="{FF2B5EF4-FFF2-40B4-BE49-F238E27FC236}">
                <a16:creationId xmlns:a16="http://schemas.microsoft.com/office/drawing/2014/main" id="{35BEB393-2C5D-4FBF-AAC1-A8E9F0C8536F}"/>
              </a:ext>
            </a:extLst>
          </p:cNvPr>
          <p:cNvSpPr txBox="1"/>
          <p:nvPr/>
        </p:nvSpPr>
        <p:spPr>
          <a:xfrm>
            <a:off x="4125730" y="3127855"/>
            <a:ext cx="3710181" cy="549381"/>
          </a:xfrm>
          <a:prstGeom prst="rect">
            <a:avLst/>
          </a:prstGeom>
          <a:solidFill>
            <a:srgbClr val="2C7470"/>
          </a:solidFill>
        </p:spPr>
        <p:txBody>
          <a:bodyPr wrap="square">
            <a:spAutoFit/>
          </a:bodyPr>
          <a:lstStyle/>
          <a:p>
            <a:pPr>
              <a:lnSpc>
                <a:spcPct val="80000"/>
              </a:lnSpc>
            </a:pPr>
            <a:r>
              <a:rPr lang="hr-HR">
                <a:solidFill>
                  <a:schemeClr val="bg1"/>
                </a:solidFill>
                <a:latin typeface="PF Square Sans Pro" pitchFamily="2" charset="0"/>
              </a:rPr>
              <a:t>za </a:t>
            </a:r>
            <a:r>
              <a:rPr lang="hr-HR" b="1">
                <a:solidFill>
                  <a:schemeClr val="bg1"/>
                </a:solidFill>
                <a:latin typeface="PF Square Sans Pro" pitchFamily="2" charset="0"/>
              </a:rPr>
              <a:t>smanjenje i odgovornu uporabu  </a:t>
            </a:r>
            <a:br>
              <a:rPr lang="hr-HR" b="1">
                <a:solidFill>
                  <a:schemeClr val="bg1"/>
                </a:solidFill>
                <a:latin typeface="PF Square Sans Pro" pitchFamily="2" charset="0"/>
              </a:rPr>
            </a:br>
            <a:r>
              <a:rPr lang="hr-HR" b="1">
                <a:solidFill>
                  <a:schemeClr val="bg1"/>
                </a:solidFill>
                <a:latin typeface="PF Square Sans Pro" pitchFamily="2" charset="0"/>
              </a:rPr>
              <a:t>antimikrobnih sredstava</a:t>
            </a:r>
          </a:p>
        </p:txBody>
      </p:sp>
      <p:sp>
        <p:nvSpPr>
          <p:cNvPr id="47" name="CuadroTexto 46">
            <a:extLst>
              <a:ext uri="{FF2B5EF4-FFF2-40B4-BE49-F238E27FC236}">
                <a16:creationId xmlns:a16="http://schemas.microsoft.com/office/drawing/2014/main" id="{FF0A72AB-3E92-4B2B-B016-87A588D24947}"/>
              </a:ext>
            </a:extLst>
          </p:cNvPr>
          <p:cNvSpPr txBox="1"/>
          <p:nvPr/>
        </p:nvSpPr>
        <p:spPr>
          <a:xfrm>
            <a:off x="1613689" y="2702928"/>
            <a:ext cx="833488" cy="461665"/>
          </a:xfrm>
          <a:prstGeom prst="rect">
            <a:avLst/>
          </a:prstGeom>
          <a:noFill/>
        </p:spPr>
        <p:txBody>
          <a:bodyPr wrap="square">
            <a:spAutoFit/>
          </a:bodyPr>
          <a:lstStyle/>
          <a:p>
            <a:r>
              <a:rPr lang="hr-HR" sz="2400" b="1">
                <a:solidFill>
                  <a:srgbClr val="002060"/>
                </a:solidFill>
                <a:latin typeface="PF Square Sans Pro" pitchFamily="2" charset="0"/>
              </a:rPr>
              <a:t>2 a</a:t>
            </a:r>
            <a:r>
              <a:rPr lang="hr-HR" sz="1000">
                <a:solidFill>
                  <a:srgbClr val="002060"/>
                </a:solidFill>
                <a:latin typeface="PF Square Sans Pro" pitchFamily="2" charset="0"/>
              </a:rPr>
              <a:t> </a:t>
            </a:r>
          </a:p>
        </p:txBody>
      </p:sp>
      <p:sp>
        <p:nvSpPr>
          <p:cNvPr id="48" name="CuadroTexto 47">
            <a:extLst>
              <a:ext uri="{FF2B5EF4-FFF2-40B4-BE49-F238E27FC236}">
                <a16:creationId xmlns:a16="http://schemas.microsoft.com/office/drawing/2014/main" id="{82C96084-6BEB-4404-AA54-FA9F59952485}"/>
              </a:ext>
            </a:extLst>
          </p:cNvPr>
          <p:cNvSpPr txBox="1"/>
          <p:nvPr/>
        </p:nvSpPr>
        <p:spPr>
          <a:xfrm>
            <a:off x="4113368" y="2741568"/>
            <a:ext cx="833488" cy="461665"/>
          </a:xfrm>
          <a:prstGeom prst="rect">
            <a:avLst/>
          </a:prstGeom>
          <a:noFill/>
        </p:spPr>
        <p:txBody>
          <a:bodyPr wrap="square">
            <a:spAutoFit/>
          </a:bodyPr>
          <a:lstStyle/>
          <a:p>
            <a:r>
              <a:rPr lang="hr-HR" sz="2400" b="1">
                <a:solidFill>
                  <a:srgbClr val="002060"/>
                </a:solidFill>
                <a:latin typeface="PF Square Sans Pro" pitchFamily="2" charset="0"/>
              </a:rPr>
              <a:t>2 b</a:t>
            </a:r>
          </a:p>
        </p:txBody>
      </p:sp>
      <p:sp>
        <p:nvSpPr>
          <p:cNvPr id="50" name="CuadroTexto 49">
            <a:extLst>
              <a:ext uri="{FF2B5EF4-FFF2-40B4-BE49-F238E27FC236}">
                <a16:creationId xmlns:a16="http://schemas.microsoft.com/office/drawing/2014/main" id="{64C14248-52A6-4206-85E4-62FCF6843086}"/>
              </a:ext>
            </a:extLst>
          </p:cNvPr>
          <p:cNvSpPr txBox="1"/>
          <p:nvPr/>
        </p:nvSpPr>
        <p:spPr>
          <a:xfrm>
            <a:off x="1660837" y="5457988"/>
            <a:ext cx="5274653" cy="461665"/>
          </a:xfrm>
          <a:prstGeom prst="rect">
            <a:avLst/>
          </a:prstGeom>
          <a:noFill/>
        </p:spPr>
        <p:txBody>
          <a:bodyPr wrap="square">
            <a:spAutoFit/>
          </a:bodyPr>
          <a:lstStyle/>
          <a:p>
            <a:r>
              <a:rPr lang="hr-HR" sz="2400" b="1" dirty="0">
                <a:solidFill>
                  <a:srgbClr val="002060"/>
                </a:solidFill>
                <a:latin typeface="PF Square Sans Pro" pitchFamily="2" charset="0"/>
              </a:rPr>
              <a:t>Razmjena, </a:t>
            </a:r>
            <a:r>
              <a:rPr lang="hr-HR" sz="2000" dirty="0">
                <a:solidFill>
                  <a:srgbClr val="002060"/>
                </a:solidFill>
                <a:latin typeface="PF Square Sans Pro" pitchFamily="2" charset="0"/>
              </a:rPr>
              <a:t>prezentacija rezultata</a:t>
            </a:r>
          </a:p>
        </p:txBody>
      </p:sp>
      <p:sp>
        <p:nvSpPr>
          <p:cNvPr id="51" name="CuadroTexto 50">
            <a:extLst>
              <a:ext uri="{FF2B5EF4-FFF2-40B4-BE49-F238E27FC236}">
                <a16:creationId xmlns:a16="http://schemas.microsoft.com/office/drawing/2014/main" id="{6A54E01C-5231-42AE-BAA4-CE60FFE3E051}"/>
              </a:ext>
            </a:extLst>
          </p:cNvPr>
          <p:cNvSpPr txBox="1"/>
          <p:nvPr/>
        </p:nvSpPr>
        <p:spPr>
          <a:xfrm>
            <a:off x="1647720" y="6236082"/>
            <a:ext cx="2326669" cy="549381"/>
          </a:xfrm>
          <a:prstGeom prst="rect">
            <a:avLst/>
          </a:prstGeom>
          <a:solidFill>
            <a:schemeClr val="bg1"/>
          </a:solidFill>
        </p:spPr>
        <p:txBody>
          <a:bodyPr wrap="square">
            <a:spAutoFit/>
          </a:bodyPr>
          <a:lstStyle/>
          <a:p>
            <a:pPr marL="0" indent="0">
              <a:lnSpc>
                <a:spcPct val="80000"/>
              </a:lnSpc>
              <a:buFont typeface="Arial" pitchFamily="34"/>
              <a:buNone/>
            </a:pPr>
            <a:r>
              <a:rPr lang="hr-HR">
                <a:solidFill>
                  <a:srgbClr val="002060"/>
                </a:solidFill>
                <a:latin typeface="PF Square Sans Pro" pitchFamily="2" charset="0"/>
              </a:rPr>
              <a:t>Popis </a:t>
            </a:r>
            <a:r>
              <a:rPr lang="hr-HR" b="1">
                <a:solidFill>
                  <a:srgbClr val="002060"/>
                </a:solidFill>
                <a:latin typeface="PF Square Sans Pro" pitchFamily="2" charset="0"/>
              </a:rPr>
              <a:t>uzgojnih praksi</a:t>
            </a:r>
          </a:p>
        </p:txBody>
      </p:sp>
      <p:sp>
        <p:nvSpPr>
          <p:cNvPr id="52" name="CuadroTexto 51">
            <a:extLst>
              <a:ext uri="{FF2B5EF4-FFF2-40B4-BE49-F238E27FC236}">
                <a16:creationId xmlns:a16="http://schemas.microsoft.com/office/drawing/2014/main" id="{1A11E895-CF81-4859-AC21-F9018280F752}"/>
              </a:ext>
            </a:extLst>
          </p:cNvPr>
          <p:cNvSpPr txBox="1"/>
          <p:nvPr/>
        </p:nvSpPr>
        <p:spPr>
          <a:xfrm>
            <a:off x="4067685" y="6234065"/>
            <a:ext cx="3758575" cy="536301"/>
          </a:xfrm>
          <a:prstGeom prst="rect">
            <a:avLst/>
          </a:prstGeom>
          <a:solidFill>
            <a:schemeClr val="bg1"/>
          </a:solidFill>
        </p:spPr>
        <p:txBody>
          <a:bodyPr wrap="square">
            <a:spAutoFit/>
          </a:bodyPr>
          <a:lstStyle/>
          <a:p>
            <a:pPr algn="ctr">
              <a:lnSpc>
                <a:spcPct val="80000"/>
              </a:lnSpc>
            </a:pPr>
            <a:r>
              <a:rPr lang="hr-HR">
                <a:solidFill>
                  <a:srgbClr val="002060"/>
                </a:solidFill>
                <a:latin typeface="PF Square Sans Pro" pitchFamily="2" charset="0"/>
              </a:rPr>
              <a:t>Mjere za </a:t>
            </a:r>
            <a:r>
              <a:rPr lang="hr-HR" b="1">
                <a:solidFill>
                  <a:srgbClr val="002060"/>
                </a:solidFill>
                <a:latin typeface="PF Square Sans Pro" pitchFamily="2" charset="0"/>
              </a:rPr>
              <a:t>smanjenje i odgovornu uporabu antimikrobnih sredstava</a:t>
            </a:r>
          </a:p>
        </p:txBody>
      </p:sp>
      <p:sp>
        <p:nvSpPr>
          <p:cNvPr id="53" name="CuadroTexto 52">
            <a:extLst>
              <a:ext uri="{FF2B5EF4-FFF2-40B4-BE49-F238E27FC236}">
                <a16:creationId xmlns:a16="http://schemas.microsoft.com/office/drawing/2014/main" id="{EAD4A5E9-666B-4D44-B945-9C950481D473}"/>
              </a:ext>
            </a:extLst>
          </p:cNvPr>
          <p:cNvSpPr txBox="1"/>
          <p:nvPr/>
        </p:nvSpPr>
        <p:spPr>
          <a:xfrm>
            <a:off x="1675686" y="5838105"/>
            <a:ext cx="833488" cy="461665"/>
          </a:xfrm>
          <a:prstGeom prst="rect">
            <a:avLst/>
          </a:prstGeom>
          <a:noFill/>
        </p:spPr>
        <p:txBody>
          <a:bodyPr wrap="square">
            <a:spAutoFit/>
          </a:bodyPr>
          <a:lstStyle/>
          <a:p>
            <a:r>
              <a:rPr lang="hr-HR" sz="2400" b="1">
                <a:solidFill>
                  <a:srgbClr val="002060"/>
                </a:solidFill>
                <a:latin typeface="PF Square Sans Pro" pitchFamily="2" charset="0"/>
              </a:rPr>
              <a:t>3 a</a:t>
            </a:r>
            <a:r>
              <a:rPr lang="hr-HR" sz="1000">
                <a:solidFill>
                  <a:srgbClr val="002060"/>
                </a:solidFill>
                <a:latin typeface="PF Square Sans Pro" pitchFamily="2" charset="0"/>
              </a:rPr>
              <a:t> </a:t>
            </a:r>
          </a:p>
        </p:txBody>
      </p:sp>
      <p:sp>
        <p:nvSpPr>
          <p:cNvPr id="54" name="CuadroTexto 53">
            <a:extLst>
              <a:ext uri="{FF2B5EF4-FFF2-40B4-BE49-F238E27FC236}">
                <a16:creationId xmlns:a16="http://schemas.microsoft.com/office/drawing/2014/main" id="{C7A3C2B9-7224-4560-BFFD-9A6D46124312}"/>
              </a:ext>
            </a:extLst>
          </p:cNvPr>
          <p:cNvSpPr txBox="1"/>
          <p:nvPr/>
        </p:nvSpPr>
        <p:spPr>
          <a:xfrm>
            <a:off x="4142855" y="5833251"/>
            <a:ext cx="833488" cy="461665"/>
          </a:xfrm>
          <a:prstGeom prst="rect">
            <a:avLst/>
          </a:prstGeom>
          <a:noFill/>
        </p:spPr>
        <p:txBody>
          <a:bodyPr wrap="square">
            <a:spAutoFit/>
          </a:bodyPr>
          <a:lstStyle/>
          <a:p>
            <a:r>
              <a:rPr lang="hr-HR" sz="2400" b="1">
                <a:solidFill>
                  <a:srgbClr val="002060"/>
                </a:solidFill>
                <a:latin typeface="PF Square Sans Pro" pitchFamily="2" charset="0"/>
              </a:rPr>
              <a:t>3 b</a:t>
            </a:r>
          </a:p>
        </p:txBody>
      </p:sp>
      <p:pic>
        <p:nvPicPr>
          <p:cNvPr id="30" name="Picture 2">
            <a:extLst>
              <a:ext uri="{FF2B5EF4-FFF2-40B4-BE49-F238E27FC236}">
                <a16:creationId xmlns:a16="http://schemas.microsoft.com/office/drawing/2014/main" id="{1F5BEBD2-DC20-4413-83E2-B970E51902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8236" y="3810078"/>
            <a:ext cx="3272305" cy="1607614"/>
          </a:xfrm>
          <a:prstGeom prst="rect">
            <a:avLst/>
          </a:prstGeom>
          <a:noFill/>
          <a:ln cap="flat">
            <a:noFill/>
          </a:ln>
        </p:spPr>
      </p:pic>
      <p:sp>
        <p:nvSpPr>
          <p:cNvPr id="32" name="CuadroTexto 31">
            <a:extLst>
              <a:ext uri="{FF2B5EF4-FFF2-40B4-BE49-F238E27FC236}">
                <a16:creationId xmlns:a16="http://schemas.microsoft.com/office/drawing/2014/main" id="{E6BBFDCE-810A-4953-B424-1E6CE18AD26D}"/>
              </a:ext>
            </a:extLst>
          </p:cNvPr>
          <p:cNvSpPr txBox="1"/>
          <p:nvPr/>
        </p:nvSpPr>
        <p:spPr>
          <a:xfrm>
            <a:off x="-83101" y="2437837"/>
            <a:ext cx="1760516" cy="1046440"/>
          </a:xfrm>
          <a:prstGeom prst="rect">
            <a:avLst/>
          </a:prstGeom>
          <a:noFill/>
        </p:spPr>
        <p:txBody>
          <a:bodyPr wrap="square">
            <a:spAutoFit/>
          </a:bodyPr>
          <a:lstStyle/>
          <a:p>
            <a:r>
              <a:rPr lang="hr-HR">
                <a:solidFill>
                  <a:srgbClr val="002060"/>
                </a:solidFill>
                <a:latin typeface="PF Square Sans Pro" pitchFamily="2" charset="0"/>
              </a:rPr>
              <a:t>Grupna vježba </a:t>
            </a:r>
            <a:r>
              <a:rPr lang="hr-HR" sz="4400" b="1">
                <a:solidFill>
                  <a:srgbClr val="002060"/>
                </a:solidFill>
                <a:latin typeface="PF Square Sans Pro" pitchFamily="2" charset="0"/>
              </a:rPr>
              <a:t>2 </a:t>
            </a:r>
          </a:p>
        </p:txBody>
      </p:sp>
      <p:sp>
        <p:nvSpPr>
          <p:cNvPr id="33" name="CuadroTexto 32">
            <a:extLst>
              <a:ext uri="{FF2B5EF4-FFF2-40B4-BE49-F238E27FC236}">
                <a16:creationId xmlns:a16="http://schemas.microsoft.com/office/drawing/2014/main" id="{FCD27A84-761B-4A76-A594-EDC6FC88F115}"/>
              </a:ext>
            </a:extLst>
          </p:cNvPr>
          <p:cNvSpPr txBox="1"/>
          <p:nvPr/>
        </p:nvSpPr>
        <p:spPr>
          <a:xfrm>
            <a:off x="17125" y="5437392"/>
            <a:ext cx="1595070" cy="1046440"/>
          </a:xfrm>
          <a:prstGeom prst="rect">
            <a:avLst/>
          </a:prstGeom>
          <a:noFill/>
        </p:spPr>
        <p:txBody>
          <a:bodyPr wrap="square">
            <a:spAutoFit/>
          </a:bodyPr>
          <a:lstStyle/>
          <a:p>
            <a:r>
              <a:rPr lang="hr-HR">
                <a:solidFill>
                  <a:srgbClr val="002060"/>
                </a:solidFill>
                <a:latin typeface="PF Square Sans Pro" pitchFamily="2" charset="0"/>
              </a:rPr>
              <a:t>Grupna vježba </a:t>
            </a:r>
            <a:r>
              <a:rPr lang="hr-HR" sz="4400" b="1">
                <a:solidFill>
                  <a:srgbClr val="002060"/>
                </a:solidFill>
                <a:latin typeface="PF Square Sans Pro" pitchFamily="2" charset="0"/>
              </a:rPr>
              <a:t>3</a:t>
            </a:r>
          </a:p>
        </p:txBody>
      </p:sp>
      <p:sp>
        <p:nvSpPr>
          <p:cNvPr id="35" name="CuadroTexto 34">
            <a:extLst>
              <a:ext uri="{FF2B5EF4-FFF2-40B4-BE49-F238E27FC236}">
                <a16:creationId xmlns:a16="http://schemas.microsoft.com/office/drawing/2014/main" id="{3FA5219B-24E9-443F-BDF7-8EF6B9311594}"/>
              </a:ext>
            </a:extLst>
          </p:cNvPr>
          <p:cNvSpPr txBox="1"/>
          <p:nvPr/>
        </p:nvSpPr>
        <p:spPr>
          <a:xfrm>
            <a:off x="312690" y="4207608"/>
            <a:ext cx="2090198" cy="461665"/>
          </a:xfrm>
          <a:prstGeom prst="rect">
            <a:avLst/>
          </a:prstGeom>
          <a:noFill/>
        </p:spPr>
        <p:txBody>
          <a:bodyPr wrap="square">
            <a:spAutoFit/>
          </a:bodyPr>
          <a:lstStyle/>
          <a:p>
            <a:r>
              <a:rPr lang="hr-HR" sz="2400" b="1" dirty="0">
                <a:solidFill>
                  <a:srgbClr val="002060"/>
                </a:solidFill>
                <a:latin typeface="PF Square Sans Pro" pitchFamily="2" charset="0"/>
              </a:rPr>
              <a:t>Identificirati</a:t>
            </a:r>
          </a:p>
        </p:txBody>
      </p:sp>
      <p:grpSp>
        <p:nvGrpSpPr>
          <p:cNvPr id="15" name="Grupo 14">
            <a:extLst>
              <a:ext uri="{FF2B5EF4-FFF2-40B4-BE49-F238E27FC236}">
                <a16:creationId xmlns:a16="http://schemas.microsoft.com/office/drawing/2014/main" id="{CE982797-A9B4-4334-84D3-FF537D63117E}"/>
              </a:ext>
            </a:extLst>
          </p:cNvPr>
          <p:cNvGrpSpPr/>
          <p:nvPr/>
        </p:nvGrpSpPr>
        <p:grpSpPr>
          <a:xfrm>
            <a:off x="7957288" y="610106"/>
            <a:ext cx="4200796" cy="2308759"/>
            <a:chOff x="7957288" y="610106"/>
            <a:chExt cx="4200796" cy="2308759"/>
          </a:xfrm>
        </p:grpSpPr>
        <p:grpSp>
          <p:nvGrpSpPr>
            <p:cNvPr id="37" name="Grupo 36">
              <a:extLst>
                <a:ext uri="{FF2B5EF4-FFF2-40B4-BE49-F238E27FC236}">
                  <a16:creationId xmlns:a16="http://schemas.microsoft.com/office/drawing/2014/main" id="{2F32368B-0732-4D14-9C43-7B037F0A294F}"/>
                </a:ext>
              </a:extLst>
            </p:cNvPr>
            <p:cNvGrpSpPr/>
            <p:nvPr/>
          </p:nvGrpSpPr>
          <p:grpSpPr>
            <a:xfrm>
              <a:off x="8337914" y="1315255"/>
              <a:ext cx="332534" cy="299599"/>
              <a:chOff x="7173994" y="1770770"/>
              <a:chExt cx="558800" cy="506485"/>
            </a:xfrm>
          </p:grpSpPr>
          <p:sp>
            <p:nvSpPr>
              <p:cNvPr id="39" name="Elipse 38">
                <a:extLst>
                  <a:ext uri="{FF2B5EF4-FFF2-40B4-BE49-F238E27FC236}">
                    <a16:creationId xmlns:a16="http://schemas.microsoft.com/office/drawing/2014/main" id="{5C813B8A-AE29-45AF-9E7B-DAAC7816394E}"/>
                  </a:ext>
                </a:extLst>
              </p:cNvPr>
              <p:cNvSpPr/>
              <p:nvPr/>
            </p:nvSpPr>
            <p:spPr>
              <a:xfrm>
                <a:off x="7173994" y="177077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latin typeface="PF Square Sans Pro" pitchFamily="2" charset="0"/>
                </a:endParaRPr>
              </a:p>
            </p:txBody>
          </p:sp>
          <p:pic>
            <p:nvPicPr>
              <p:cNvPr id="41" name="Picture 6" descr="Chicken Icon Vector Art, Icons, and Graphics for Free Download">
                <a:extLst>
                  <a:ext uri="{FF2B5EF4-FFF2-40B4-BE49-F238E27FC236}">
                    <a16:creationId xmlns:a16="http://schemas.microsoft.com/office/drawing/2014/main" id="{FB7BD75A-D4CE-4305-9EF9-EA79580E4C42}"/>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354636" y="1898949"/>
                <a:ext cx="248093" cy="282182"/>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44" name="Grupo 43">
              <a:extLst>
                <a:ext uri="{FF2B5EF4-FFF2-40B4-BE49-F238E27FC236}">
                  <a16:creationId xmlns:a16="http://schemas.microsoft.com/office/drawing/2014/main" id="{FE5B63AA-0F92-474E-BC79-46A1C43B7197}"/>
                </a:ext>
              </a:extLst>
            </p:cNvPr>
            <p:cNvGrpSpPr/>
            <p:nvPr/>
          </p:nvGrpSpPr>
          <p:grpSpPr>
            <a:xfrm>
              <a:off x="8981879" y="844209"/>
              <a:ext cx="332534" cy="299599"/>
              <a:chOff x="7187073" y="2370223"/>
              <a:chExt cx="558800" cy="506485"/>
            </a:xfrm>
          </p:grpSpPr>
          <p:sp>
            <p:nvSpPr>
              <p:cNvPr id="56" name="Elipse 55">
                <a:extLst>
                  <a:ext uri="{FF2B5EF4-FFF2-40B4-BE49-F238E27FC236}">
                    <a16:creationId xmlns:a16="http://schemas.microsoft.com/office/drawing/2014/main" id="{1F552410-01A8-41FA-8F14-827FEE253ACF}"/>
                  </a:ext>
                </a:extLst>
              </p:cNvPr>
              <p:cNvSpPr/>
              <p:nvPr/>
            </p:nvSpPr>
            <p:spPr>
              <a:xfrm>
                <a:off x="7187073" y="2370223"/>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latin typeface="PF Square Sans Pro" pitchFamily="2" charset="0"/>
                </a:endParaRPr>
              </a:p>
            </p:txBody>
          </p:sp>
          <p:pic>
            <p:nvPicPr>
              <p:cNvPr id="57" name="Picture 8" descr="Sheep Vector Illustration Black Silhouette. Stock Vector - Illustration of  raphic, husbandry: 140349495">
                <a:extLst>
                  <a:ext uri="{FF2B5EF4-FFF2-40B4-BE49-F238E27FC236}">
                    <a16:creationId xmlns:a16="http://schemas.microsoft.com/office/drawing/2014/main" id="{FF37D005-BD50-48C3-B036-B4BB8A9CB431}"/>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743" t="7481" r="11426" b="9237"/>
              <a:stretch/>
            </p:blipFill>
            <p:spPr bwMode="auto">
              <a:xfrm>
                <a:off x="7322864" y="2523900"/>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58" name="Grupo 57">
              <a:extLst>
                <a:ext uri="{FF2B5EF4-FFF2-40B4-BE49-F238E27FC236}">
                  <a16:creationId xmlns:a16="http://schemas.microsoft.com/office/drawing/2014/main" id="{CAD800FC-A308-4F54-94ED-D6456A87FA44}"/>
                </a:ext>
              </a:extLst>
            </p:cNvPr>
            <p:cNvGrpSpPr/>
            <p:nvPr/>
          </p:nvGrpSpPr>
          <p:grpSpPr>
            <a:xfrm>
              <a:off x="8779163" y="1186420"/>
              <a:ext cx="332534" cy="299599"/>
              <a:chOff x="7206758" y="3007460"/>
              <a:chExt cx="558800" cy="506485"/>
            </a:xfrm>
          </p:grpSpPr>
          <p:sp>
            <p:nvSpPr>
              <p:cNvPr id="59" name="Elipse 58">
                <a:extLst>
                  <a:ext uri="{FF2B5EF4-FFF2-40B4-BE49-F238E27FC236}">
                    <a16:creationId xmlns:a16="http://schemas.microsoft.com/office/drawing/2014/main" id="{5EA81898-A75C-4307-9FFB-9A4499E2E9E7}"/>
                  </a:ext>
                </a:extLst>
              </p:cNvPr>
              <p:cNvSpPr/>
              <p:nvPr/>
            </p:nvSpPr>
            <p:spPr>
              <a:xfrm>
                <a:off x="7206758" y="300746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latin typeface="PF Square Sans Pro" pitchFamily="2" charset="0"/>
                </a:endParaRPr>
              </a:p>
            </p:txBody>
          </p:sp>
          <p:pic>
            <p:nvPicPr>
              <p:cNvPr id="60" name="Picture 4" descr="840+ Heifer Illustrations, Royalty-Free Vector Graphics &amp; Clip Art - iStock  | Heifer cows, Heifer vector, Heifer milk">
                <a:extLst>
                  <a:ext uri="{FF2B5EF4-FFF2-40B4-BE49-F238E27FC236}">
                    <a16:creationId xmlns:a16="http://schemas.microsoft.com/office/drawing/2014/main" id="{F8C04ABB-7069-4E62-816D-A74CE6170FFA}"/>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340" t="28652" r="15867" b="28682"/>
              <a:stretch/>
            </p:blipFill>
            <p:spPr bwMode="auto">
              <a:xfrm>
                <a:off x="7322864" y="3148828"/>
                <a:ext cx="355510" cy="22374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1" name="Grupo 60">
              <a:extLst>
                <a:ext uri="{FF2B5EF4-FFF2-40B4-BE49-F238E27FC236}">
                  <a16:creationId xmlns:a16="http://schemas.microsoft.com/office/drawing/2014/main" id="{918F7814-2FE4-4340-BB6F-D2077FEFC157}"/>
                </a:ext>
              </a:extLst>
            </p:cNvPr>
            <p:cNvGrpSpPr/>
            <p:nvPr/>
          </p:nvGrpSpPr>
          <p:grpSpPr>
            <a:xfrm>
              <a:off x="8770024" y="1567219"/>
              <a:ext cx="332534" cy="299599"/>
              <a:chOff x="7196598" y="3647063"/>
              <a:chExt cx="558800" cy="506485"/>
            </a:xfrm>
          </p:grpSpPr>
          <p:sp>
            <p:nvSpPr>
              <p:cNvPr id="62" name="Elipse 61">
                <a:extLst>
                  <a:ext uri="{FF2B5EF4-FFF2-40B4-BE49-F238E27FC236}">
                    <a16:creationId xmlns:a16="http://schemas.microsoft.com/office/drawing/2014/main" id="{280D4FB9-26D5-4B64-B2D4-285DF60A1D99}"/>
                  </a:ext>
                </a:extLst>
              </p:cNvPr>
              <p:cNvSpPr/>
              <p:nvPr/>
            </p:nvSpPr>
            <p:spPr>
              <a:xfrm>
                <a:off x="7196598" y="3647063"/>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latin typeface="PF Square Sans Pro" pitchFamily="2" charset="0"/>
                </a:endParaRPr>
              </a:p>
            </p:txBody>
          </p:sp>
          <p:pic>
            <p:nvPicPr>
              <p:cNvPr id="63" name="Picture 12" descr="Over 900 Free Horse Vectors - Pixabay - Pixabay">
                <a:extLst>
                  <a:ext uri="{FF2B5EF4-FFF2-40B4-BE49-F238E27FC236}">
                    <a16:creationId xmlns:a16="http://schemas.microsoft.com/office/drawing/2014/main" id="{592DDB2B-764E-46F4-A943-31B47054315A}"/>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292308" y="3736494"/>
                <a:ext cx="373522" cy="33271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4" name="Grupo 63">
              <a:extLst>
                <a:ext uri="{FF2B5EF4-FFF2-40B4-BE49-F238E27FC236}">
                  <a16:creationId xmlns:a16="http://schemas.microsoft.com/office/drawing/2014/main" id="{77744A4A-4B72-47E6-B376-1677BC9298BD}"/>
                </a:ext>
              </a:extLst>
            </p:cNvPr>
            <p:cNvGrpSpPr/>
            <p:nvPr/>
          </p:nvGrpSpPr>
          <p:grpSpPr>
            <a:xfrm>
              <a:off x="9207328" y="1577711"/>
              <a:ext cx="332534" cy="299599"/>
              <a:chOff x="7187073" y="4298257"/>
              <a:chExt cx="558800" cy="506485"/>
            </a:xfrm>
          </p:grpSpPr>
          <p:sp>
            <p:nvSpPr>
              <p:cNvPr id="65" name="Elipse 64">
                <a:extLst>
                  <a:ext uri="{FF2B5EF4-FFF2-40B4-BE49-F238E27FC236}">
                    <a16:creationId xmlns:a16="http://schemas.microsoft.com/office/drawing/2014/main" id="{9698ABE0-8A5C-41FE-8C27-AB7F720504FE}"/>
                  </a:ext>
                </a:extLst>
              </p:cNvPr>
              <p:cNvSpPr/>
              <p:nvPr/>
            </p:nvSpPr>
            <p:spPr>
              <a:xfrm>
                <a:off x="7187073" y="4298257"/>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latin typeface="PF Square Sans Pro" pitchFamily="2" charset="0"/>
                </a:endParaRPr>
              </a:p>
            </p:txBody>
          </p:sp>
          <p:pic>
            <p:nvPicPr>
              <p:cNvPr id="66" name="Picture 14" descr="Fish Icon Vector Isolated Stock Illustration - Download Image Now - Fish,  Icon, Vector - iStock">
                <a:extLst>
                  <a:ext uri="{FF2B5EF4-FFF2-40B4-BE49-F238E27FC236}">
                    <a16:creationId xmlns:a16="http://schemas.microsoft.com/office/drawing/2014/main" id="{88442B87-7604-48E0-A29C-F015D82DA871}"/>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2037" t="29604" r="9625" b="30401"/>
              <a:stretch/>
            </p:blipFill>
            <p:spPr bwMode="auto">
              <a:xfrm>
                <a:off x="7263957" y="4452963"/>
                <a:ext cx="414282" cy="21150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7" name="Grupo 66">
              <a:extLst>
                <a:ext uri="{FF2B5EF4-FFF2-40B4-BE49-F238E27FC236}">
                  <a16:creationId xmlns:a16="http://schemas.microsoft.com/office/drawing/2014/main" id="{1063015B-FC6E-4BCC-8AE4-6F329FFF1B6F}"/>
                </a:ext>
              </a:extLst>
            </p:cNvPr>
            <p:cNvGrpSpPr/>
            <p:nvPr/>
          </p:nvGrpSpPr>
          <p:grpSpPr>
            <a:xfrm>
              <a:off x="8340113" y="1706665"/>
              <a:ext cx="332534" cy="299599"/>
              <a:chOff x="7187073" y="4959716"/>
              <a:chExt cx="558800" cy="506485"/>
            </a:xfrm>
          </p:grpSpPr>
          <p:sp>
            <p:nvSpPr>
              <p:cNvPr id="68" name="Elipse 67">
                <a:extLst>
                  <a:ext uri="{FF2B5EF4-FFF2-40B4-BE49-F238E27FC236}">
                    <a16:creationId xmlns:a16="http://schemas.microsoft.com/office/drawing/2014/main" id="{1FD8D5F8-DE54-457E-B3DE-0735620112EA}"/>
                  </a:ext>
                </a:extLst>
              </p:cNvPr>
              <p:cNvSpPr/>
              <p:nvPr/>
            </p:nvSpPr>
            <p:spPr>
              <a:xfrm>
                <a:off x="7187073" y="4959716"/>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latin typeface="PF Square Sans Pro" pitchFamily="2" charset="0"/>
                </a:endParaRPr>
              </a:p>
            </p:txBody>
          </p:sp>
          <p:pic>
            <p:nvPicPr>
              <p:cNvPr id="69" name="Picture 10" descr="Goat Vector Art Stock Images | Depositphotos">
                <a:extLst>
                  <a:ext uri="{FF2B5EF4-FFF2-40B4-BE49-F238E27FC236}">
                    <a16:creationId xmlns:a16="http://schemas.microsoft.com/office/drawing/2014/main" id="{DD000374-218D-4E1F-9BEB-B37FB60A5C3A}"/>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8755" t="14682" r="10177" b="14207"/>
              <a:stretch/>
            </p:blipFill>
            <p:spPr bwMode="auto">
              <a:xfrm>
                <a:off x="7313573" y="5072763"/>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0" name="Grupo 69">
              <a:extLst>
                <a:ext uri="{FF2B5EF4-FFF2-40B4-BE49-F238E27FC236}">
                  <a16:creationId xmlns:a16="http://schemas.microsoft.com/office/drawing/2014/main" id="{5803C228-A3E7-4DE6-912F-BD65146B0011}"/>
                </a:ext>
              </a:extLst>
            </p:cNvPr>
            <p:cNvGrpSpPr/>
            <p:nvPr/>
          </p:nvGrpSpPr>
          <p:grpSpPr>
            <a:xfrm>
              <a:off x="11345079" y="1739000"/>
              <a:ext cx="332534" cy="299599"/>
              <a:chOff x="8091835" y="1770770"/>
              <a:chExt cx="558800" cy="506485"/>
            </a:xfrm>
          </p:grpSpPr>
          <p:sp>
            <p:nvSpPr>
              <p:cNvPr id="71" name="Elipse 70">
                <a:extLst>
                  <a:ext uri="{FF2B5EF4-FFF2-40B4-BE49-F238E27FC236}">
                    <a16:creationId xmlns:a16="http://schemas.microsoft.com/office/drawing/2014/main" id="{53C84CAF-2F42-41F7-B5EC-2A2567A85DFA}"/>
                  </a:ext>
                </a:extLst>
              </p:cNvPr>
              <p:cNvSpPr/>
              <p:nvPr/>
            </p:nvSpPr>
            <p:spPr>
              <a:xfrm>
                <a:off x="8091835" y="1770770"/>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latin typeface="PF Square Sans Pro" pitchFamily="2" charset="0"/>
                </a:endParaRPr>
              </a:p>
            </p:txBody>
          </p:sp>
          <p:pic>
            <p:nvPicPr>
              <p:cNvPr id="72" name="Picture 6" descr="Chicken Icon Vector Art, Icons, and Graphics for Free Download">
                <a:extLst>
                  <a:ext uri="{FF2B5EF4-FFF2-40B4-BE49-F238E27FC236}">
                    <a16:creationId xmlns:a16="http://schemas.microsoft.com/office/drawing/2014/main" id="{FFA73FF2-662A-4C40-916E-0638AECD099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8272477" y="1898949"/>
                <a:ext cx="248093" cy="282182"/>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3" name="Grupo 72">
              <a:extLst>
                <a:ext uri="{FF2B5EF4-FFF2-40B4-BE49-F238E27FC236}">
                  <a16:creationId xmlns:a16="http://schemas.microsoft.com/office/drawing/2014/main" id="{9777529E-C752-4B9C-B16D-D6CB2A3635C7}"/>
                </a:ext>
              </a:extLst>
            </p:cNvPr>
            <p:cNvGrpSpPr/>
            <p:nvPr/>
          </p:nvGrpSpPr>
          <p:grpSpPr>
            <a:xfrm>
              <a:off x="10749867" y="888996"/>
              <a:ext cx="332534" cy="299599"/>
              <a:chOff x="8104914" y="2370223"/>
              <a:chExt cx="558800" cy="506485"/>
            </a:xfrm>
          </p:grpSpPr>
          <p:sp>
            <p:nvSpPr>
              <p:cNvPr id="74" name="Elipse 73">
                <a:extLst>
                  <a:ext uri="{FF2B5EF4-FFF2-40B4-BE49-F238E27FC236}">
                    <a16:creationId xmlns:a16="http://schemas.microsoft.com/office/drawing/2014/main" id="{2D3C3370-ABD6-40EE-B5DA-3FF9B5D703B2}"/>
                  </a:ext>
                </a:extLst>
              </p:cNvPr>
              <p:cNvSpPr/>
              <p:nvPr/>
            </p:nvSpPr>
            <p:spPr>
              <a:xfrm>
                <a:off x="8104914" y="2370223"/>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latin typeface="PF Square Sans Pro" pitchFamily="2" charset="0"/>
                </a:endParaRPr>
              </a:p>
            </p:txBody>
          </p:sp>
          <p:pic>
            <p:nvPicPr>
              <p:cNvPr id="75" name="Picture 8" descr="Sheep Vector Illustration Black Silhouette. Stock Vector - Illustration of  raphic, husbandry: 140349495">
                <a:extLst>
                  <a:ext uri="{FF2B5EF4-FFF2-40B4-BE49-F238E27FC236}">
                    <a16:creationId xmlns:a16="http://schemas.microsoft.com/office/drawing/2014/main" id="{3C676711-7A4B-42E9-93AC-BFFA1C9B168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743" t="7481" r="11426" b="9237"/>
              <a:stretch/>
            </p:blipFill>
            <p:spPr bwMode="auto">
              <a:xfrm>
                <a:off x="8240705" y="2523900"/>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6" name="Grupo 75">
              <a:extLst>
                <a:ext uri="{FF2B5EF4-FFF2-40B4-BE49-F238E27FC236}">
                  <a16:creationId xmlns:a16="http://schemas.microsoft.com/office/drawing/2014/main" id="{47EFDF9F-FFB2-40B9-B086-249738FEB490}"/>
                </a:ext>
              </a:extLst>
            </p:cNvPr>
            <p:cNvGrpSpPr/>
            <p:nvPr/>
          </p:nvGrpSpPr>
          <p:grpSpPr>
            <a:xfrm>
              <a:off x="10532839" y="1206610"/>
              <a:ext cx="332534" cy="299599"/>
              <a:chOff x="8124599" y="3007460"/>
              <a:chExt cx="558800" cy="506485"/>
            </a:xfrm>
          </p:grpSpPr>
          <p:sp>
            <p:nvSpPr>
              <p:cNvPr id="77" name="Elipse 76">
                <a:extLst>
                  <a:ext uri="{FF2B5EF4-FFF2-40B4-BE49-F238E27FC236}">
                    <a16:creationId xmlns:a16="http://schemas.microsoft.com/office/drawing/2014/main" id="{6CB95775-C572-44BF-AF35-516566E24048}"/>
                  </a:ext>
                </a:extLst>
              </p:cNvPr>
              <p:cNvSpPr/>
              <p:nvPr/>
            </p:nvSpPr>
            <p:spPr>
              <a:xfrm>
                <a:off x="8124599" y="3007460"/>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latin typeface="PF Square Sans Pro" pitchFamily="2" charset="0"/>
                </a:endParaRPr>
              </a:p>
            </p:txBody>
          </p:sp>
          <p:pic>
            <p:nvPicPr>
              <p:cNvPr id="78" name="Picture 4" descr="840+ Heifer Illustrations, Royalty-Free Vector Graphics &amp; Clip Art - iStock  | Heifer cows, Heifer vector, Heifer milk">
                <a:extLst>
                  <a:ext uri="{FF2B5EF4-FFF2-40B4-BE49-F238E27FC236}">
                    <a16:creationId xmlns:a16="http://schemas.microsoft.com/office/drawing/2014/main" id="{D12C0CB0-5BC1-430A-B93B-B304898601C9}"/>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340" t="28652" r="15867" b="28682"/>
              <a:stretch/>
            </p:blipFill>
            <p:spPr bwMode="auto">
              <a:xfrm>
                <a:off x="8240705" y="3148828"/>
                <a:ext cx="355510" cy="22374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9" name="Grupo 78">
              <a:extLst>
                <a:ext uri="{FF2B5EF4-FFF2-40B4-BE49-F238E27FC236}">
                  <a16:creationId xmlns:a16="http://schemas.microsoft.com/office/drawing/2014/main" id="{69F1BEC3-D500-423F-B3D9-5C0813C42DA3}"/>
                </a:ext>
              </a:extLst>
            </p:cNvPr>
            <p:cNvGrpSpPr/>
            <p:nvPr/>
          </p:nvGrpSpPr>
          <p:grpSpPr>
            <a:xfrm>
              <a:off x="10942591" y="1589831"/>
              <a:ext cx="332534" cy="299599"/>
              <a:chOff x="8114439" y="3647063"/>
              <a:chExt cx="558800" cy="506485"/>
            </a:xfrm>
          </p:grpSpPr>
          <p:sp>
            <p:nvSpPr>
              <p:cNvPr id="80" name="Elipse 79">
                <a:extLst>
                  <a:ext uri="{FF2B5EF4-FFF2-40B4-BE49-F238E27FC236}">
                    <a16:creationId xmlns:a16="http://schemas.microsoft.com/office/drawing/2014/main" id="{22F8F791-8A39-4A82-908F-109B4AFCF348}"/>
                  </a:ext>
                </a:extLst>
              </p:cNvPr>
              <p:cNvSpPr/>
              <p:nvPr/>
            </p:nvSpPr>
            <p:spPr>
              <a:xfrm>
                <a:off x="8114439" y="3647063"/>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latin typeface="PF Square Sans Pro" pitchFamily="2" charset="0"/>
                </a:endParaRPr>
              </a:p>
            </p:txBody>
          </p:sp>
          <p:pic>
            <p:nvPicPr>
              <p:cNvPr id="81" name="Picture 12" descr="Over 900 Free Horse Vectors - Pixabay - Pixabay">
                <a:extLst>
                  <a:ext uri="{FF2B5EF4-FFF2-40B4-BE49-F238E27FC236}">
                    <a16:creationId xmlns:a16="http://schemas.microsoft.com/office/drawing/2014/main" id="{F8E6DE39-C42F-4ABA-87B3-6CAFBEE62E3D}"/>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210149" y="3736494"/>
                <a:ext cx="373522" cy="33271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82" name="Grupo 81">
              <a:extLst>
                <a:ext uri="{FF2B5EF4-FFF2-40B4-BE49-F238E27FC236}">
                  <a16:creationId xmlns:a16="http://schemas.microsoft.com/office/drawing/2014/main" id="{A703E5ED-83CE-429C-B65F-0841C30B7C02}"/>
                </a:ext>
              </a:extLst>
            </p:cNvPr>
            <p:cNvGrpSpPr/>
            <p:nvPr/>
          </p:nvGrpSpPr>
          <p:grpSpPr>
            <a:xfrm>
              <a:off x="10538559" y="1589832"/>
              <a:ext cx="332534" cy="299599"/>
              <a:chOff x="8104914" y="4298257"/>
              <a:chExt cx="558800" cy="506485"/>
            </a:xfrm>
          </p:grpSpPr>
          <p:sp>
            <p:nvSpPr>
              <p:cNvPr id="83" name="Elipse 82">
                <a:extLst>
                  <a:ext uri="{FF2B5EF4-FFF2-40B4-BE49-F238E27FC236}">
                    <a16:creationId xmlns:a16="http://schemas.microsoft.com/office/drawing/2014/main" id="{4B0E60E7-0148-4CF1-BC75-6C241E38BAD8}"/>
                  </a:ext>
                </a:extLst>
              </p:cNvPr>
              <p:cNvSpPr/>
              <p:nvPr/>
            </p:nvSpPr>
            <p:spPr>
              <a:xfrm>
                <a:off x="8104914" y="4298257"/>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latin typeface="PF Square Sans Pro" pitchFamily="2" charset="0"/>
                </a:endParaRPr>
              </a:p>
            </p:txBody>
          </p:sp>
          <p:pic>
            <p:nvPicPr>
              <p:cNvPr id="84" name="Picture 14" descr="Fish Icon Vector Isolated Stock Illustration - Download Image Now - Fish,  Icon, Vector - iStock">
                <a:extLst>
                  <a:ext uri="{FF2B5EF4-FFF2-40B4-BE49-F238E27FC236}">
                    <a16:creationId xmlns:a16="http://schemas.microsoft.com/office/drawing/2014/main" id="{ECEBD9AB-B29C-4C06-BC25-04A9BC6FA34B}"/>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2037" t="29604" r="9625" b="30401"/>
              <a:stretch/>
            </p:blipFill>
            <p:spPr bwMode="auto">
              <a:xfrm>
                <a:off x="8181798" y="4452963"/>
                <a:ext cx="414282" cy="21150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85" name="Grupo 84">
              <a:extLst>
                <a:ext uri="{FF2B5EF4-FFF2-40B4-BE49-F238E27FC236}">
                  <a16:creationId xmlns:a16="http://schemas.microsoft.com/office/drawing/2014/main" id="{BA3DA9AE-6F01-4C41-A12E-E11167014FD2}"/>
                </a:ext>
              </a:extLst>
            </p:cNvPr>
            <p:cNvGrpSpPr/>
            <p:nvPr/>
          </p:nvGrpSpPr>
          <p:grpSpPr>
            <a:xfrm>
              <a:off x="11346386" y="1367053"/>
              <a:ext cx="332534" cy="299599"/>
              <a:chOff x="8104914" y="4959716"/>
              <a:chExt cx="558800" cy="506485"/>
            </a:xfrm>
          </p:grpSpPr>
          <p:sp>
            <p:nvSpPr>
              <p:cNvPr id="86" name="Elipse 85">
                <a:extLst>
                  <a:ext uri="{FF2B5EF4-FFF2-40B4-BE49-F238E27FC236}">
                    <a16:creationId xmlns:a16="http://schemas.microsoft.com/office/drawing/2014/main" id="{6A42FC85-6BF1-4AF6-9CDA-DB6617C9BF27}"/>
                  </a:ext>
                </a:extLst>
              </p:cNvPr>
              <p:cNvSpPr/>
              <p:nvPr/>
            </p:nvSpPr>
            <p:spPr>
              <a:xfrm>
                <a:off x="8104914" y="4959716"/>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latin typeface="PF Square Sans Pro" pitchFamily="2" charset="0"/>
                </a:endParaRPr>
              </a:p>
            </p:txBody>
          </p:sp>
          <p:pic>
            <p:nvPicPr>
              <p:cNvPr id="87" name="Picture 10" descr="Goat Vector Art Stock Images | Depositphotos">
                <a:extLst>
                  <a:ext uri="{FF2B5EF4-FFF2-40B4-BE49-F238E27FC236}">
                    <a16:creationId xmlns:a16="http://schemas.microsoft.com/office/drawing/2014/main" id="{FDB673C4-D6B2-4022-B187-2C91A3BCC9E7}"/>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8755" t="14682" r="10177" b="14207"/>
              <a:stretch/>
            </p:blipFill>
            <p:spPr bwMode="auto">
              <a:xfrm>
                <a:off x="8231414" y="5072763"/>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88" name="Elipse 87">
              <a:extLst>
                <a:ext uri="{FF2B5EF4-FFF2-40B4-BE49-F238E27FC236}">
                  <a16:creationId xmlns:a16="http://schemas.microsoft.com/office/drawing/2014/main" id="{32DC18A7-6987-47D8-84A9-25B41CC883BB}"/>
                </a:ext>
              </a:extLst>
            </p:cNvPr>
            <p:cNvSpPr/>
            <p:nvPr/>
          </p:nvSpPr>
          <p:spPr>
            <a:xfrm>
              <a:off x="8599972" y="2060584"/>
              <a:ext cx="1125119" cy="65510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kern="0" dirty="0">
                <a:solidFill>
                  <a:schemeClr val="tx1"/>
                </a:solidFill>
                <a:latin typeface="PF Square Sans Pro" pitchFamily="2" charset="0"/>
                <a:cs typeface="Times New Roman" panose="02020603050405020304" pitchFamily="18" charset="0"/>
              </a:endParaRPr>
            </a:p>
          </p:txBody>
        </p:sp>
        <p:sp>
          <p:nvSpPr>
            <p:cNvPr id="89" name="Elipse 88">
              <a:extLst>
                <a:ext uri="{FF2B5EF4-FFF2-40B4-BE49-F238E27FC236}">
                  <a16:creationId xmlns:a16="http://schemas.microsoft.com/office/drawing/2014/main" id="{B6A9F2DA-BCEB-4272-A9BF-9E87D8FDE8B1}"/>
                </a:ext>
              </a:extLst>
            </p:cNvPr>
            <p:cNvSpPr/>
            <p:nvPr/>
          </p:nvSpPr>
          <p:spPr>
            <a:xfrm>
              <a:off x="10324214" y="2083508"/>
              <a:ext cx="1097450" cy="601213"/>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latin typeface="PF Square Sans Pro" pitchFamily="2" charset="0"/>
              </a:endParaRPr>
            </a:p>
          </p:txBody>
        </p:sp>
        <p:grpSp>
          <p:nvGrpSpPr>
            <p:cNvPr id="90" name="Grupo 89">
              <a:extLst>
                <a:ext uri="{FF2B5EF4-FFF2-40B4-BE49-F238E27FC236}">
                  <a16:creationId xmlns:a16="http://schemas.microsoft.com/office/drawing/2014/main" id="{B3AD1239-051C-4EB0-816A-52C4DBD49562}"/>
                </a:ext>
              </a:extLst>
            </p:cNvPr>
            <p:cNvGrpSpPr/>
            <p:nvPr/>
          </p:nvGrpSpPr>
          <p:grpSpPr>
            <a:xfrm>
              <a:off x="9226070" y="1186297"/>
              <a:ext cx="334195" cy="312699"/>
              <a:chOff x="7099542" y="1077560"/>
              <a:chExt cx="558800" cy="506485"/>
            </a:xfrm>
          </p:grpSpPr>
          <p:sp>
            <p:nvSpPr>
              <p:cNvPr id="91" name="Elipse 90">
                <a:extLst>
                  <a:ext uri="{FF2B5EF4-FFF2-40B4-BE49-F238E27FC236}">
                    <a16:creationId xmlns:a16="http://schemas.microsoft.com/office/drawing/2014/main" id="{17CFCDDC-5CCC-40D6-A01F-29761A962E13}"/>
                  </a:ext>
                </a:extLst>
              </p:cNvPr>
              <p:cNvSpPr/>
              <p:nvPr/>
            </p:nvSpPr>
            <p:spPr>
              <a:xfrm>
                <a:off x="7099542" y="107756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latin typeface="PF Square Sans Pro" pitchFamily="2" charset="0"/>
                </a:endParaRPr>
              </a:p>
            </p:txBody>
          </p:sp>
          <p:pic>
            <p:nvPicPr>
              <p:cNvPr id="92" name="Picture 2" descr="Silhouette of a pig Royalty Free Vector Image - VectorStock">
                <a:extLst>
                  <a:ext uri="{FF2B5EF4-FFF2-40B4-BE49-F238E27FC236}">
                    <a16:creationId xmlns:a16="http://schemas.microsoft.com/office/drawing/2014/main" id="{E088ACE1-8848-4394-98A8-2B45E8EC978E}"/>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844" t="18131" r="2411" b="24735"/>
              <a:stretch/>
            </p:blipFill>
            <p:spPr bwMode="auto">
              <a:xfrm>
                <a:off x="7173994" y="1228645"/>
                <a:ext cx="409896" cy="222740"/>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93" name="Grupo 92">
              <a:extLst>
                <a:ext uri="{FF2B5EF4-FFF2-40B4-BE49-F238E27FC236}">
                  <a16:creationId xmlns:a16="http://schemas.microsoft.com/office/drawing/2014/main" id="{A6BA48DF-08C9-4F63-9DD9-32099D4EC6E8}"/>
                </a:ext>
              </a:extLst>
            </p:cNvPr>
            <p:cNvGrpSpPr/>
            <p:nvPr/>
          </p:nvGrpSpPr>
          <p:grpSpPr>
            <a:xfrm>
              <a:off x="10931965" y="1215904"/>
              <a:ext cx="333591" cy="305204"/>
              <a:chOff x="8070324" y="1057481"/>
              <a:chExt cx="558800" cy="506485"/>
            </a:xfrm>
          </p:grpSpPr>
          <p:sp>
            <p:nvSpPr>
              <p:cNvPr id="94" name="Elipse 93">
                <a:extLst>
                  <a:ext uri="{FF2B5EF4-FFF2-40B4-BE49-F238E27FC236}">
                    <a16:creationId xmlns:a16="http://schemas.microsoft.com/office/drawing/2014/main" id="{EDE0A21B-3792-46B6-B285-39A5FDF043CE}"/>
                  </a:ext>
                </a:extLst>
              </p:cNvPr>
              <p:cNvSpPr/>
              <p:nvPr/>
            </p:nvSpPr>
            <p:spPr>
              <a:xfrm>
                <a:off x="8070324" y="1057481"/>
                <a:ext cx="558800" cy="506485"/>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latin typeface="PF Square Sans Pro" pitchFamily="2" charset="0"/>
                </a:endParaRPr>
              </a:p>
            </p:txBody>
          </p:sp>
          <p:pic>
            <p:nvPicPr>
              <p:cNvPr id="95" name="Picture 2" descr="Silhouette of a pig Royalty Free Vector Image - VectorStock">
                <a:extLst>
                  <a:ext uri="{FF2B5EF4-FFF2-40B4-BE49-F238E27FC236}">
                    <a16:creationId xmlns:a16="http://schemas.microsoft.com/office/drawing/2014/main" id="{F913D720-A822-4FCA-90CF-BC235A34C0ED}"/>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844" t="18131" r="2411" b="24735"/>
              <a:stretch/>
            </p:blipFill>
            <p:spPr bwMode="auto">
              <a:xfrm>
                <a:off x="8144776" y="1208566"/>
                <a:ext cx="409896" cy="222740"/>
              </a:xfrm>
              <a:prstGeom prst="rect">
                <a:avLst/>
              </a:prstGeom>
              <a:noFill/>
              <a:extLst>
                <a:ext uri="{909E8E84-426E-40DD-AFC4-6F175D3DCCD1}">
                  <a14:hiddenFill xmlns:a14="http://schemas.microsoft.com/office/drawing/2010/main">
                    <a:solidFill>
                      <a:srgbClr val="FFFFFF"/>
                    </a:solidFill>
                  </a14:hiddenFill>
                </a:ext>
              </a:extLst>
            </p:spPr>
          </p:pic>
        </p:grpSp>
        <p:sp>
          <p:nvSpPr>
            <p:cNvPr id="96" name="Elipse 95">
              <a:extLst>
                <a:ext uri="{FF2B5EF4-FFF2-40B4-BE49-F238E27FC236}">
                  <a16:creationId xmlns:a16="http://schemas.microsoft.com/office/drawing/2014/main" id="{08F0A3F2-FEE7-4AE0-9B7E-0138FF4B1000}"/>
                </a:ext>
              </a:extLst>
            </p:cNvPr>
            <p:cNvSpPr/>
            <p:nvPr/>
          </p:nvSpPr>
          <p:spPr>
            <a:xfrm>
              <a:off x="7957288" y="617658"/>
              <a:ext cx="4200796" cy="2301207"/>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latin typeface="PF Square Sans Pro" pitchFamily="2" charset="0"/>
              </a:endParaRPr>
            </a:p>
          </p:txBody>
        </p:sp>
        <p:cxnSp>
          <p:nvCxnSpPr>
            <p:cNvPr id="97" name="Conector recto de flecha 96">
              <a:extLst>
                <a:ext uri="{FF2B5EF4-FFF2-40B4-BE49-F238E27FC236}">
                  <a16:creationId xmlns:a16="http://schemas.microsoft.com/office/drawing/2014/main" id="{28413A72-D637-40C1-BDAC-90B769B2DA2B}"/>
                </a:ext>
              </a:extLst>
            </p:cNvPr>
            <p:cNvCxnSpPr>
              <a:cxnSpLocks/>
              <a:endCxn id="88" idx="0"/>
            </p:cNvCxnSpPr>
            <p:nvPr/>
          </p:nvCxnSpPr>
          <p:spPr>
            <a:xfrm>
              <a:off x="9162532" y="1739357"/>
              <a:ext cx="0" cy="321227"/>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98" name="Conector recto de flecha 97">
              <a:extLst>
                <a:ext uri="{FF2B5EF4-FFF2-40B4-BE49-F238E27FC236}">
                  <a16:creationId xmlns:a16="http://schemas.microsoft.com/office/drawing/2014/main" id="{A1D1F92B-DFB2-48E1-AB14-44E9793DA559}"/>
                </a:ext>
              </a:extLst>
            </p:cNvPr>
            <p:cNvCxnSpPr>
              <a:cxnSpLocks/>
              <a:endCxn id="100" idx="0"/>
            </p:cNvCxnSpPr>
            <p:nvPr/>
          </p:nvCxnSpPr>
          <p:spPr>
            <a:xfrm>
              <a:off x="10844607" y="1920613"/>
              <a:ext cx="70324" cy="175812"/>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99" name="CuadroTexto 98">
              <a:extLst>
                <a:ext uri="{FF2B5EF4-FFF2-40B4-BE49-F238E27FC236}">
                  <a16:creationId xmlns:a16="http://schemas.microsoft.com/office/drawing/2014/main" id="{1BF5F1D7-8BB1-44E0-9BB9-EAE23BE4CDC4}"/>
                </a:ext>
              </a:extLst>
            </p:cNvPr>
            <p:cNvSpPr txBox="1"/>
            <p:nvPr/>
          </p:nvSpPr>
          <p:spPr>
            <a:xfrm>
              <a:off x="9457156" y="610106"/>
              <a:ext cx="1189715" cy="720197"/>
            </a:xfrm>
            <a:prstGeom prst="rect">
              <a:avLst/>
            </a:prstGeom>
            <a:noFill/>
          </p:spPr>
          <p:txBody>
            <a:bodyPr wrap="square">
              <a:spAutoFit/>
            </a:bodyPr>
            <a:lstStyle/>
            <a:p>
              <a:pPr algn="ctr"/>
              <a:r>
                <a:rPr lang="hr-HR" sz="1200" b="1">
                  <a:latin typeface="PF Square Sans Pro" pitchFamily="2" charset="0"/>
                  <a:cs typeface="Times New Roman" panose="02020603050405020304" pitchFamily="18" charset="0"/>
                </a:rPr>
                <a:t>GV 1</a:t>
              </a:r>
              <a:r>
                <a:rPr lang="hr-HR" sz="1200">
                  <a:latin typeface="PF Square Sans Pro" pitchFamily="2" charset="0"/>
                  <a:cs typeface="Times New Roman" panose="02020603050405020304" pitchFamily="18" charset="0"/>
                </a:rPr>
                <a:t> </a:t>
              </a:r>
            </a:p>
            <a:p>
              <a:pPr lvl="0" algn="ctr">
                <a:lnSpc>
                  <a:spcPct val="80000"/>
                </a:lnSpc>
              </a:pPr>
              <a:r>
                <a:rPr lang="hr-HR" sz="1200">
                  <a:latin typeface="PF Square Sans Pro" pitchFamily="2" charset="0"/>
                  <a:cs typeface="Times New Roman" panose="02020603050405020304" pitchFamily="18" charset="0"/>
                </a:rPr>
                <a:t>Identificiranje problema i mogućnosti</a:t>
              </a:r>
            </a:p>
          </p:txBody>
        </p:sp>
        <p:sp>
          <p:nvSpPr>
            <p:cNvPr id="100" name="CuadroTexto 99">
              <a:extLst>
                <a:ext uri="{FF2B5EF4-FFF2-40B4-BE49-F238E27FC236}">
                  <a16:creationId xmlns:a16="http://schemas.microsoft.com/office/drawing/2014/main" id="{7D274DF0-6FF7-4E27-AE62-6ED003659303}"/>
                </a:ext>
              </a:extLst>
            </p:cNvPr>
            <p:cNvSpPr txBox="1"/>
            <p:nvPr/>
          </p:nvSpPr>
          <p:spPr>
            <a:xfrm>
              <a:off x="10347234" y="2096425"/>
              <a:ext cx="1135394" cy="584775"/>
            </a:xfrm>
            <a:prstGeom prst="rect">
              <a:avLst/>
            </a:prstGeom>
            <a:noFill/>
          </p:spPr>
          <p:txBody>
            <a:bodyPr wrap="square">
              <a:spAutoFit/>
            </a:bodyPr>
            <a:lstStyle/>
            <a:p>
              <a:pPr algn="ctr"/>
              <a:r>
                <a:rPr lang="hr-HR" sz="800">
                  <a:latin typeface="PF Square Sans Pro" pitchFamily="2" charset="0"/>
                  <a:cs typeface="Times New Roman" panose="02020603050405020304" pitchFamily="18" charset="0"/>
                </a:rPr>
                <a:t>Identificirani problemi i mogućnosti veterinara</a:t>
              </a:r>
            </a:p>
          </p:txBody>
        </p:sp>
        <p:sp>
          <p:nvSpPr>
            <p:cNvPr id="101" name="CuadroTexto 100">
              <a:extLst>
                <a:ext uri="{FF2B5EF4-FFF2-40B4-BE49-F238E27FC236}">
                  <a16:creationId xmlns:a16="http://schemas.microsoft.com/office/drawing/2014/main" id="{73BF8C90-00A8-4931-BEAE-B57AFAC52093}"/>
                </a:ext>
              </a:extLst>
            </p:cNvPr>
            <p:cNvSpPr txBox="1"/>
            <p:nvPr/>
          </p:nvSpPr>
          <p:spPr>
            <a:xfrm>
              <a:off x="8642443" y="2144145"/>
              <a:ext cx="1041703" cy="461665"/>
            </a:xfrm>
            <a:prstGeom prst="rect">
              <a:avLst/>
            </a:prstGeom>
            <a:noFill/>
          </p:spPr>
          <p:txBody>
            <a:bodyPr wrap="square">
              <a:spAutoFit/>
            </a:bodyPr>
            <a:lstStyle/>
            <a:p>
              <a:pPr algn="ctr"/>
              <a:r>
                <a:rPr lang="hr-HR" sz="800">
                  <a:latin typeface="PF Square Sans Pro" pitchFamily="2" charset="0"/>
                  <a:cs typeface="Times New Roman" panose="02020603050405020304" pitchFamily="18" charset="0"/>
                </a:rPr>
                <a:t>Identificirani problemi i mogućnosti poljoprivrednika</a:t>
              </a:r>
            </a:p>
          </p:txBody>
        </p:sp>
      </p:grpSp>
      <p:grpSp>
        <p:nvGrpSpPr>
          <p:cNvPr id="16" name="Grupo 15">
            <a:extLst>
              <a:ext uri="{FF2B5EF4-FFF2-40B4-BE49-F238E27FC236}">
                <a16:creationId xmlns:a16="http://schemas.microsoft.com/office/drawing/2014/main" id="{DD97B49A-C493-451A-A4DA-AFDF4CE2CD13}"/>
              </a:ext>
            </a:extLst>
          </p:cNvPr>
          <p:cNvGrpSpPr/>
          <p:nvPr/>
        </p:nvGrpSpPr>
        <p:grpSpPr>
          <a:xfrm>
            <a:off x="7972195" y="2968692"/>
            <a:ext cx="4219805" cy="2449248"/>
            <a:chOff x="7972195" y="2968692"/>
            <a:chExt cx="4219805" cy="2449248"/>
          </a:xfrm>
        </p:grpSpPr>
        <p:sp>
          <p:nvSpPr>
            <p:cNvPr id="146" name="Elipse 145">
              <a:extLst>
                <a:ext uri="{FF2B5EF4-FFF2-40B4-BE49-F238E27FC236}">
                  <a16:creationId xmlns:a16="http://schemas.microsoft.com/office/drawing/2014/main" id="{32F5C7A5-A9C5-46B7-B4E1-53D7E113C287}"/>
                </a:ext>
              </a:extLst>
            </p:cNvPr>
            <p:cNvSpPr/>
            <p:nvPr/>
          </p:nvSpPr>
          <p:spPr>
            <a:xfrm>
              <a:off x="8899588" y="315058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p>
          </p:txBody>
        </p:sp>
        <p:sp>
          <p:nvSpPr>
            <p:cNvPr id="148" name="Elipse 147">
              <a:extLst>
                <a:ext uri="{FF2B5EF4-FFF2-40B4-BE49-F238E27FC236}">
                  <a16:creationId xmlns:a16="http://schemas.microsoft.com/office/drawing/2014/main" id="{E5782E68-C07A-4634-981D-CD8D58AB7F7F}"/>
                </a:ext>
              </a:extLst>
            </p:cNvPr>
            <p:cNvSpPr/>
            <p:nvPr/>
          </p:nvSpPr>
          <p:spPr>
            <a:xfrm flipH="1">
              <a:off x="9062966" y="314450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p>
          </p:txBody>
        </p:sp>
        <p:pic>
          <p:nvPicPr>
            <p:cNvPr id="153" name="Picture 10" descr="Goat Vector Art Stock Images | Depositphotos">
              <a:extLst>
                <a:ext uri="{FF2B5EF4-FFF2-40B4-BE49-F238E27FC236}">
                  <a16:creationId xmlns:a16="http://schemas.microsoft.com/office/drawing/2014/main" id="{6F28223C-D638-4C60-89DC-F29313AC080C}"/>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8755" t="14682" r="10177" b="14207"/>
            <a:stretch/>
          </p:blipFill>
          <p:spPr bwMode="auto">
            <a:xfrm>
              <a:off x="9233462" y="3307886"/>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55" name="Elipse 154">
              <a:extLst>
                <a:ext uri="{FF2B5EF4-FFF2-40B4-BE49-F238E27FC236}">
                  <a16:creationId xmlns:a16="http://schemas.microsoft.com/office/drawing/2014/main" id="{464EFCD6-E111-456D-ADAA-B68F8EA76117}"/>
                </a:ext>
              </a:extLst>
            </p:cNvPr>
            <p:cNvSpPr/>
            <p:nvPr/>
          </p:nvSpPr>
          <p:spPr>
            <a:xfrm>
              <a:off x="9890335" y="3737160"/>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p>
          </p:txBody>
        </p:sp>
        <p:sp>
          <p:nvSpPr>
            <p:cNvPr id="156" name="Elipse 155">
              <a:extLst>
                <a:ext uri="{FF2B5EF4-FFF2-40B4-BE49-F238E27FC236}">
                  <a16:creationId xmlns:a16="http://schemas.microsoft.com/office/drawing/2014/main" id="{597F7BD9-8BC2-4143-B15E-73B8804873A0}"/>
                </a:ext>
              </a:extLst>
            </p:cNvPr>
            <p:cNvSpPr/>
            <p:nvPr/>
          </p:nvSpPr>
          <p:spPr>
            <a:xfrm flipH="1">
              <a:off x="10053713" y="3731080"/>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p>
          </p:txBody>
        </p:sp>
        <p:sp>
          <p:nvSpPr>
            <p:cNvPr id="158" name="Elipse 157">
              <a:extLst>
                <a:ext uri="{FF2B5EF4-FFF2-40B4-BE49-F238E27FC236}">
                  <a16:creationId xmlns:a16="http://schemas.microsoft.com/office/drawing/2014/main" id="{B55D87F8-B667-470C-B486-CE3DFBEB5052}"/>
                </a:ext>
              </a:extLst>
            </p:cNvPr>
            <p:cNvSpPr/>
            <p:nvPr/>
          </p:nvSpPr>
          <p:spPr>
            <a:xfrm>
              <a:off x="11049972" y="3690683"/>
              <a:ext cx="829339" cy="596623"/>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p>
          </p:txBody>
        </p:sp>
        <p:sp>
          <p:nvSpPr>
            <p:cNvPr id="159" name="Elipse 158">
              <a:extLst>
                <a:ext uri="{FF2B5EF4-FFF2-40B4-BE49-F238E27FC236}">
                  <a16:creationId xmlns:a16="http://schemas.microsoft.com/office/drawing/2014/main" id="{66139F69-1C7C-4535-BE9C-EA2E2F958899}"/>
                </a:ext>
              </a:extLst>
            </p:cNvPr>
            <p:cNvSpPr/>
            <p:nvPr/>
          </p:nvSpPr>
          <p:spPr>
            <a:xfrm flipH="1">
              <a:off x="11213349" y="3684603"/>
              <a:ext cx="829339" cy="596623"/>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p>
          </p:txBody>
        </p:sp>
        <p:sp>
          <p:nvSpPr>
            <p:cNvPr id="160" name="Elipse 159">
              <a:extLst>
                <a:ext uri="{FF2B5EF4-FFF2-40B4-BE49-F238E27FC236}">
                  <a16:creationId xmlns:a16="http://schemas.microsoft.com/office/drawing/2014/main" id="{B0C8F183-815B-488F-9984-BC25926E5570}"/>
                </a:ext>
              </a:extLst>
            </p:cNvPr>
            <p:cNvSpPr/>
            <p:nvPr/>
          </p:nvSpPr>
          <p:spPr>
            <a:xfrm>
              <a:off x="10786809" y="446042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p>
          </p:txBody>
        </p:sp>
        <p:sp>
          <p:nvSpPr>
            <p:cNvPr id="161" name="Elipse 160">
              <a:extLst>
                <a:ext uri="{FF2B5EF4-FFF2-40B4-BE49-F238E27FC236}">
                  <a16:creationId xmlns:a16="http://schemas.microsoft.com/office/drawing/2014/main" id="{6AE96318-BF7C-47AA-9A7B-B650D8587433}"/>
                </a:ext>
              </a:extLst>
            </p:cNvPr>
            <p:cNvSpPr/>
            <p:nvPr/>
          </p:nvSpPr>
          <p:spPr>
            <a:xfrm flipH="1">
              <a:off x="10950187" y="445434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p>
          </p:txBody>
        </p:sp>
        <p:sp>
          <p:nvSpPr>
            <p:cNvPr id="162" name="Elipse 161">
              <a:extLst>
                <a:ext uri="{FF2B5EF4-FFF2-40B4-BE49-F238E27FC236}">
                  <a16:creationId xmlns:a16="http://schemas.microsoft.com/office/drawing/2014/main" id="{9F5E1524-92B9-4E99-8D2D-381DA9336944}"/>
                </a:ext>
              </a:extLst>
            </p:cNvPr>
            <p:cNvSpPr/>
            <p:nvPr/>
          </p:nvSpPr>
          <p:spPr>
            <a:xfrm>
              <a:off x="10168827" y="304670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p>
          </p:txBody>
        </p:sp>
        <p:sp>
          <p:nvSpPr>
            <p:cNvPr id="163" name="Elipse 162">
              <a:extLst>
                <a:ext uri="{FF2B5EF4-FFF2-40B4-BE49-F238E27FC236}">
                  <a16:creationId xmlns:a16="http://schemas.microsoft.com/office/drawing/2014/main" id="{80D1FB5B-3566-437E-B69A-54134974D9A4}"/>
                </a:ext>
              </a:extLst>
            </p:cNvPr>
            <p:cNvSpPr/>
            <p:nvPr/>
          </p:nvSpPr>
          <p:spPr>
            <a:xfrm flipH="1">
              <a:off x="10332205" y="304062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p>
          </p:txBody>
        </p:sp>
        <p:sp>
          <p:nvSpPr>
            <p:cNvPr id="164" name="Elipse 163">
              <a:extLst>
                <a:ext uri="{FF2B5EF4-FFF2-40B4-BE49-F238E27FC236}">
                  <a16:creationId xmlns:a16="http://schemas.microsoft.com/office/drawing/2014/main" id="{B40CE400-B309-4399-A4E2-11576D7DF228}"/>
                </a:ext>
              </a:extLst>
            </p:cNvPr>
            <p:cNvSpPr/>
            <p:nvPr/>
          </p:nvSpPr>
          <p:spPr>
            <a:xfrm>
              <a:off x="9682769" y="457507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p>
          </p:txBody>
        </p:sp>
        <p:sp>
          <p:nvSpPr>
            <p:cNvPr id="165" name="Elipse 164">
              <a:extLst>
                <a:ext uri="{FF2B5EF4-FFF2-40B4-BE49-F238E27FC236}">
                  <a16:creationId xmlns:a16="http://schemas.microsoft.com/office/drawing/2014/main" id="{F360C246-1A74-4618-8E46-625046E83AE4}"/>
                </a:ext>
              </a:extLst>
            </p:cNvPr>
            <p:cNvSpPr/>
            <p:nvPr/>
          </p:nvSpPr>
          <p:spPr>
            <a:xfrm flipH="1">
              <a:off x="9846147" y="456899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p>
          </p:txBody>
        </p:sp>
        <p:sp>
          <p:nvSpPr>
            <p:cNvPr id="166" name="Elipse 165">
              <a:extLst>
                <a:ext uri="{FF2B5EF4-FFF2-40B4-BE49-F238E27FC236}">
                  <a16:creationId xmlns:a16="http://schemas.microsoft.com/office/drawing/2014/main" id="{6BD914C1-074C-4279-A902-ECD74B21B5CE}"/>
                </a:ext>
              </a:extLst>
            </p:cNvPr>
            <p:cNvSpPr/>
            <p:nvPr/>
          </p:nvSpPr>
          <p:spPr>
            <a:xfrm>
              <a:off x="8815236" y="3991751"/>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p>
          </p:txBody>
        </p:sp>
        <p:sp>
          <p:nvSpPr>
            <p:cNvPr id="167" name="Elipse 166">
              <a:extLst>
                <a:ext uri="{FF2B5EF4-FFF2-40B4-BE49-F238E27FC236}">
                  <a16:creationId xmlns:a16="http://schemas.microsoft.com/office/drawing/2014/main" id="{962EBF94-E54A-4956-8D73-D1B9F73A7699}"/>
                </a:ext>
              </a:extLst>
            </p:cNvPr>
            <p:cNvSpPr/>
            <p:nvPr/>
          </p:nvSpPr>
          <p:spPr>
            <a:xfrm flipH="1">
              <a:off x="8978614" y="3985671"/>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p>
          </p:txBody>
        </p:sp>
        <p:pic>
          <p:nvPicPr>
            <p:cNvPr id="168" name="Picture 6" descr="Chicken Icon Vector Art, Icons, and Graphics for Free Download">
              <a:extLst>
                <a:ext uri="{FF2B5EF4-FFF2-40B4-BE49-F238E27FC236}">
                  <a16:creationId xmlns:a16="http://schemas.microsoft.com/office/drawing/2014/main" id="{8492EC89-A943-45A2-8E40-757B73F87D6D}"/>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a:stretch/>
          </p:blipFill>
          <p:spPr bwMode="auto">
            <a:xfrm flipH="1">
              <a:off x="10547218" y="3179945"/>
              <a:ext cx="309783" cy="352348"/>
            </a:xfrm>
            <a:prstGeom prst="rect">
              <a:avLst/>
            </a:prstGeom>
            <a:noFill/>
            <a:extLst>
              <a:ext uri="{909E8E84-426E-40DD-AFC4-6F175D3DCCD1}">
                <a14:hiddenFill xmlns:a14="http://schemas.microsoft.com/office/drawing/2010/main">
                  <a:solidFill>
                    <a:srgbClr val="FFFFFF"/>
                  </a:solidFill>
                </a14:hiddenFill>
              </a:ext>
            </a:extLst>
          </p:spPr>
        </p:pic>
        <p:pic>
          <p:nvPicPr>
            <p:cNvPr id="169" name="Picture 4" descr="840+ Heifer Illustrations, Royalty-Free Vector Graphics &amp; Clip Art - iStock  | Heifer cows, Heifer vector, Heifer milk">
              <a:extLst>
                <a:ext uri="{FF2B5EF4-FFF2-40B4-BE49-F238E27FC236}">
                  <a16:creationId xmlns:a16="http://schemas.microsoft.com/office/drawing/2014/main" id="{E7438556-84A5-408F-913B-3E365082742E}"/>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340" t="28652" r="15867" b="28682"/>
            <a:stretch/>
          </p:blipFill>
          <p:spPr bwMode="auto">
            <a:xfrm>
              <a:off x="9109082" y="4207608"/>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170" name="Picture 8" descr="Sheep Vector Illustration Black Silhouette. Stock Vector - Illustration of  raphic, husbandry: 140349495">
              <a:extLst>
                <a:ext uri="{FF2B5EF4-FFF2-40B4-BE49-F238E27FC236}">
                  <a16:creationId xmlns:a16="http://schemas.microsoft.com/office/drawing/2014/main" id="{86463C8D-226C-4A0A-879A-864161D376C9}"/>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743" t="7481" r="11426" b="9237"/>
            <a:stretch/>
          </p:blipFill>
          <p:spPr bwMode="auto">
            <a:xfrm>
              <a:off x="11117498" y="4698578"/>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1" name="Picture 12" descr="Over 900 Free Horse Vectors - Pixabay - Pixabay">
              <a:extLst>
                <a:ext uri="{FF2B5EF4-FFF2-40B4-BE49-F238E27FC236}">
                  <a16:creationId xmlns:a16="http://schemas.microsoft.com/office/drawing/2014/main" id="{46139112-9DB4-444B-AB89-47EB79F6BE86}"/>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flipH="1">
              <a:off x="10166864" y="3869266"/>
              <a:ext cx="409896" cy="36511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2" name="Picture 2" descr="Silhouette of a pig Royalty Free Vector Image - VectorStock">
              <a:extLst>
                <a:ext uri="{FF2B5EF4-FFF2-40B4-BE49-F238E27FC236}">
                  <a16:creationId xmlns:a16="http://schemas.microsoft.com/office/drawing/2014/main" id="{25389C6B-38C5-4CB0-90ED-C6C38794131D}"/>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844" t="18131" r="2411" b="24735"/>
            <a:stretch/>
          </p:blipFill>
          <p:spPr bwMode="auto">
            <a:xfrm>
              <a:off x="9978953" y="4819515"/>
              <a:ext cx="409896" cy="222740"/>
            </a:xfrm>
            <a:prstGeom prst="rect">
              <a:avLst/>
            </a:prstGeom>
            <a:noFill/>
            <a:extLst>
              <a:ext uri="{909E8E84-426E-40DD-AFC4-6F175D3DCCD1}">
                <a14:hiddenFill xmlns:a14="http://schemas.microsoft.com/office/drawing/2010/main">
                  <a:solidFill>
                    <a:srgbClr val="FFFFFF"/>
                  </a:solidFill>
                </a14:hiddenFill>
              </a:ext>
            </a:extLst>
          </p:spPr>
        </p:pic>
        <p:pic>
          <p:nvPicPr>
            <p:cNvPr id="173" name="Picture 14" descr="Fish Icon Vector Isolated Stock Illustration - Download Image Now - Fish,  Icon, Vector - iStock">
              <a:extLst>
                <a:ext uri="{FF2B5EF4-FFF2-40B4-BE49-F238E27FC236}">
                  <a16:creationId xmlns:a16="http://schemas.microsoft.com/office/drawing/2014/main" id="{98308459-3B96-4960-B415-0900066553A3}"/>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2037" t="29604" r="9625" b="30401"/>
            <a:stretch/>
          </p:blipFill>
          <p:spPr bwMode="auto">
            <a:xfrm>
              <a:off x="11346247" y="3928901"/>
              <a:ext cx="414282" cy="211507"/>
            </a:xfrm>
            <a:prstGeom prst="rect">
              <a:avLst/>
            </a:prstGeom>
            <a:noFill/>
            <a:extLst>
              <a:ext uri="{909E8E84-426E-40DD-AFC4-6F175D3DCCD1}">
                <a14:hiddenFill xmlns:a14="http://schemas.microsoft.com/office/drawing/2010/main">
                  <a:solidFill>
                    <a:srgbClr val="FFFFFF"/>
                  </a:solidFill>
                </a14:hiddenFill>
              </a:ext>
            </a:extLst>
          </p:spPr>
        </p:pic>
        <p:sp>
          <p:nvSpPr>
            <p:cNvPr id="174" name="Elipse 173">
              <a:extLst>
                <a:ext uri="{FF2B5EF4-FFF2-40B4-BE49-F238E27FC236}">
                  <a16:creationId xmlns:a16="http://schemas.microsoft.com/office/drawing/2014/main" id="{BA3DB9A5-B96F-4743-8591-4A2F87073329}"/>
                </a:ext>
              </a:extLst>
            </p:cNvPr>
            <p:cNvSpPr/>
            <p:nvPr/>
          </p:nvSpPr>
          <p:spPr>
            <a:xfrm>
              <a:off x="8059645" y="2968692"/>
              <a:ext cx="4132355" cy="2449248"/>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latin typeface="PF Square Sans Pro" pitchFamily="2" charset="0"/>
              </a:endParaRPr>
            </a:p>
          </p:txBody>
        </p:sp>
        <p:sp>
          <p:nvSpPr>
            <p:cNvPr id="175" name="CuadroTexto 174">
              <a:extLst>
                <a:ext uri="{FF2B5EF4-FFF2-40B4-BE49-F238E27FC236}">
                  <a16:creationId xmlns:a16="http://schemas.microsoft.com/office/drawing/2014/main" id="{2E694109-1897-4FC1-8D84-BC1A4C773F28}"/>
                </a:ext>
              </a:extLst>
            </p:cNvPr>
            <p:cNvSpPr txBox="1"/>
            <p:nvPr/>
          </p:nvSpPr>
          <p:spPr>
            <a:xfrm>
              <a:off x="7972195" y="3574593"/>
              <a:ext cx="1189715" cy="276999"/>
            </a:xfrm>
            <a:prstGeom prst="rect">
              <a:avLst/>
            </a:prstGeom>
            <a:noFill/>
          </p:spPr>
          <p:txBody>
            <a:bodyPr wrap="square">
              <a:spAutoFit/>
            </a:bodyPr>
            <a:lstStyle/>
            <a:p>
              <a:pPr algn="ctr"/>
              <a:r>
                <a:rPr lang="hr-HR" sz="1200" b="1">
                  <a:latin typeface="PF Square Sans Pro" pitchFamily="2" charset="0"/>
                  <a:cs typeface="Times New Roman" panose="02020603050405020304" pitchFamily="18" charset="0"/>
                </a:rPr>
                <a:t>GV 2a</a:t>
              </a:r>
            </a:p>
          </p:txBody>
        </p:sp>
        <p:sp>
          <p:nvSpPr>
            <p:cNvPr id="176" name="CuadroTexto 175">
              <a:extLst>
                <a:ext uri="{FF2B5EF4-FFF2-40B4-BE49-F238E27FC236}">
                  <a16:creationId xmlns:a16="http://schemas.microsoft.com/office/drawing/2014/main" id="{1D71FDFD-A5F0-4607-A269-254A5AFA4DF0}"/>
                </a:ext>
              </a:extLst>
            </p:cNvPr>
            <p:cNvSpPr txBox="1"/>
            <p:nvPr/>
          </p:nvSpPr>
          <p:spPr>
            <a:xfrm>
              <a:off x="8036168" y="4642649"/>
              <a:ext cx="1189715" cy="276999"/>
            </a:xfrm>
            <a:prstGeom prst="rect">
              <a:avLst/>
            </a:prstGeom>
            <a:noFill/>
          </p:spPr>
          <p:txBody>
            <a:bodyPr wrap="square">
              <a:spAutoFit/>
            </a:bodyPr>
            <a:lstStyle/>
            <a:p>
              <a:pPr algn="ctr"/>
              <a:r>
                <a:rPr lang="hr-HR" sz="1200" b="1">
                  <a:latin typeface="PF Square Sans Pro" pitchFamily="2" charset="0"/>
                  <a:cs typeface="Times New Roman" panose="02020603050405020304" pitchFamily="18" charset="0"/>
                </a:rPr>
                <a:t>GV 2b</a:t>
              </a:r>
            </a:p>
          </p:txBody>
        </p:sp>
      </p:grpSp>
      <p:sp>
        <p:nvSpPr>
          <p:cNvPr id="177" name="Elipse 176">
            <a:extLst>
              <a:ext uri="{FF2B5EF4-FFF2-40B4-BE49-F238E27FC236}">
                <a16:creationId xmlns:a16="http://schemas.microsoft.com/office/drawing/2014/main" id="{34A3BAAD-FF5C-4540-8D05-088B289825EC}"/>
              </a:ext>
            </a:extLst>
          </p:cNvPr>
          <p:cNvSpPr/>
          <p:nvPr/>
        </p:nvSpPr>
        <p:spPr>
          <a:xfrm>
            <a:off x="8059644" y="5460845"/>
            <a:ext cx="4132355" cy="1373259"/>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latin typeface="PF Square Sans Pro" pitchFamily="2" charset="0"/>
            </a:endParaRPr>
          </a:p>
        </p:txBody>
      </p:sp>
      <p:sp>
        <p:nvSpPr>
          <p:cNvPr id="178" name="Elipse 177">
            <a:extLst>
              <a:ext uri="{FF2B5EF4-FFF2-40B4-BE49-F238E27FC236}">
                <a16:creationId xmlns:a16="http://schemas.microsoft.com/office/drawing/2014/main" id="{16E7BDEA-792D-4919-88CD-9403C69207B8}"/>
              </a:ext>
            </a:extLst>
          </p:cNvPr>
          <p:cNvSpPr/>
          <p:nvPr/>
        </p:nvSpPr>
        <p:spPr>
          <a:xfrm flipH="1">
            <a:off x="9207328" y="5540135"/>
            <a:ext cx="2950756" cy="124331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p>
        </p:txBody>
      </p:sp>
      <p:sp>
        <p:nvSpPr>
          <p:cNvPr id="179" name="Elipse 178">
            <a:extLst>
              <a:ext uri="{FF2B5EF4-FFF2-40B4-BE49-F238E27FC236}">
                <a16:creationId xmlns:a16="http://schemas.microsoft.com/office/drawing/2014/main" id="{43526A21-F4C7-4231-8D76-1DBC035D3DA1}"/>
              </a:ext>
            </a:extLst>
          </p:cNvPr>
          <p:cNvSpPr/>
          <p:nvPr/>
        </p:nvSpPr>
        <p:spPr>
          <a:xfrm>
            <a:off x="8150983" y="5551553"/>
            <a:ext cx="2791608" cy="1199994"/>
          </a:xfrm>
          <a:prstGeom prst="ellipse">
            <a:avLst/>
          </a:prstGeom>
          <a:no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dirty="0"/>
          </a:p>
        </p:txBody>
      </p:sp>
      <p:sp>
        <p:nvSpPr>
          <p:cNvPr id="180" name="CuadroTexto 179">
            <a:extLst>
              <a:ext uri="{FF2B5EF4-FFF2-40B4-BE49-F238E27FC236}">
                <a16:creationId xmlns:a16="http://schemas.microsoft.com/office/drawing/2014/main" id="{C051886C-0831-4B40-9892-020C4CA2027D}"/>
              </a:ext>
            </a:extLst>
          </p:cNvPr>
          <p:cNvSpPr txBox="1"/>
          <p:nvPr/>
        </p:nvSpPr>
        <p:spPr>
          <a:xfrm>
            <a:off x="9378633" y="5758727"/>
            <a:ext cx="1189715" cy="276999"/>
          </a:xfrm>
          <a:prstGeom prst="rect">
            <a:avLst/>
          </a:prstGeom>
          <a:noFill/>
        </p:spPr>
        <p:txBody>
          <a:bodyPr wrap="square">
            <a:spAutoFit/>
          </a:bodyPr>
          <a:lstStyle/>
          <a:p>
            <a:pPr algn="ctr"/>
            <a:r>
              <a:rPr lang="hr-HR" sz="1200" b="1">
                <a:latin typeface="PF Square Sans Pro" pitchFamily="2" charset="0"/>
                <a:cs typeface="Times New Roman" panose="02020603050405020304" pitchFamily="18" charset="0"/>
              </a:rPr>
              <a:t>GV 3a</a:t>
            </a:r>
          </a:p>
        </p:txBody>
      </p:sp>
      <p:sp>
        <p:nvSpPr>
          <p:cNvPr id="181" name="CuadroTexto 180">
            <a:extLst>
              <a:ext uri="{FF2B5EF4-FFF2-40B4-BE49-F238E27FC236}">
                <a16:creationId xmlns:a16="http://schemas.microsoft.com/office/drawing/2014/main" id="{A74E4077-B3D0-471E-A826-A8FD5F4D2DC6}"/>
              </a:ext>
            </a:extLst>
          </p:cNvPr>
          <p:cNvSpPr txBox="1"/>
          <p:nvPr/>
        </p:nvSpPr>
        <p:spPr>
          <a:xfrm>
            <a:off x="9412217" y="6204771"/>
            <a:ext cx="1189715" cy="276999"/>
          </a:xfrm>
          <a:prstGeom prst="rect">
            <a:avLst/>
          </a:prstGeom>
          <a:noFill/>
        </p:spPr>
        <p:txBody>
          <a:bodyPr wrap="square">
            <a:spAutoFit/>
          </a:bodyPr>
          <a:lstStyle/>
          <a:p>
            <a:pPr algn="ctr"/>
            <a:r>
              <a:rPr lang="hr-HR" sz="1200" b="1">
                <a:latin typeface="PF Square Sans Pro" pitchFamily="2" charset="0"/>
                <a:cs typeface="Times New Roman" panose="02020603050405020304" pitchFamily="18" charset="0"/>
              </a:rPr>
              <a:t>GV 3b</a:t>
            </a:r>
          </a:p>
        </p:txBody>
      </p:sp>
      <p:grpSp>
        <p:nvGrpSpPr>
          <p:cNvPr id="2" name="Group 1"/>
          <p:cNvGrpSpPr/>
          <p:nvPr/>
        </p:nvGrpSpPr>
        <p:grpSpPr>
          <a:xfrm>
            <a:off x="2396740" y="3876238"/>
            <a:ext cx="3205707" cy="1541701"/>
            <a:chOff x="2396740" y="3876238"/>
            <a:chExt cx="3205707" cy="1541701"/>
          </a:xfrm>
        </p:grpSpPr>
        <p:sp>
          <p:nvSpPr>
            <p:cNvPr id="105" name="Tijdelijke aanduiding voor inhoud 2">
              <a:extLst>
                <a:ext uri="{FF2B5EF4-FFF2-40B4-BE49-F238E27FC236}">
                  <a16:creationId xmlns:a16="http://schemas.microsoft.com/office/drawing/2014/main" id="{76622FAD-AD92-4721-B978-2B27DEAD22ED}"/>
                </a:ext>
              </a:extLst>
            </p:cNvPr>
            <p:cNvSpPr txBox="1">
              <a:spLocks/>
            </p:cNvSpPr>
            <p:nvPr/>
          </p:nvSpPr>
          <p:spPr>
            <a:xfrm>
              <a:off x="2995379" y="3881785"/>
              <a:ext cx="658665" cy="149694"/>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r>
                <a:rPr lang="hr-HR" sz="800" b="1">
                  <a:solidFill>
                    <a:schemeClr val="bg1"/>
                  </a:solidFill>
                  <a:latin typeface="PF Square Sans Pro" pitchFamily="2" charset="0"/>
                  <a:cs typeface="Arial" panose="020B0604020202020204" pitchFamily="34" charset="0"/>
                </a:rPr>
                <a:t>Measurable [Mjerljivo]</a:t>
              </a:r>
            </a:p>
          </p:txBody>
        </p:sp>
        <p:sp>
          <p:nvSpPr>
            <p:cNvPr id="106" name="Tijdelijke aanduiding voor inhoud 2">
              <a:extLst>
                <a:ext uri="{FF2B5EF4-FFF2-40B4-BE49-F238E27FC236}">
                  <a16:creationId xmlns:a16="http://schemas.microsoft.com/office/drawing/2014/main" id="{76622FAD-AD92-4721-B978-2B27DEAD22ED}"/>
                </a:ext>
              </a:extLst>
            </p:cNvPr>
            <p:cNvSpPr txBox="1">
              <a:spLocks/>
            </p:cNvSpPr>
            <p:nvPr/>
          </p:nvSpPr>
          <p:spPr>
            <a:xfrm>
              <a:off x="3643859" y="3876238"/>
              <a:ext cx="658665" cy="149694"/>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r>
                <a:rPr lang="hr-HR" sz="800" b="1">
                  <a:solidFill>
                    <a:schemeClr val="bg1"/>
                  </a:solidFill>
                  <a:latin typeface="PF Square Sans Pro" pitchFamily="2" charset="0"/>
                  <a:cs typeface="Arial" panose="020B0604020202020204" pitchFamily="34" charset="0"/>
                </a:rPr>
                <a:t>Achievable [Dostižno]</a:t>
              </a:r>
            </a:p>
          </p:txBody>
        </p:sp>
        <p:sp>
          <p:nvSpPr>
            <p:cNvPr id="107" name="Tijdelijke aanduiding voor inhoud 2">
              <a:extLst>
                <a:ext uri="{FF2B5EF4-FFF2-40B4-BE49-F238E27FC236}">
                  <a16:creationId xmlns:a16="http://schemas.microsoft.com/office/drawing/2014/main" id="{76622FAD-AD92-4721-B978-2B27DEAD22ED}"/>
                </a:ext>
              </a:extLst>
            </p:cNvPr>
            <p:cNvSpPr txBox="1">
              <a:spLocks/>
            </p:cNvSpPr>
            <p:nvPr/>
          </p:nvSpPr>
          <p:spPr>
            <a:xfrm>
              <a:off x="4331401" y="3877569"/>
              <a:ext cx="575981" cy="149694"/>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r>
                <a:rPr lang="hr-HR" sz="800" b="1">
                  <a:solidFill>
                    <a:schemeClr val="bg1"/>
                  </a:solidFill>
                  <a:latin typeface="PF Square Sans Pro" pitchFamily="2" charset="0"/>
                  <a:cs typeface="Arial" panose="020B0604020202020204" pitchFamily="34" charset="0"/>
                </a:rPr>
                <a:t>Realistic [Realno]</a:t>
              </a:r>
            </a:p>
          </p:txBody>
        </p:sp>
        <p:sp>
          <p:nvSpPr>
            <p:cNvPr id="108" name="Tijdelijke aanduiding voor inhoud 2">
              <a:extLst>
                <a:ext uri="{FF2B5EF4-FFF2-40B4-BE49-F238E27FC236}">
                  <a16:creationId xmlns:a16="http://schemas.microsoft.com/office/drawing/2014/main" id="{76622FAD-AD92-4721-B978-2B27DEAD22ED}"/>
                </a:ext>
              </a:extLst>
            </p:cNvPr>
            <p:cNvSpPr txBox="1">
              <a:spLocks/>
            </p:cNvSpPr>
            <p:nvPr/>
          </p:nvSpPr>
          <p:spPr>
            <a:xfrm>
              <a:off x="4921802" y="3882588"/>
              <a:ext cx="658665" cy="149694"/>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r>
                <a:rPr lang="hr-HR" sz="800" b="1">
                  <a:solidFill>
                    <a:schemeClr val="bg1"/>
                  </a:solidFill>
                  <a:latin typeface="PF Square Sans Pro" pitchFamily="2" charset="0"/>
                  <a:cs typeface="Arial" panose="020B0604020202020204" pitchFamily="34" charset="0"/>
                </a:rPr>
                <a:t>Timely [Pravovremeno]</a:t>
              </a:r>
            </a:p>
          </p:txBody>
        </p:sp>
        <p:sp>
          <p:nvSpPr>
            <p:cNvPr id="109" name="Tijdelijke aanduiding voor inhoud 2">
              <a:extLst>
                <a:ext uri="{FF2B5EF4-FFF2-40B4-BE49-F238E27FC236}">
                  <a16:creationId xmlns:a16="http://schemas.microsoft.com/office/drawing/2014/main" id="{76622FAD-AD92-4721-B978-2B27DEAD22ED}"/>
                </a:ext>
              </a:extLst>
            </p:cNvPr>
            <p:cNvSpPr txBox="1">
              <a:spLocks/>
            </p:cNvSpPr>
            <p:nvPr/>
          </p:nvSpPr>
          <p:spPr>
            <a:xfrm>
              <a:off x="2396740" y="5060525"/>
              <a:ext cx="571236" cy="267124"/>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lnSpc>
                  <a:spcPct val="75000"/>
                </a:lnSpc>
              </a:pPr>
              <a:r>
                <a:rPr lang="hr-HR" sz="700" b="1">
                  <a:solidFill>
                    <a:srgbClr val="0D83B1"/>
                  </a:solidFill>
                  <a:latin typeface="PF Square Sans Pro" pitchFamily="2" charset="0"/>
                  <a:cs typeface="Arial" panose="020B0604020202020204" pitchFamily="34" charset="0"/>
                </a:rPr>
                <a:t>Što</a:t>
              </a:r>
              <a:br>
                <a:rPr lang="hr-HR" sz="700" b="1">
                  <a:solidFill>
                    <a:srgbClr val="0D83B1"/>
                  </a:solidFill>
                  <a:latin typeface="PF Square Sans Pro" pitchFamily="2" charset="0"/>
                  <a:cs typeface="Arial" panose="020B0604020202020204" pitchFamily="34" charset="0"/>
                </a:rPr>
              </a:br>
              <a:r>
                <a:rPr lang="hr-HR" sz="700" b="1">
                  <a:solidFill>
                    <a:srgbClr val="0D83B1"/>
                  </a:solidFill>
                  <a:latin typeface="PF Square Sans Pro" pitchFamily="2" charset="0"/>
                  <a:cs typeface="Arial" panose="020B0604020202020204" pitchFamily="34" charset="0"/>
                </a:rPr>
                <a:t>želite učiniti?</a:t>
              </a:r>
            </a:p>
          </p:txBody>
        </p:sp>
        <p:sp>
          <p:nvSpPr>
            <p:cNvPr id="110" name="Tijdelijke aanduiding voor inhoud 2">
              <a:extLst>
                <a:ext uri="{FF2B5EF4-FFF2-40B4-BE49-F238E27FC236}">
                  <a16:creationId xmlns:a16="http://schemas.microsoft.com/office/drawing/2014/main" id="{76622FAD-AD92-4721-B978-2B27DEAD22ED}"/>
                </a:ext>
              </a:extLst>
            </p:cNvPr>
            <p:cNvSpPr txBox="1">
              <a:spLocks/>
            </p:cNvSpPr>
            <p:nvPr/>
          </p:nvSpPr>
          <p:spPr>
            <a:xfrm>
              <a:off x="3004217" y="5067654"/>
              <a:ext cx="636085" cy="350285"/>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lnSpc>
                  <a:spcPct val="75000"/>
                </a:lnSpc>
              </a:pPr>
              <a:r>
                <a:rPr lang="hr-HR" sz="700" b="1">
                  <a:solidFill>
                    <a:srgbClr val="05AFAF"/>
                  </a:solidFill>
                  <a:latin typeface="PF Square Sans Pro" pitchFamily="2" charset="0"/>
                  <a:cs typeface="Arial" panose="020B0604020202020204" pitchFamily="34" charset="0"/>
                </a:rPr>
                <a:t>Kako ćete znati</a:t>
              </a:r>
              <a:br>
                <a:rPr lang="hr-HR" sz="700" b="1">
                  <a:solidFill>
                    <a:srgbClr val="05AFAF"/>
                  </a:solidFill>
                  <a:latin typeface="PF Square Sans Pro" pitchFamily="2" charset="0"/>
                  <a:cs typeface="Arial" panose="020B0604020202020204" pitchFamily="34" charset="0"/>
                </a:rPr>
              </a:br>
              <a:r>
                <a:rPr lang="hr-HR" sz="700" b="1">
                  <a:solidFill>
                    <a:srgbClr val="05AFAF"/>
                  </a:solidFill>
                  <a:latin typeface="PF Square Sans Pro" pitchFamily="2" charset="0"/>
                  <a:cs typeface="Arial" panose="020B0604020202020204" pitchFamily="34" charset="0"/>
                </a:rPr>
                <a:t>da ste to postigli?</a:t>
              </a:r>
            </a:p>
          </p:txBody>
        </p:sp>
        <p:sp>
          <p:nvSpPr>
            <p:cNvPr id="111" name="Tijdelijke aanduiding voor inhoud 2">
              <a:extLst>
                <a:ext uri="{FF2B5EF4-FFF2-40B4-BE49-F238E27FC236}">
                  <a16:creationId xmlns:a16="http://schemas.microsoft.com/office/drawing/2014/main" id="{76622FAD-AD92-4721-B978-2B27DEAD22ED}"/>
                </a:ext>
              </a:extLst>
            </p:cNvPr>
            <p:cNvSpPr txBox="1">
              <a:spLocks/>
            </p:cNvSpPr>
            <p:nvPr/>
          </p:nvSpPr>
          <p:spPr>
            <a:xfrm>
              <a:off x="3669280" y="5055775"/>
              <a:ext cx="631956" cy="271874"/>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lnSpc>
                  <a:spcPct val="75000"/>
                </a:lnSpc>
              </a:pPr>
              <a:r>
                <a:rPr lang="hr-HR" sz="700" b="1">
                  <a:solidFill>
                    <a:srgbClr val="00AA7B"/>
                  </a:solidFill>
                  <a:latin typeface="PF Square Sans Pro" pitchFamily="2" charset="0"/>
                  <a:cs typeface="Arial" panose="020B0604020202020204" pitchFamily="34" charset="0"/>
                </a:rPr>
                <a:t>Je li u Vašoj moći da to postignete?</a:t>
              </a:r>
            </a:p>
          </p:txBody>
        </p:sp>
        <p:sp>
          <p:nvSpPr>
            <p:cNvPr id="112" name="Tijdelijke aanduiding voor inhoud 2">
              <a:extLst>
                <a:ext uri="{FF2B5EF4-FFF2-40B4-BE49-F238E27FC236}">
                  <a16:creationId xmlns:a16="http://schemas.microsoft.com/office/drawing/2014/main" id="{76622FAD-AD92-4721-B978-2B27DEAD22ED}"/>
                </a:ext>
              </a:extLst>
            </p:cNvPr>
            <p:cNvSpPr txBox="1">
              <a:spLocks/>
            </p:cNvSpPr>
            <p:nvPr/>
          </p:nvSpPr>
          <p:spPr>
            <a:xfrm>
              <a:off x="4307586" y="5057904"/>
              <a:ext cx="618846" cy="196768"/>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lnSpc>
                  <a:spcPct val="75000"/>
                </a:lnSpc>
              </a:pPr>
              <a:r>
                <a:rPr lang="hr-HR" sz="700" b="1">
                  <a:solidFill>
                    <a:srgbClr val="59BB18"/>
                  </a:solidFill>
                  <a:latin typeface="PF Square Sans Pro" pitchFamily="2" charset="0"/>
                  <a:cs typeface="Arial" panose="020B0604020202020204" pitchFamily="34" charset="0"/>
                </a:rPr>
                <a:t>Možete li to realno postići?</a:t>
              </a:r>
            </a:p>
          </p:txBody>
        </p:sp>
        <p:sp>
          <p:nvSpPr>
            <p:cNvPr id="113" name="Tijdelijke aanduiding voor inhoud 2">
              <a:extLst>
                <a:ext uri="{FF2B5EF4-FFF2-40B4-BE49-F238E27FC236}">
                  <a16:creationId xmlns:a16="http://schemas.microsoft.com/office/drawing/2014/main" id="{76622FAD-AD92-4721-B978-2B27DEAD22ED}"/>
                </a:ext>
              </a:extLst>
            </p:cNvPr>
            <p:cNvSpPr txBox="1">
              <a:spLocks/>
            </p:cNvSpPr>
            <p:nvPr/>
          </p:nvSpPr>
          <p:spPr>
            <a:xfrm>
              <a:off x="4951815" y="5059700"/>
              <a:ext cx="650632" cy="261599"/>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lnSpc>
                  <a:spcPct val="75000"/>
                </a:lnSpc>
              </a:pPr>
              <a:r>
                <a:rPr lang="hr-HR" sz="700" b="1">
                  <a:solidFill>
                    <a:srgbClr val="B5C725"/>
                  </a:solidFill>
                  <a:latin typeface="PF Square Sans Pro" pitchFamily="2" charset="0"/>
                  <a:cs typeface="Arial" panose="020B0604020202020204" pitchFamily="34" charset="0"/>
                </a:rPr>
                <a:t>Kada točno to želite postići?</a:t>
              </a:r>
            </a:p>
          </p:txBody>
        </p:sp>
        <p:sp>
          <p:nvSpPr>
            <p:cNvPr id="114" name="Tijdelijke aanduiding voor inhoud 2">
              <a:extLst>
                <a:ext uri="{FF2B5EF4-FFF2-40B4-BE49-F238E27FC236}">
                  <a16:creationId xmlns:a16="http://schemas.microsoft.com/office/drawing/2014/main" id="{76622FAD-AD92-4721-B978-2B27DEAD22ED}"/>
                </a:ext>
              </a:extLst>
            </p:cNvPr>
            <p:cNvSpPr txBox="1">
              <a:spLocks/>
            </p:cNvSpPr>
            <p:nvPr/>
          </p:nvSpPr>
          <p:spPr>
            <a:xfrm>
              <a:off x="2490124" y="4105185"/>
              <a:ext cx="407245" cy="526786"/>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nSpc>
                  <a:spcPct val="75000"/>
                </a:lnSpc>
              </a:pPr>
              <a:r>
                <a:rPr lang="hr-HR" sz="5400" b="1">
                  <a:solidFill>
                    <a:schemeClr val="bg1"/>
                  </a:solidFill>
                  <a:latin typeface="PF Square Sans Pro" pitchFamily="2" charset="0"/>
                  <a:cs typeface="Arial" panose="020B0604020202020204" pitchFamily="34" charset="0"/>
                </a:rPr>
                <a:t>S</a:t>
              </a:r>
            </a:p>
          </p:txBody>
        </p:sp>
        <p:sp>
          <p:nvSpPr>
            <p:cNvPr id="115" name="Tijdelijke aanduiding voor inhoud 2">
              <a:extLst>
                <a:ext uri="{FF2B5EF4-FFF2-40B4-BE49-F238E27FC236}">
                  <a16:creationId xmlns:a16="http://schemas.microsoft.com/office/drawing/2014/main" id="{76622FAD-AD92-4721-B978-2B27DEAD22ED}"/>
                </a:ext>
              </a:extLst>
            </p:cNvPr>
            <p:cNvSpPr txBox="1">
              <a:spLocks/>
            </p:cNvSpPr>
            <p:nvPr/>
          </p:nvSpPr>
          <p:spPr>
            <a:xfrm>
              <a:off x="3067383" y="4106031"/>
              <a:ext cx="489256" cy="504868"/>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nSpc>
                  <a:spcPct val="75000"/>
                </a:lnSpc>
              </a:pPr>
              <a:r>
                <a:rPr lang="hr-HR" sz="5400" b="1">
                  <a:solidFill>
                    <a:schemeClr val="bg1"/>
                  </a:solidFill>
                  <a:latin typeface="PF Square Sans Pro" pitchFamily="2" charset="0"/>
                  <a:cs typeface="Arial" panose="020B0604020202020204" pitchFamily="34" charset="0"/>
                </a:rPr>
                <a:t>M</a:t>
              </a:r>
            </a:p>
          </p:txBody>
        </p:sp>
        <p:sp>
          <p:nvSpPr>
            <p:cNvPr id="116" name="Tijdelijke aanduiding voor inhoud 2">
              <a:extLst>
                <a:ext uri="{FF2B5EF4-FFF2-40B4-BE49-F238E27FC236}">
                  <a16:creationId xmlns:a16="http://schemas.microsoft.com/office/drawing/2014/main" id="{76622FAD-AD92-4721-B978-2B27DEAD22ED}"/>
                </a:ext>
              </a:extLst>
            </p:cNvPr>
            <p:cNvSpPr txBox="1">
              <a:spLocks/>
            </p:cNvSpPr>
            <p:nvPr/>
          </p:nvSpPr>
          <p:spPr>
            <a:xfrm>
              <a:off x="3757771" y="4114710"/>
              <a:ext cx="489256" cy="286889"/>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nSpc>
                  <a:spcPct val="75000"/>
                </a:lnSpc>
              </a:pPr>
              <a:r>
                <a:rPr lang="hr-HR" sz="5400" b="1">
                  <a:solidFill>
                    <a:schemeClr val="bg1"/>
                  </a:solidFill>
                  <a:latin typeface="PF Square Sans Pro" pitchFamily="2" charset="0"/>
                  <a:cs typeface="Arial" panose="020B0604020202020204" pitchFamily="34" charset="0"/>
                </a:rPr>
                <a:t>A</a:t>
              </a:r>
            </a:p>
          </p:txBody>
        </p:sp>
        <p:sp>
          <p:nvSpPr>
            <p:cNvPr id="117" name="Tijdelijke aanduiding voor inhoud 2">
              <a:extLst>
                <a:ext uri="{FF2B5EF4-FFF2-40B4-BE49-F238E27FC236}">
                  <a16:creationId xmlns:a16="http://schemas.microsoft.com/office/drawing/2014/main" id="{76622FAD-AD92-4721-B978-2B27DEAD22ED}"/>
                </a:ext>
              </a:extLst>
            </p:cNvPr>
            <p:cNvSpPr txBox="1">
              <a:spLocks/>
            </p:cNvSpPr>
            <p:nvPr/>
          </p:nvSpPr>
          <p:spPr>
            <a:xfrm>
              <a:off x="4414112" y="4113512"/>
              <a:ext cx="410557" cy="286889"/>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lnSpc>
                  <a:spcPct val="75000"/>
                </a:lnSpc>
              </a:pPr>
              <a:r>
                <a:rPr lang="hr-HR" sz="5400" b="1">
                  <a:solidFill>
                    <a:schemeClr val="bg1"/>
                  </a:solidFill>
                  <a:latin typeface="PF Square Sans Pro" pitchFamily="2" charset="0"/>
                  <a:cs typeface="Arial" panose="020B0604020202020204" pitchFamily="34" charset="0"/>
                </a:rPr>
                <a:t>R</a:t>
              </a:r>
            </a:p>
          </p:txBody>
        </p:sp>
        <p:sp>
          <p:nvSpPr>
            <p:cNvPr id="118" name="Tijdelijke aanduiding voor inhoud 2">
              <a:extLst>
                <a:ext uri="{FF2B5EF4-FFF2-40B4-BE49-F238E27FC236}">
                  <a16:creationId xmlns:a16="http://schemas.microsoft.com/office/drawing/2014/main" id="{76622FAD-AD92-4721-B978-2B27DEAD22ED}"/>
                </a:ext>
              </a:extLst>
            </p:cNvPr>
            <p:cNvSpPr txBox="1">
              <a:spLocks/>
            </p:cNvSpPr>
            <p:nvPr/>
          </p:nvSpPr>
          <p:spPr>
            <a:xfrm>
              <a:off x="5026153" y="4126211"/>
              <a:ext cx="489256" cy="529138"/>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lnSpc>
                  <a:spcPct val="75000"/>
                </a:lnSpc>
              </a:pPr>
              <a:r>
                <a:rPr lang="hr-HR" sz="5400" b="1">
                  <a:solidFill>
                    <a:schemeClr val="bg1"/>
                  </a:solidFill>
                  <a:latin typeface="PF Square Sans Pro" pitchFamily="2" charset="0"/>
                  <a:cs typeface="Arial" panose="020B0604020202020204" pitchFamily="34" charset="0"/>
                </a:rPr>
                <a:t>T</a:t>
              </a:r>
            </a:p>
          </p:txBody>
        </p:sp>
        <p:sp>
          <p:nvSpPr>
            <p:cNvPr id="119" name="Tijdelijke aanduiding voor inhoud 2">
              <a:extLst>
                <a:ext uri="{FF2B5EF4-FFF2-40B4-BE49-F238E27FC236}">
                  <a16:creationId xmlns:a16="http://schemas.microsoft.com/office/drawing/2014/main" id="{76622FAD-AD92-4721-B978-2B27DEAD22ED}"/>
                </a:ext>
              </a:extLst>
            </p:cNvPr>
            <p:cNvSpPr txBox="1">
              <a:spLocks/>
            </p:cNvSpPr>
            <p:nvPr/>
          </p:nvSpPr>
          <p:spPr>
            <a:xfrm>
              <a:off x="2521508" y="4626636"/>
              <a:ext cx="329332" cy="326718"/>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r>
                <a:rPr lang="hr-HR" sz="2400">
                  <a:solidFill>
                    <a:schemeClr val="bg1"/>
                  </a:solidFill>
                  <a:latin typeface="PF Square Sans Pro" pitchFamily="2" charset="0"/>
                  <a:cs typeface="Arial" panose="020B0604020202020204" pitchFamily="34" charset="0"/>
                </a:rPr>
                <a:t>G</a:t>
              </a:r>
            </a:p>
          </p:txBody>
        </p:sp>
        <p:sp>
          <p:nvSpPr>
            <p:cNvPr id="120" name="Tijdelijke aanduiding voor inhoud 2">
              <a:extLst>
                <a:ext uri="{FF2B5EF4-FFF2-40B4-BE49-F238E27FC236}">
                  <a16:creationId xmlns:a16="http://schemas.microsoft.com/office/drawing/2014/main" id="{76622FAD-AD92-4721-B978-2B27DEAD22ED}"/>
                </a:ext>
              </a:extLst>
            </p:cNvPr>
            <p:cNvSpPr txBox="1">
              <a:spLocks/>
            </p:cNvSpPr>
            <p:nvPr/>
          </p:nvSpPr>
          <p:spPr>
            <a:xfrm>
              <a:off x="3166395" y="4641496"/>
              <a:ext cx="329332" cy="330908"/>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r>
                <a:rPr lang="hr-HR" sz="2400">
                  <a:solidFill>
                    <a:schemeClr val="bg1"/>
                  </a:solidFill>
                  <a:latin typeface="PF Square Sans Pro" pitchFamily="2" charset="0"/>
                  <a:cs typeface="Arial" panose="020B0604020202020204" pitchFamily="34" charset="0"/>
                </a:rPr>
                <a:t>O</a:t>
              </a:r>
            </a:p>
          </p:txBody>
        </p:sp>
        <p:sp>
          <p:nvSpPr>
            <p:cNvPr id="121" name="Tijdelijke aanduiding voor inhoud 2">
              <a:extLst>
                <a:ext uri="{FF2B5EF4-FFF2-40B4-BE49-F238E27FC236}">
                  <a16:creationId xmlns:a16="http://schemas.microsoft.com/office/drawing/2014/main" id="{76622FAD-AD92-4721-B978-2B27DEAD22ED}"/>
                </a:ext>
              </a:extLst>
            </p:cNvPr>
            <p:cNvSpPr txBox="1">
              <a:spLocks/>
            </p:cNvSpPr>
            <p:nvPr/>
          </p:nvSpPr>
          <p:spPr>
            <a:xfrm>
              <a:off x="3818683" y="4626636"/>
              <a:ext cx="329332" cy="345768"/>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r>
                <a:rPr lang="hr-HR" sz="2400">
                  <a:solidFill>
                    <a:schemeClr val="bg1"/>
                  </a:solidFill>
                  <a:latin typeface="PF Square Sans Pro" pitchFamily="2" charset="0"/>
                  <a:cs typeface="Arial" panose="020B0604020202020204" pitchFamily="34" charset="0"/>
                </a:rPr>
                <a:t>A</a:t>
              </a:r>
            </a:p>
          </p:txBody>
        </p:sp>
        <p:sp>
          <p:nvSpPr>
            <p:cNvPr id="122" name="Tijdelijke aanduiding voor inhoud 2">
              <a:extLst>
                <a:ext uri="{FF2B5EF4-FFF2-40B4-BE49-F238E27FC236}">
                  <a16:creationId xmlns:a16="http://schemas.microsoft.com/office/drawing/2014/main" id="{76622FAD-AD92-4721-B978-2B27DEAD22ED}"/>
                </a:ext>
              </a:extLst>
            </p:cNvPr>
            <p:cNvSpPr txBox="1">
              <a:spLocks/>
            </p:cNvSpPr>
            <p:nvPr/>
          </p:nvSpPr>
          <p:spPr>
            <a:xfrm>
              <a:off x="4463868" y="4627047"/>
              <a:ext cx="329332" cy="313404"/>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r>
                <a:rPr lang="hr-HR" sz="2400">
                  <a:solidFill>
                    <a:schemeClr val="bg1"/>
                  </a:solidFill>
                  <a:latin typeface="PF Square Sans Pro" pitchFamily="2" charset="0"/>
                  <a:cs typeface="Arial" panose="020B0604020202020204" pitchFamily="34" charset="0"/>
                </a:rPr>
                <a:t>L</a:t>
              </a:r>
            </a:p>
          </p:txBody>
        </p:sp>
        <p:sp>
          <p:nvSpPr>
            <p:cNvPr id="123" name="Tijdelijke aanduiding voor inhoud 2">
              <a:extLst>
                <a:ext uri="{FF2B5EF4-FFF2-40B4-BE49-F238E27FC236}">
                  <a16:creationId xmlns:a16="http://schemas.microsoft.com/office/drawing/2014/main" id="{76622FAD-AD92-4721-B978-2B27DEAD22ED}"/>
                </a:ext>
              </a:extLst>
            </p:cNvPr>
            <p:cNvSpPr txBox="1">
              <a:spLocks/>
            </p:cNvSpPr>
            <p:nvPr/>
          </p:nvSpPr>
          <p:spPr>
            <a:xfrm>
              <a:off x="5112465" y="4628727"/>
              <a:ext cx="329332" cy="413527"/>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r>
                <a:rPr lang="hr-HR" sz="2400">
                  <a:solidFill>
                    <a:schemeClr val="bg1"/>
                  </a:solidFill>
                  <a:latin typeface="PF Square Sans Pro" pitchFamily="2" charset="0"/>
                  <a:cs typeface="Arial" panose="020B0604020202020204" pitchFamily="34" charset="0"/>
                </a:rPr>
                <a:t>S</a:t>
              </a:r>
            </a:p>
          </p:txBody>
        </p:sp>
      </p:grpSp>
      <p:sp>
        <p:nvSpPr>
          <p:cNvPr id="125" name="Tijdelijke aanduiding voor inhoud 2">
            <a:extLst>
              <a:ext uri="{FF2B5EF4-FFF2-40B4-BE49-F238E27FC236}">
                <a16:creationId xmlns:a16="http://schemas.microsoft.com/office/drawing/2014/main" id="{76622FAD-AD92-4721-B978-2B27DEAD22ED}"/>
              </a:ext>
            </a:extLst>
          </p:cNvPr>
          <p:cNvSpPr txBox="1">
            <a:spLocks/>
          </p:cNvSpPr>
          <p:nvPr/>
        </p:nvSpPr>
        <p:spPr>
          <a:xfrm>
            <a:off x="2423088" y="3879880"/>
            <a:ext cx="513137" cy="169199"/>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r>
              <a:rPr lang="hr-HR" sz="800" b="1">
                <a:solidFill>
                  <a:schemeClr val="bg1"/>
                </a:solidFill>
                <a:latin typeface="PF Square Sans Pro" pitchFamily="2" charset="0"/>
                <a:cs typeface="Arial" panose="020B0604020202020204" pitchFamily="34" charset="0"/>
              </a:rPr>
              <a:t>Specific [Specifično]</a:t>
            </a:r>
          </a:p>
        </p:txBody>
      </p:sp>
    </p:spTree>
    <p:extLst>
      <p:ext uri="{BB962C8B-B14F-4D97-AF65-F5344CB8AC3E}">
        <p14:creationId xmlns:p14="http://schemas.microsoft.com/office/powerpoint/2010/main" val="382459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fade">
                                      <p:cBhvr>
                                        <p:cTn id="11" dur="1000"/>
                                        <p:tgtEl>
                                          <p:spTgt spid="55"/>
                                        </p:tgtEl>
                                      </p:cBhvr>
                                    </p:animEffect>
                                    <p:anim calcmode="lin" valueType="num">
                                      <p:cBhvr>
                                        <p:cTn id="12" dur="1000" fill="hold"/>
                                        <p:tgtEl>
                                          <p:spTgt spid="55"/>
                                        </p:tgtEl>
                                        <p:attrNameLst>
                                          <p:attrName>ppt_x</p:attrName>
                                        </p:attrNameLst>
                                      </p:cBhvr>
                                      <p:tavLst>
                                        <p:tav tm="0">
                                          <p:val>
                                            <p:strVal val="#ppt_x"/>
                                          </p:val>
                                        </p:tav>
                                        <p:tav tm="100000">
                                          <p:val>
                                            <p:strVal val="#ppt_x"/>
                                          </p:val>
                                        </p:tav>
                                      </p:tavLst>
                                    </p:anim>
                                    <p:anim calcmode="lin" valueType="num">
                                      <p:cBhvr>
                                        <p:cTn id="13" dur="1000" fill="hold"/>
                                        <p:tgtEl>
                                          <p:spTgt spid="55"/>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1000"/>
                                        <p:tgtEl>
                                          <p:spTgt spid="34"/>
                                        </p:tgtEl>
                                      </p:cBhvr>
                                    </p:animEffect>
                                    <p:anim calcmode="lin" valueType="num">
                                      <p:cBhvr>
                                        <p:cTn id="17" dur="1000" fill="hold"/>
                                        <p:tgtEl>
                                          <p:spTgt spid="34"/>
                                        </p:tgtEl>
                                        <p:attrNameLst>
                                          <p:attrName>ppt_x</p:attrName>
                                        </p:attrNameLst>
                                      </p:cBhvr>
                                      <p:tavLst>
                                        <p:tav tm="0">
                                          <p:val>
                                            <p:strVal val="#ppt_x"/>
                                          </p:val>
                                        </p:tav>
                                        <p:tav tm="100000">
                                          <p:val>
                                            <p:strVal val="#ppt_x"/>
                                          </p:val>
                                        </p:tav>
                                      </p:tavLst>
                                    </p:anim>
                                    <p:anim calcmode="lin" valueType="num">
                                      <p:cBhvr>
                                        <p:cTn id="18" dur="1000" fill="hold"/>
                                        <p:tgtEl>
                                          <p:spTgt spid="34"/>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1000"/>
                                        <p:tgtEl>
                                          <p:spTgt spid="38"/>
                                        </p:tgtEl>
                                      </p:cBhvr>
                                    </p:animEffect>
                                    <p:anim calcmode="lin" valueType="num">
                                      <p:cBhvr>
                                        <p:cTn id="22" dur="1000" fill="hold"/>
                                        <p:tgtEl>
                                          <p:spTgt spid="38"/>
                                        </p:tgtEl>
                                        <p:attrNameLst>
                                          <p:attrName>ppt_x</p:attrName>
                                        </p:attrNameLst>
                                      </p:cBhvr>
                                      <p:tavLst>
                                        <p:tav tm="0">
                                          <p:val>
                                            <p:strVal val="#ppt_x"/>
                                          </p:val>
                                        </p:tav>
                                        <p:tav tm="100000">
                                          <p:val>
                                            <p:strVal val="#ppt_x"/>
                                          </p:val>
                                        </p:tav>
                                      </p:tavLst>
                                    </p:anim>
                                    <p:anim calcmode="lin" valueType="num">
                                      <p:cBhvr>
                                        <p:cTn id="23" dur="1000" fill="hold"/>
                                        <p:tgtEl>
                                          <p:spTgt spid="3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fade">
                                      <p:cBhvr>
                                        <p:cTn id="26" dur="1000"/>
                                        <p:tgtEl>
                                          <p:spTgt spid="40"/>
                                        </p:tgtEl>
                                      </p:cBhvr>
                                    </p:animEffect>
                                    <p:anim calcmode="lin" valueType="num">
                                      <p:cBhvr>
                                        <p:cTn id="27" dur="1000" fill="hold"/>
                                        <p:tgtEl>
                                          <p:spTgt spid="40"/>
                                        </p:tgtEl>
                                        <p:attrNameLst>
                                          <p:attrName>ppt_x</p:attrName>
                                        </p:attrNameLst>
                                      </p:cBhvr>
                                      <p:tavLst>
                                        <p:tav tm="0">
                                          <p:val>
                                            <p:strVal val="#ppt_x"/>
                                          </p:val>
                                        </p:tav>
                                        <p:tav tm="100000">
                                          <p:val>
                                            <p:strVal val="#ppt_x"/>
                                          </p:val>
                                        </p:tav>
                                      </p:tavLst>
                                    </p:anim>
                                    <p:anim calcmode="lin" valueType="num">
                                      <p:cBhvr>
                                        <p:cTn id="28" dur="1000" fill="hold"/>
                                        <p:tgtEl>
                                          <p:spTgt spid="4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1000"/>
                                        <p:tgtEl>
                                          <p:spTgt spid="42"/>
                                        </p:tgtEl>
                                      </p:cBhvr>
                                    </p:animEffect>
                                    <p:anim calcmode="lin" valueType="num">
                                      <p:cBhvr>
                                        <p:cTn id="32" dur="1000" fill="hold"/>
                                        <p:tgtEl>
                                          <p:spTgt spid="42"/>
                                        </p:tgtEl>
                                        <p:attrNameLst>
                                          <p:attrName>ppt_x</p:attrName>
                                        </p:attrNameLst>
                                      </p:cBhvr>
                                      <p:tavLst>
                                        <p:tav tm="0">
                                          <p:val>
                                            <p:strVal val="#ppt_x"/>
                                          </p:val>
                                        </p:tav>
                                        <p:tav tm="100000">
                                          <p:val>
                                            <p:strVal val="#ppt_x"/>
                                          </p:val>
                                        </p:tav>
                                      </p:tavLst>
                                    </p:anim>
                                    <p:anim calcmode="lin" valueType="num">
                                      <p:cBhvr>
                                        <p:cTn id="33" dur="1000" fill="hold"/>
                                        <p:tgtEl>
                                          <p:spTgt spid="42"/>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anim calcmode="lin" valueType="num">
                                      <p:cBhvr>
                                        <p:cTn id="37" dur="1000" fill="hold"/>
                                        <p:tgtEl>
                                          <p:spTgt spid="15"/>
                                        </p:tgtEl>
                                        <p:attrNameLst>
                                          <p:attrName>ppt_x</p:attrName>
                                        </p:attrNameLst>
                                      </p:cBhvr>
                                      <p:tavLst>
                                        <p:tav tm="0">
                                          <p:val>
                                            <p:strVal val="#ppt_x"/>
                                          </p:val>
                                        </p:tav>
                                        <p:tav tm="100000">
                                          <p:val>
                                            <p:strVal val="#ppt_x"/>
                                          </p:val>
                                        </p:tav>
                                      </p:tavLst>
                                    </p:anim>
                                    <p:anim calcmode="lin" valueType="num">
                                      <p:cBhvr>
                                        <p:cTn id="3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1000"/>
                                        <p:tgtEl>
                                          <p:spTgt spid="28"/>
                                        </p:tgtEl>
                                      </p:cBhvr>
                                    </p:animEffect>
                                    <p:anim calcmode="lin" valueType="num">
                                      <p:cBhvr>
                                        <p:cTn id="44" dur="1000" fill="hold"/>
                                        <p:tgtEl>
                                          <p:spTgt spid="28"/>
                                        </p:tgtEl>
                                        <p:attrNameLst>
                                          <p:attrName>ppt_x</p:attrName>
                                        </p:attrNameLst>
                                      </p:cBhvr>
                                      <p:tavLst>
                                        <p:tav tm="0">
                                          <p:val>
                                            <p:strVal val="#ppt_x"/>
                                          </p:val>
                                        </p:tav>
                                        <p:tav tm="100000">
                                          <p:val>
                                            <p:strVal val="#ppt_x"/>
                                          </p:val>
                                        </p:tav>
                                      </p:tavLst>
                                    </p:anim>
                                    <p:anim calcmode="lin" valueType="num">
                                      <p:cBhvr>
                                        <p:cTn id="45" dur="1000" fill="hold"/>
                                        <p:tgtEl>
                                          <p:spTgt spid="28"/>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fade">
                                      <p:cBhvr>
                                        <p:cTn id="48" dur="1000"/>
                                        <p:tgtEl>
                                          <p:spTgt spid="36"/>
                                        </p:tgtEl>
                                      </p:cBhvr>
                                    </p:animEffect>
                                    <p:anim calcmode="lin" valueType="num">
                                      <p:cBhvr>
                                        <p:cTn id="49" dur="1000" fill="hold"/>
                                        <p:tgtEl>
                                          <p:spTgt spid="36"/>
                                        </p:tgtEl>
                                        <p:attrNameLst>
                                          <p:attrName>ppt_x</p:attrName>
                                        </p:attrNameLst>
                                      </p:cBhvr>
                                      <p:tavLst>
                                        <p:tav tm="0">
                                          <p:val>
                                            <p:strVal val="#ppt_x"/>
                                          </p:val>
                                        </p:tav>
                                        <p:tav tm="100000">
                                          <p:val>
                                            <p:strVal val="#ppt_x"/>
                                          </p:val>
                                        </p:tav>
                                      </p:tavLst>
                                    </p:anim>
                                    <p:anim calcmode="lin" valueType="num">
                                      <p:cBhvr>
                                        <p:cTn id="50" dur="1000" fill="hold"/>
                                        <p:tgtEl>
                                          <p:spTgt spid="36"/>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45"/>
                                        </p:tgtEl>
                                        <p:attrNameLst>
                                          <p:attrName>style.visibility</p:attrName>
                                        </p:attrNameLst>
                                      </p:cBhvr>
                                      <p:to>
                                        <p:strVal val="visible"/>
                                      </p:to>
                                    </p:set>
                                    <p:animEffect transition="in" filter="fade">
                                      <p:cBhvr>
                                        <p:cTn id="53" dur="1000"/>
                                        <p:tgtEl>
                                          <p:spTgt spid="45"/>
                                        </p:tgtEl>
                                      </p:cBhvr>
                                    </p:animEffect>
                                    <p:anim calcmode="lin" valueType="num">
                                      <p:cBhvr>
                                        <p:cTn id="54" dur="1000" fill="hold"/>
                                        <p:tgtEl>
                                          <p:spTgt spid="45"/>
                                        </p:tgtEl>
                                        <p:attrNameLst>
                                          <p:attrName>ppt_x</p:attrName>
                                        </p:attrNameLst>
                                      </p:cBhvr>
                                      <p:tavLst>
                                        <p:tav tm="0">
                                          <p:val>
                                            <p:strVal val="#ppt_x"/>
                                          </p:val>
                                        </p:tav>
                                        <p:tav tm="100000">
                                          <p:val>
                                            <p:strVal val="#ppt_x"/>
                                          </p:val>
                                        </p:tav>
                                      </p:tavLst>
                                    </p:anim>
                                    <p:anim calcmode="lin" valueType="num">
                                      <p:cBhvr>
                                        <p:cTn id="55" dur="1000" fill="hold"/>
                                        <p:tgtEl>
                                          <p:spTgt spid="45"/>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46"/>
                                        </p:tgtEl>
                                        <p:attrNameLst>
                                          <p:attrName>style.visibility</p:attrName>
                                        </p:attrNameLst>
                                      </p:cBhvr>
                                      <p:to>
                                        <p:strVal val="visible"/>
                                      </p:to>
                                    </p:set>
                                    <p:animEffect transition="in" filter="fade">
                                      <p:cBhvr>
                                        <p:cTn id="58" dur="1000"/>
                                        <p:tgtEl>
                                          <p:spTgt spid="46"/>
                                        </p:tgtEl>
                                      </p:cBhvr>
                                    </p:animEffect>
                                    <p:anim calcmode="lin" valueType="num">
                                      <p:cBhvr>
                                        <p:cTn id="59" dur="1000" fill="hold"/>
                                        <p:tgtEl>
                                          <p:spTgt spid="46"/>
                                        </p:tgtEl>
                                        <p:attrNameLst>
                                          <p:attrName>ppt_x</p:attrName>
                                        </p:attrNameLst>
                                      </p:cBhvr>
                                      <p:tavLst>
                                        <p:tav tm="0">
                                          <p:val>
                                            <p:strVal val="#ppt_x"/>
                                          </p:val>
                                        </p:tav>
                                        <p:tav tm="100000">
                                          <p:val>
                                            <p:strVal val="#ppt_x"/>
                                          </p:val>
                                        </p:tav>
                                      </p:tavLst>
                                    </p:anim>
                                    <p:anim calcmode="lin" valueType="num">
                                      <p:cBhvr>
                                        <p:cTn id="60" dur="1000" fill="hold"/>
                                        <p:tgtEl>
                                          <p:spTgt spid="46"/>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47"/>
                                        </p:tgtEl>
                                        <p:attrNameLst>
                                          <p:attrName>style.visibility</p:attrName>
                                        </p:attrNameLst>
                                      </p:cBhvr>
                                      <p:to>
                                        <p:strVal val="visible"/>
                                      </p:to>
                                    </p:set>
                                    <p:animEffect transition="in" filter="fade">
                                      <p:cBhvr>
                                        <p:cTn id="63" dur="1000"/>
                                        <p:tgtEl>
                                          <p:spTgt spid="47"/>
                                        </p:tgtEl>
                                      </p:cBhvr>
                                    </p:animEffect>
                                    <p:anim calcmode="lin" valueType="num">
                                      <p:cBhvr>
                                        <p:cTn id="64" dur="1000" fill="hold"/>
                                        <p:tgtEl>
                                          <p:spTgt spid="47"/>
                                        </p:tgtEl>
                                        <p:attrNameLst>
                                          <p:attrName>ppt_x</p:attrName>
                                        </p:attrNameLst>
                                      </p:cBhvr>
                                      <p:tavLst>
                                        <p:tav tm="0">
                                          <p:val>
                                            <p:strVal val="#ppt_x"/>
                                          </p:val>
                                        </p:tav>
                                        <p:tav tm="100000">
                                          <p:val>
                                            <p:strVal val="#ppt_x"/>
                                          </p:val>
                                        </p:tav>
                                      </p:tavLst>
                                    </p:anim>
                                    <p:anim calcmode="lin" valueType="num">
                                      <p:cBhvr>
                                        <p:cTn id="65" dur="1000" fill="hold"/>
                                        <p:tgtEl>
                                          <p:spTgt spid="47"/>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48"/>
                                        </p:tgtEl>
                                        <p:attrNameLst>
                                          <p:attrName>style.visibility</p:attrName>
                                        </p:attrNameLst>
                                      </p:cBhvr>
                                      <p:to>
                                        <p:strVal val="visible"/>
                                      </p:to>
                                    </p:set>
                                    <p:animEffect transition="in" filter="fade">
                                      <p:cBhvr>
                                        <p:cTn id="68" dur="1000"/>
                                        <p:tgtEl>
                                          <p:spTgt spid="48"/>
                                        </p:tgtEl>
                                      </p:cBhvr>
                                    </p:animEffect>
                                    <p:anim calcmode="lin" valueType="num">
                                      <p:cBhvr>
                                        <p:cTn id="69" dur="1000" fill="hold"/>
                                        <p:tgtEl>
                                          <p:spTgt spid="48"/>
                                        </p:tgtEl>
                                        <p:attrNameLst>
                                          <p:attrName>ppt_x</p:attrName>
                                        </p:attrNameLst>
                                      </p:cBhvr>
                                      <p:tavLst>
                                        <p:tav tm="0">
                                          <p:val>
                                            <p:strVal val="#ppt_x"/>
                                          </p:val>
                                        </p:tav>
                                        <p:tav tm="100000">
                                          <p:val>
                                            <p:strVal val="#ppt_x"/>
                                          </p:val>
                                        </p:tav>
                                      </p:tavLst>
                                    </p:anim>
                                    <p:anim calcmode="lin" valueType="num">
                                      <p:cBhvr>
                                        <p:cTn id="70" dur="1000" fill="hold"/>
                                        <p:tgtEl>
                                          <p:spTgt spid="48"/>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fade">
                                      <p:cBhvr>
                                        <p:cTn id="73" dur="1000"/>
                                        <p:tgtEl>
                                          <p:spTgt spid="32"/>
                                        </p:tgtEl>
                                      </p:cBhvr>
                                    </p:animEffect>
                                    <p:anim calcmode="lin" valueType="num">
                                      <p:cBhvr>
                                        <p:cTn id="74" dur="1000" fill="hold"/>
                                        <p:tgtEl>
                                          <p:spTgt spid="32"/>
                                        </p:tgtEl>
                                        <p:attrNameLst>
                                          <p:attrName>ppt_x</p:attrName>
                                        </p:attrNameLst>
                                      </p:cBhvr>
                                      <p:tavLst>
                                        <p:tav tm="0">
                                          <p:val>
                                            <p:strVal val="#ppt_x"/>
                                          </p:val>
                                        </p:tav>
                                        <p:tav tm="100000">
                                          <p:val>
                                            <p:strVal val="#ppt_x"/>
                                          </p:val>
                                        </p:tav>
                                      </p:tavLst>
                                    </p:anim>
                                    <p:anim calcmode="lin" valueType="num">
                                      <p:cBhvr>
                                        <p:cTn id="75" dur="1000" fill="hold"/>
                                        <p:tgtEl>
                                          <p:spTgt spid="32"/>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1000"/>
                                        <p:tgtEl>
                                          <p:spTgt spid="16"/>
                                        </p:tgtEl>
                                      </p:cBhvr>
                                    </p:animEffect>
                                    <p:anim calcmode="lin" valueType="num">
                                      <p:cBhvr>
                                        <p:cTn id="79" dur="1000" fill="hold"/>
                                        <p:tgtEl>
                                          <p:spTgt spid="16"/>
                                        </p:tgtEl>
                                        <p:attrNameLst>
                                          <p:attrName>ppt_x</p:attrName>
                                        </p:attrNameLst>
                                      </p:cBhvr>
                                      <p:tavLst>
                                        <p:tav tm="0">
                                          <p:val>
                                            <p:strVal val="#ppt_x"/>
                                          </p:val>
                                        </p:tav>
                                        <p:tav tm="100000">
                                          <p:val>
                                            <p:strVal val="#ppt_x"/>
                                          </p:val>
                                        </p:tav>
                                      </p:tavLst>
                                    </p:anim>
                                    <p:anim calcmode="lin" valueType="num">
                                      <p:cBhvr>
                                        <p:cTn id="8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fade">
                                      <p:cBhvr>
                                        <p:cTn id="85" dur="1000"/>
                                        <p:tgtEl>
                                          <p:spTgt spid="30"/>
                                        </p:tgtEl>
                                      </p:cBhvr>
                                    </p:animEffect>
                                    <p:anim calcmode="lin" valueType="num">
                                      <p:cBhvr>
                                        <p:cTn id="86" dur="1000" fill="hold"/>
                                        <p:tgtEl>
                                          <p:spTgt spid="30"/>
                                        </p:tgtEl>
                                        <p:attrNameLst>
                                          <p:attrName>ppt_x</p:attrName>
                                        </p:attrNameLst>
                                      </p:cBhvr>
                                      <p:tavLst>
                                        <p:tav tm="0">
                                          <p:val>
                                            <p:strVal val="#ppt_x"/>
                                          </p:val>
                                        </p:tav>
                                        <p:tav tm="100000">
                                          <p:val>
                                            <p:strVal val="#ppt_x"/>
                                          </p:val>
                                        </p:tav>
                                      </p:tavLst>
                                    </p:anim>
                                    <p:anim calcmode="lin" valueType="num">
                                      <p:cBhvr>
                                        <p:cTn id="87" dur="1000" fill="hold"/>
                                        <p:tgtEl>
                                          <p:spTgt spid="30"/>
                                        </p:tgtEl>
                                        <p:attrNameLst>
                                          <p:attrName>ppt_y</p:attrName>
                                        </p:attrNameLst>
                                      </p:cBhvr>
                                      <p:tavLst>
                                        <p:tav tm="0">
                                          <p:val>
                                            <p:strVal val="#ppt_y+.1"/>
                                          </p:val>
                                        </p:tav>
                                        <p:tav tm="100000">
                                          <p:val>
                                            <p:strVal val="#ppt_y"/>
                                          </p:val>
                                        </p:tav>
                                      </p:tavLst>
                                    </p:anim>
                                  </p:childTnLst>
                                </p:cTn>
                              </p:par>
                              <p:par>
                                <p:cTn id="88" presetID="42" presetClass="entr" presetSubtype="0" fill="hold" grpId="0" nodeType="withEffect">
                                  <p:stCondLst>
                                    <p:cond delay="0"/>
                                  </p:stCondLst>
                                  <p:childTnLst>
                                    <p:set>
                                      <p:cBhvr>
                                        <p:cTn id="89" dur="1" fill="hold">
                                          <p:stCondLst>
                                            <p:cond delay="0"/>
                                          </p:stCondLst>
                                        </p:cTn>
                                        <p:tgtEl>
                                          <p:spTgt spid="35"/>
                                        </p:tgtEl>
                                        <p:attrNameLst>
                                          <p:attrName>style.visibility</p:attrName>
                                        </p:attrNameLst>
                                      </p:cBhvr>
                                      <p:to>
                                        <p:strVal val="visible"/>
                                      </p:to>
                                    </p:set>
                                    <p:animEffect transition="in" filter="fade">
                                      <p:cBhvr>
                                        <p:cTn id="90" dur="1000"/>
                                        <p:tgtEl>
                                          <p:spTgt spid="35"/>
                                        </p:tgtEl>
                                      </p:cBhvr>
                                    </p:animEffect>
                                    <p:anim calcmode="lin" valueType="num">
                                      <p:cBhvr>
                                        <p:cTn id="91" dur="1000" fill="hold"/>
                                        <p:tgtEl>
                                          <p:spTgt spid="35"/>
                                        </p:tgtEl>
                                        <p:attrNameLst>
                                          <p:attrName>ppt_x</p:attrName>
                                        </p:attrNameLst>
                                      </p:cBhvr>
                                      <p:tavLst>
                                        <p:tav tm="0">
                                          <p:val>
                                            <p:strVal val="#ppt_x"/>
                                          </p:val>
                                        </p:tav>
                                        <p:tav tm="100000">
                                          <p:val>
                                            <p:strVal val="#ppt_x"/>
                                          </p:val>
                                        </p:tav>
                                      </p:tavLst>
                                    </p:anim>
                                    <p:anim calcmode="lin" valueType="num">
                                      <p:cBhvr>
                                        <p:cTn id="92"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29"/>
                                        </p:tgtEl>
                                        <p:attrNameLst>
                                          <p:attrName>style.visibility</p:attrName>
                                        </p:attrNameLst>
                                      </p:cBhvr>
                                      <p:to>
                                        <p:strVal val="visible"/>
                                      </p:to>
                                    </p:set>
                                    <p:animEffect transition="in" filter="fade">
                                      <p:cBhvr>
                                        <p:cTn id="97" dur="1000"/>
                                        <p:tgtEl>
                                          <p:spTgt spid="29"/>
                                        </p:tgtEl>
                                      </p:cBhvr>
                                    </p:animEffect>
                                    <p:anim calcmode="lin" valueType="num">
                                      <p:cBhvr>
                                        <p:cTn id="98" dur="1000" fill="hold"/>
                                        <p:tgtEl>
                                          <p:spTgt spid="29"/>
                                        </p:tgtEl>
                                        <p:attrNameLst>
                                          <p:attrName>ppt_x</p:attrName>
                                        </p:attrNameLst>
                                      </p:cBhvr>
                                      <p:tavLst>
                                        <p:tav tm="0">
                                          <p:val>
                                            <p:strVal val="#ppt_x"/>
                                          </p:val>
                                        </p:tav>
                                        <p:tav tm="100000">
                                          <p:val>
                                            <p:strVal val="#ppt_x"/>
                                          </p:val>
                                        </p:tav>
                                      </p:tavLst>
                                    </p:anim>
                                    <p:anim calcmode="lin" valueType="num">
                                      <p:cBhvr>
                                        <p:cTn id="99" dur="1000" fill="hold"/>
                                        <p:tgtEl>
                                          <p:spTgt spid="29"/>
                                        </p:tgtEl>
                                        <p:attrNameLst>
                                          <p:attrName>ppt_y</p:attrName>
                                        </p:attrNameLst>
                                      </p:cBhvr>
                                      <p:tavLst>
                                        <p:tav tm="0">
                                          <p:val>
                                            <p:strVal val="#ppt_y+.1"/>
                                          </p:val>
                                        </p:tav>
                                        <p:tav tm="100000">
                                          <p:val>
                                            <p:strVal val="#ppt_y"/>
                                          </p:val>
                                        </p:tav>
                                      </p:tavLst>
                                    </p:anim>
                                  </p:childTnLst>
                                </p:cTn>
                              </p:par>
                              <p:par>
                                <p:cTn id="100" presetID="42" presetClass="entr" presetSubtype="0" fill="hold" grpId="0" nodeType="withEffect">
                                  <p:stCondLst>
                                    <p:cond delay="0"/>
                                  </p:stCondLst>
                                  <p:childTnLst>
                                    <p:set>
                                      <p:cBhvr>
                                        <p:cTn id="101" dur="1" fill="hold">
                                          <p:stCondLst>
                                            <p:cond delay="0"/>
                                          </p:stCondLst>
                                        </p:cTn>
                                        <p:tgtEl>
                                          <p:spTgt spid="50"/>
                                        </p:tgtEl>
                                        <p:attrNameLst>
                                          <p:attrName>style.visibility</p:attrName>
                                        </p:attrNameLst>
                                      </p:cBhvr>
                                      <p:to>
                                        <p:strVal val="visible"/>
                                      </p:to>
                                    </p:set>
                                    <p:animEffect transition="in" filter="fade">
                                      <p:cBhvr>
                                        <p:cTn id="102" dur="1000"/>
                                        <p:tgtEl>
                                          <p:spTgt spid="50"/>
                                        </p:tgtEl>
                                      </p:cBhvr>
                                    </p:animEffect>
                                    <p:anim calcmode="lin" valueType="num">
                                      <p:cBhvr>
                                        <p:cTn id="103" dur="1000" fill="hold"/>
                                        <p:tgtEl>
                                          <p:spTgt spid="50"/>
                                        </p:tgtEl>
                                        <p:attrNameLst>
                                          <p:attrName>ppt_x</p:attrName>
                                        </p:attrNameLst>
                                      </p:cBhvr>
                                      <p:tavLst>
                                        <p:tav tm="0">
                                          <p:val>
                                            <p:strVal val="#ppt_x"/>
                                          </p:val>
                                        </p:tav>
                                        <p:tav tm="100000">
                                          <p:val>
                                            <p:strVal val="#ppt_x"/>
                                          </p:val>
                                        </p:tav>
                                      </p:tavLst>
                                    </p:anim>
                                    <p:anim calcmode="lin" valueType="num">
                                      <p:cBhvr>
                                        <p:cTn id="104" dur="1000" fill="hold"/>
                                        <p:tgtEl>
                                          <p:spTgt spid="50"/>
                                        </p:tgtEl>
                                        <p:attrNameLst>
                                          <p:attrName>ppt_y</p:attrName>
                                        </p:attrNameLst>
                                      </p:cBhvr>
                                      <p:tavLst>
                                        <p:tav tm="0">
                                          <p:val>
                                            <p:strVal val="#ppt_y+.1"/>
                                          </p:val>
                                        </p:tav>
                                        <p:tav tm="100000">
                                          <p:val>
                                            <p:strVal val="#ppt_y"/>
                                          </p:val>
                                        </p:tav>
                                      </p:tavLst>
                                    </p:anim>
                                  </p:childTnLst>
                                </p:cTn>
                              </p:par>
                              <p:par>
                                <p:cTn id="105" presetID="42" presetClass="entr" presetSubtype="0" fill="hold" grpId="0" nodeType="withEffect">
                                  <p:stCondLst>
                                    <p:cond delay="0"/>
                                  </p:stCondLst>
                                  <p:childTnLst>
                                    <p:set>
                                      <p:cBhvr>
                                        <p:cTn id="106" dur="1" fill="hold">
                                          <p:stCondLst>
                                            <p:cond delay="0"/>
                                          </p:stCondLst>
                                        </p:cTn>
                                        <p:tgtEl>
                                          <p:spTgt spid="51"/>
                                        </p:tgtEl>
                                        <p:attrNameLst>
                                          <p:attrName>style.visibility</p:attrName>
                                        </p:attrNameLst>
                                      </p:cBhvr>
                                      <p:to>
                                        <p:strVal val="visible"/>
                                      </p:to>
                                    </p:set>
                                    <p:animEffect transition="in" filter="fade">
                                      <p:cBhvr>
                                        <p:cTn id="107" dur="1000"/>
                                        <p:tgtEl>
                                          <p:spTgt spid="51"/>
                                        </p:tgtEl>
                                      </p:cBhvr>
                                    </p:animEffect>
                                    <p:anim calcmode="lin" valueType="num">
                                      <p:cBhvr>
                                        <p:cTn id="108" dur="1000" fill="hold"/>
                                        <p:tgtEl>
                                          <p:spTgt spid="51"/>
                                        </p:tgtEl>
                                        <p:attrNameLst>
                                          <p:attrName>ppt_x</p:attrName>
                                        </p:attrNameLst>
                                      </p:cBhvr>
                                      <p:tavLst>
                                        <p:tav tm="0">
                                          <p:val>
                                            <p:strVal val="#ppt_x"/>
                                          </p:val>
                                        </p:tav>
                                        <p:tav tm="100000">
                                          <p:val>
                                            <p:strVal val="#ppt_x"/>
                                          </p:val>
                                        </p:tav>
                                      </p:tavLst>
                                    </p:anim>
                                    <p:anim calcmode="lin" valueType="num">
                                      <p:cBhvr>
                                        <p:cTn id="109" dur="1000" fill="hold"/>
                                        <p:tgtEl>
                                          <p:spTgt spid="51"/>
                                        </p:tgtEl>
                                        <p:attrNameLst>
                                          <p:attrName>ppt_y</p:attrName>
                                        </p:attrNameLst>
                                      </p:cBhvr>
                                      <p:tavLst>
                                        <p:tav tm="0">
                                          <p:val>
                                            <p:strVal val="#ppt_y+.1"/>
                                          </p:val>
                                        </p:tav>
                                        <p:tav tm="100000">
                                          <p:val>
                                            <p:strVal val="#ppt_y"/>
                                          </p:val>
                                        </p:tav>
                                      </p:tavLst>
                                    </p:anim>
                                  </p:childTnLst>
                                </p:cTn>
                              </p:par>
                              <p:par>
                                <p:cTn id="110" presetID="42" presetClass="entr" presetSubtype="0" fill="hold" grpId="0" nodeType="withEffect">
                                  <p:stCondLst>
                                    <p:cond delay="0"/>
                                  </p:stCondLst>
                                  <p:childTnLst>
                                    <p:set>
                                      <p:cBhvr>
                                        <p:cTn id="111" dur="1" fill="hold">
                                          <p:stCondLst>
                                            <p:cond delay="0"/>
                                          </p:stCondLst>
                                        </p:cTn>
                                        <p:tgtEl>
                                          <p:spTgt spid="52"/>
                                        </p:tgtEl>
                                        <p:attrNameLst>
                                          <p:attrName>style.visibility</p:attrName>
                                        </p:attrNameLst>
                                      </p:cBhvr>
                                      <p:to>
                                        <p:strVal val="visible"/>
                                      </p:to>
                                    </p:set>
                                    <p:animEffect transition="in" filter="fade">
                                      <p:cBhvr>
                                        <p:cTn id="112" dur="1000"/>
                                        <p:tgtEl>
                                          <p:spTgt spid="52"/>
                                        </p:tgtEl>
                                      </p:cBhvr>
                                    </p:animEffect>
                                    <p:anim calcmode="lin" valueType="num">
                                      <p:cBhvr>
                                        <p:cTn id="113" dur="1000" fill="hold"/>
                                        <p:tgtEl>
                                          <p:spTgt spid="52"/>
                                        </p:tgtEl>
                                        <p:attrNameLst>
                                          <p:attrName>ppt_x</p:attrName>
                                        </p:attrNameLst>
                                      </p:cBhvr>
                                      <p:tavLst>
                                        <p:tav tm="0">
                                          <p:val>
                                            <p:strVal val="#ppt_x"/>
                                          </p:val>
                                        </p:tav>
                                        <p:tav tm="100000">
                                          <p:val>
                                            <p:strVal val="#ppt_x"/>
                                          </p:val>
                                        </p:tav>
                                      </p:tavLst>
                                    </p:anim>
                                    <p:anim calcmode="lin" valueType="num">
                                      <p:cBhvr>
                                        <p:cTn id="114" dur="1000" fill="hold"/>
                                        <p:tgtEl>
                                          <p:spTgt spid="52"/>
                                        </p:tgtEl>
                                        <p:attrNameLst>
                                          <p:attrName>ppt_y</p:attrName>
                                        </p:attrNameLst>
                                      </p:cBhvr>
                                      <p:tavLst>
                                        <p:tav tm="0">
                                          <p:val>
                                            <p:strVal val="#ppt_y+.1"/>
                                          </p:val>
                                        </p:tav>
                                        <p:tav tm="100000">
                                          <p:val>
                                            <p:strVal val="#ppt_y"/>
                                          </p:val>
                                        </p:tav>
                                      </p:tavLst>
                                    </p:anim>
                                  </p:childTnLst>
                                </p:cTn>
                              </p:par>
                              <p:par>
                                <p:cTn id="115" presetID="42" presetClass="entr" presetSubtype="0" fill="hold" grpId="0" nodeType="withEffect">
                                  <p:stCondLst>
                                    <p:cond delay="0"/>
                                  </p:stCondLst>
                                  <p:childTnLst>
                                    <p:set>
                                      <p:cBhvr>
                                        <p:cTn id="116" dur="1" fill="hold">
                                          <p:stCondLst>
                                            <p:cond delay="0"/>
                                          </p:stCondLst>
                                        </p:cTn>
                                        <p:tgtEl>
                                          <p:spTgt spid="53"/>
                                        </p:tgtEl>
                                        <p:attrNameLst>
                                          <p:attrName>style.visibility</p:attrName>
                                        </p:attrNameLst>
                                      </p:cBhvr>
                                      <p:to>
                                        <p:strVal val="visible"/>
                                      </p:to>
                                    </p:set>
                                    <p:animEffect transition="in" filter="fade">
                                      <p:cBhvr>
                                        <p:cTn id="117" dur="1000"/>
                                        <p:tgtEl>
                                          <p:spTgt spid="53"/>
                                        </p:tgtEl>
                                      </p:cBhvr>
                                    </p:animEffect>
                                    <p:anim calcmode="lin" valueType="num">
                                      <p:cBhvr>
                                        <p:cTn id="118" dur="1000" fill="hold"/>
                                        <p:tgtEl>
                                          <p:spTgt spid="53"/>
                                        </p:tgtEl>
                                        <p:attrNameLst>
                                          <p:attrName>ppt_x</p:attrName>
                                        </p:attrNameLst>
                                      </p:cBhvr>
                                      <p:tavLst>
                                        <p:tav tm="0">
                                          <p:val>
                                            <p:strVal val="#ppt_x"/>
                                          </p:val>
                                        </p:tav>
                                        <p:tav tm="100000">
                                          <p:val>
                                            <p:strVal val="#ppt_x"/>
                                          </p:val>
                                        </p:tav>
                                      </p:tavLst>
                                    </p:anim>
                                    <p:anim calcmode="lin" valueType="num">
                                      <p:cBhvr>
                                        <p:cTn id="119" dur="1000" fill="hold"/>
                                        <p:tgtEl>
                                          <p:spTgt spid="53"/>
                                        </p:tgtEl>
                                        <p:attrNameLst>
                                          <p:attrName>ppt_y</p:attrName>
                                        </p:attrNameLst>
                                      </p:cBhvr>
                                      <p:tavLst>
                                        <p:tav tm="0">
                                          <p:val>
                                            <p:strVal val="#ppt_y+.1"/>
                                          </p:val>
                                        </p:tav>
                                        <p:tav tm="100000">
                                          <p:val>
                                            <p:strVal val="#ppt_y"/>
                                          </p:val>
                                        </p:tav>
                                      </p:tavLst>
                                    </p:anim>
                                  </p:childTnLst>
                                </p:cTn>
                              </p:par>
                              <p:par>
                                <p:cTn id="120" presetID="42" presetClass="entr" presetSubtype="0" fill="hold" grpId="0" nodeType="withEffect">
                                  <p:stCondLst>
                                    <p:cond delay="0"/>
                                  </p:stCondLst>
                                  <p:childTnLst>
                                    <p:set>
                                      <p:cBhvr>
                                        <p:cTn id="121" dur="1" fill="hold">
                                          <p:stCondLst>
                                            <p:cond delay="0"/>
                                          </p:stCondLst>
                                        </p:cTn>
                                        <p:tgtEl>
                                          <p:spTgt spid="54"/>
                                        </p:tgtEl>
                                        <p:attrNameLst>
                                          <p:attrName>style.visibility</p:attrName>
                                        </p:attrNameLst>
                                      </p:cBhvr>
                                      <p:to>
                                        <p:strVal val="visible"/>
                                      </p:to>
                                    </p:set>
                                    <p:animEffect transition="in" filter="fade">
                                      <p:cBhvr>
                                        <p:cTn id="122" dur="1000"/>
                                        <p:tgtEl>
                                          <p:spTgt spid="54"/>
                                        </p:tgtEl>
                                      </p:cBhvr>
                                    </p:animEffect>
                                    <p:anim calcmode="lin" valueType="num">
                                      <p:cBhvr>
                                        <p:cTn id="123" dur="1000" fill="hold"/>
                                        <p:tgtEl>
                                          <p:spTgt spid="54"/>
                                        </p:tgtEl>
                                        <p:attrNameLst>
                                          <p:attrName>ppt_x</p:attrName>
                                        </p:attrNameLst>
                                      </p:cBhvr>
                                      <p:tavLst>
                                        <p:tav tm="0">
                                          <p:val>
                                            <p:strVal val="#ppt_x"/>
                                          </p:val>
                                        </p:tav>
                                        <p:tav tm="100000">
                                          <p:val>
                                            <p:strVal val="#ppt_x"/>
                                          </p:val>
                                        </p:tav>
                                      </p:tavLst>
                                    </p:anim>
                                    <p:anim calcmode="lin" valueType="num">
                                      <p:cBhvr>
                                        <p:cTn id="124" dur="1000" fill="hold"/>
                                        <p:tgtEl>
                                          <p:spTgt spid="54"/>
                                        </p:tgtEl>
                                        <p:attrNameLst>
                                          <p:attrName>ppt_y</p:attrName>
                                        </p:attrNameLst>
                                      </p:cBhvr>
                                      <p:tavLst>
                                        <p:tav tm="0">
                                          <p:val>
                                            <p:strVal val="#ppt_y+.1"/>
                                          </p:val>
                                        </p:tav>
                                        <p:tav tm="100000">
                                          <p:val>
                                            <p:strVal val="#ppt_y"/>
                                          </p:val>
                                        </p:tav>
                                      </p:tavLst>
                                    </p:anim>
                                  </p:childTnLst>
                                </p:cTn>
                              </p:par>
                              <p:par>
                                <p:cTn id="125" presetID="42" presetClass="entr" presetSubtype="0" fill="hold" grpId="0" nodeType="withEffect">
                                  <p:stCondLst>
                                    <p:cond delay="0"/>
                                  </p:stCondLst>
                                  <p:childTnLst>
                                    <p:set>
                                      <p:cBhvr>
                                        <p:cTn id="126" dur="1" fill="hold">
                                          <p:stCondLst>
                                            <p:cond delay="0"/>
                                          </p:stCondLst>
                                        </p:cTn>
                                        <p:tgtEl>
                                          <p:spTgt spid="33"/>
                                        </p:tgtEl>
                                        <p:attrNameLst>
                                          <p:attrName>style.visibility</p:attrName>
                                        </p:attrNameLst>
                                      </p:cBhvr>
                                      <p:to>
                                        <p:strVal val="visible"/>
                                      </p:to>
                                    </p:set>
                                    <p:animEffect transition="in" filter="fade">
                                      <p:cBhvr>
                                        <p:cTn id="127" dur="1000"/>
                                        <p:tgtEl>
                                          <p:spTgt spid="33"/>
                                        </p:tgtEl>
                                      </p:cBhvr>
                                    </p:animEffect>
                                    <p:anim calcmode="lin" valueType="num">
                                      <p:cBhvr>
                                        <p:cTn id="128" dur="1000" fill="hold"/>
                                        <p:tgtEl>
                                          <p:spTgt spid="33"/>
                                        </p:tgtEl>
                                        <p:attrNameLst>
                                          <p:attrName>ppt_x</p:attrName>
                                        </p:attrNameLst>
                                      </p:cBhvr>
                                      <p:tavLst>
                                        <p:tav tm="0">
                                          <p:val>
                                            <p:strVal val="#ppt_x"/>
                                          </p:val>
                                        </p:tav>
                                        <p:tav tm="100000">
                                          <p:val>
                                            <p:strVal val="#ppt_x"/>
                                          </p:val>
                                        </p:tav>
                                      </p:tavLst>
                                    </p:anim>
                                    <p:anim calcmode="lin" valueType="num">
                                      <p:cBhvr>
                                        <p:cTn id="129" dur="1000" fill="hold"/>
                                        <p:tgtEl>
                                          <p:spTgt spid="33"/>
                                        </p:tgtEl>
                                        <p:attrNameLst>
                                          <p:attrName>ppt_y</p:attrName>
                                        </p:attrNameLst>
                                      </p:cBhvr>
                                      <p:tavLst>
                                        <p:tav tm="0">
                                          <p:val>
                                            <p:strVal val="#ppt_y+.1"/>
                                          </p:val>
                                        </p:tav>
                                        <p:tav tm="100000">
                                          <p:val>
                                            <p:strVal val="#ppt_y"/>
                                          </p:val>
                                        </p:tav>
                                      </p:tavLst>
                                    </p:anim>
                                  </p:childTnLst>
                                </p:cTn>
                              </p:par>
                              <p:par>
                                <p:cTn id="130" presetID="42" presetClass="entr" presetSubtype="0" fill="hold" grpId="0" nodeType="withEffect">
                                  <p:stCondLst>
                                    <p:cond delay="0"/>
                                  </p:stCondLst>
                                  <p:childTnLst>
                                    <p:set>
                                      <p:cBhvr>
                                        <p:cTn id="131" dur="1" fill="hold">
                                          <p:stCondLst>
                                            <p:cond delay="0"/>
                                          </p:stCondLst>
                                        </p:cTn>
                                        <p:tgtEl>
                                          <p:spTgt spid="177"/>
                                        </p:tgtEl>
                                        <p:attrNameLst>
                                          <p:attrName>style.visibility</p:attrName>
                                        </p:attrNameLst>
                                      </p:cBhvr>
                                      <p:to>
                                        <p:strVal val="visible"/>
                                      </p:to>
                                    </p:set>
                                    <p:animEffect transition="in" filter="fade">
                                      <p:cBhvr>
                                        <p:cTn id="132" dur="1000"/>
                                        <p:tgtEl>
                                          <p:spTgt spid="177"/>
                                        </p:tgtEl>
                                      </p:cBhvr>
                                    </p:animEffect>
                                    <p:anim calcmode="lin" valueType="num">
                                      <p:cBhvr>
                                        <p:cTn id="133" dur="1000" fill="hold"/>
                                        <p:tgtEl>
                                          <p:spTgt spid="177"/>
                                        </p:tgtEl>
                                        <p:attrNameLst>
                                          <p:attrName>ppt_x</p:attrName>
                                        </p:attrNameLst>
                                      </p:cBhvr>
                                      <p:tavLst>
                                        <p:tav tm="0">
                                          <p:val>
                                            <p:strVal val="#ppt_x"/>
                                          </p:val>
                                        </p:tav>
                                        <p:tav tm="100000">
                                          <p:val>
                                            <p:strVal val="#ppt_x"/>
                                          </p:val>
                                        </p:tav>
                                      </p:tavLst>
                                    </p:anim>
                                    <p:anim calcmode="lin" valueType="num">
                                      <p:cBhvr>
                                        <p:cTn id="134" dur="1000" fill="hold"/>
                                        <p:tgtEl>
                                          <p:spTgt spid="177"/>
                                        </p:tgtEl>
                                        <p:attrNameLst>
                                          <p:attrName>ppt_y</p:attrName>
                                        </p:attrNameLst>
                                      </p:cBhvr>
                                      <p:tavLst>
                                        <p:tav tm="0">
                                          <p:val>
                                            <p:strVal val="#ppt_y+.1"/>
                                          </p:val>
                                        </p:tav>
                                        <p:tav tm="100000">
                                          <p:val>
                                            <p:strVal val="#ppt_y"/>
                                          </p:val>
                                        </p:tav>
                                      </p:tavLst>
                                    </p:anim>
                                  </p:childTnLst>
                                </p:cTn>
                              </p:par>
                              <p:par>
                                <p:cTn id="135" presetID="42" presetClass="entr" presetSubtype="0" fill="hold" grpId="0" nodeType="withEffect">
                                  <p:stCondLst>
                                    <p:cond delay="0"/>
                                  </p:stCondLst>
                                  <p:childTnLst>
                                    <p:set>
                                      <p:cBhvr>
                                        <p:cTn id="136" dur="1" fill="hold">
                                          <p:stCondLst>
                                            <p:cond delay="0"/>
                                          </p:stCondLst>
                                        </p:cTn>
                                        <p:tgtEl>
                                          <p:spTgt spid="178"/>
                                        </p:tgtEl>
                                        <p:attrNameLst>
                                          <p:attrName>style.visibility</p:attrName>
                                        </p:attrNameLst>
                                      </p:cBhvr>
                                      <p:to>
                                        <p:strVal val="visible"/>
                                      </p:to>
                                    </p:set>
                                    <p:animEffect transition="in" filter="fade">
                                      <p:cBhvr>
                                        <p:cTn id="137" dur="1000"/>
                                        <p:tgtEl>
                                          <p:spTgt spid="178"/>
                                        </p:tgtEl>
                                      </p:cBhvr>
                                    </p:animEffect>
                                    <p:anim calcmode="lin" valueType="num">
                                      <p:cBhvr>
                                        <p:cTn id="138" dur="1000" fill="hold"/>
                                        <p:tgtEl>
                                          <p:spTgt spid="178"/>
                                        </p:tgtEl>
                                        <p:attrNameLst>
                                          <p:attrName>ppt_x</p:attrName>
                                        </p:attrNameLst>
                                      </p:cBhvr>
                                      <p:tavLst>
                                        <p:tav tm="0">
                                          <p:val>
                                            <p:strVal val="#ppt_x"/>
                                          </p:val>
                                        </p:tav>
                                        <p:tav tm="100000">
                                          <p:val>
                                            <p:strVal val="#ppt_x"/>
                                          </p:val>
                                        </p:tav>
                                      </p:tavLst>
                                    </p:anim>
                                    <p:anim calcmode="lin" valueType="num">
                                      <p:cBhvr>
                                        <p:cTn id="139" dur="1000" fill="hold"/>
                                        <p:tgtEl>
                                          <p:spTgt spid="178"/>
                                        </p:tgtEl>
                                        <p:attrNameLst>
                                          <p:attrName>ppt_y</p:attrName>
                                        </p:attrNameLst>
                                      </p:cBhvr>
                                      <p:tavLst>
                                        <p:tav tm="0">
                                          <p:val>
                                            <p:strVal val="#ppt_y+.1"/>
                                          </p:val>
                                        </p:tav>
                                        <p:tav tm="100000">
                                          <p:val>
                                            <p:strVal val="#ppt_y"/>
                                          </p:val>
                                        </p:tav>
                                      </p:tavLst>
                                    </p:anim>
                                  </p:childTnLst>
                                </p:cTn>
                              </p:par>
                              <p:par>
                                <p:cTn id="140" presetID="42" presetClass="entr" presetSubtype="0" fill="hold" grpId="0" nodeType="withEffect">
                                  <p:stCondLst>
                                    <p:cond delay="0"/>
                                  </p:stCondLst>
                                  <p:childTnLst>
                                    <p:set>
                                      <p:cBhvr>
                                        <p:cTn id="141" dur="1" fill="hold">
                                          <p:stCondLst>
                                            <p:cond delay="0"/>
                                          </p:stCondLst>
                                        </p:cTn>
                                        <p:tgtEl>
                                          <p:spTgt spid="179"/>
                                        </p:tgtEl>
                                        <p:attrNameLst>
                                          <p:attrName>style.visibility</p:attrName>
                                        </p:attrNameLst>
                                      </p:cBhvr>
                                      <p:to>
                                        <p:strVal val="visible"/>
                                      </p:to>
                                    </p:set>
                                    <p:animEffect transition="in" filter="fade">
                                      <p:cBhvr>
                                        <p:cTn id="142" dur="1000"/>
                                        <p:tgtEl>
                                          <p:spTgt spid="179"/>
                                        </p:tgtEl>
                                      </p:cBhvr>
                                    </p:animEffect>
                                    <p:anim calcmode="lin" valueType="num">
                                      <p:cBhvr>
                                        <p:cTn id="143" dur="1000" fill="hold"/>
                                        <p:tgtEl>
                                          <p:spTgt spid="179"/>
                                        </p:tgtEl>
                                        <p:attrNameLst>
                                          <p:attrName>ppt_x</p:attrName>
                                        </p:attrNameLst>
                                      </p:cBhvr>
                                      <p:tavLst>
                                        <p:tav tm="0">
                                          <p:val>
                                            <p:strVal val="#ppt_x"/>
                                          </p:val>
                                        </p:tav>
                                        <p:tav tm="100000">
                                          <p:val>
                                            <p:strVal val="#ppt_x"/>
                                          </p:val>
                                        </p:tav>
                                      </p:tavLst>
                                    </p:anim>
                                    <p:anim calcmode="lin" valueType="num">
                                      <p:cBhvr>
                                        <p:cTn id="144" dur="1000" fill="hold"/>
                                        <p:tgtEl>
                                          <p:spTgt spid="179"/>
                                        </p:tgtEl>
                                        <p:attrNameLst>
                                          <p:attrName>ppt_y</p:attrName>
                                        </p:attrNameLst>
                                      </p:cBhvr>
                                      <p:tavLst>
                                        <p:tav tm="0">
                                          <p:val>
                                            <p:strVal val="#ppt_y+.1"/>
                                          </p:val>
                                        </p:tav>
                                        <p:tav tm="100000">
                                          <p:val>
                                            <p:strVal val="#ppt_y"/>
                                          </p:val>
                                        </p:tav>
                                      </p:tavLst>
                                    </p:anim>
                                  </p:childTnLst>
                                </p:cTn>
                              </p:par>
                              <p:par>
                                <p:cTn id="145" presetID="42" presetClass="entr" presetSubtype="0" fill="hold" grpId="0" nodeType="withEffect">
                                  <p:stCondLst>
                                    <p:cond delay="0"/>
                                  </p:stCondLst>
                                  <p:childTnLst>
                                    <p:set>
                                      <p:cBhvr>
                                        <p:cTn id="146" dur="1" fill="hold">
                                          <p:stCondLst>
                                            <p:cond delay="0"/>
                                          </p:stCondLst>
                                        </p:cTn>
                                        <p:tgtEl>
                                          <p:spTgt spid="180"/>
                                        </p:tgtEl>
                                        <p:attrNameLst>
                                          <p:attrName>style.visibility</p:attrName>
                                        </p:attrNameLst>
                                      </p:cBhvr>
                                      <p:to>
                                        <p:strVal val="visible"/>
                                      </p:to>
                                    </p:set>
                                    <p:animEffect transition="in" filter="fade">
                                      <p:cBhvr>
                                        <p:cTn id="147" dur="1000"/>
                                        <p:tgtEl>
                                          <p:spTgt spid="180"/>
                                        </p:tgtEl>
                                      </p:cBhvr>
                                    </p:animEffect>
                                    <p:anim calcmode="lin" valueType="num">
                                      <p:cBhvr>
                                        <p:cTn id="148" dur="1000" fill="hold"/>
                                        <p:tgtEl>
                                          <p:spTgt spid="180"/>
                                        </p:tgtEl>
                                        <p:attrNameLst>
                                          <p:attrName>ppt_x</p:attrName>
                                        </p:attrNameLst>
                                      </p:cBhvr>
                                      <p:tavLst>
                                        <p:tav tm="0">
                                          <p:val>
                                            <p:strVal val="#ppt_x"/>
                                          </p:val>
                                        </p:tav>
                                        <p:tav tm="100000">
                                          <p:val>
                                            <p:strVal val="#ppt_x"/>
                                          </p:val>
                                        </p:tav>
                                      </p:tavLst>
                                    </p:anim>
                                    <p:anim calcmode="lin" valueType="num">
                                      <p:cBhvr>
                                        <p:cTn id="149" dur="1000" fill="hold"/>
                                        <p:tgtEl>
                                          <p:spTgt spid="180"/>
                                        </p:tgtEl>
                                        <p:attrNameLst>
                                          <p:attrName>ppt_y</p:attrName>
                                        </p:attrNameLst>
                                      </p:cBhvr>
                                      <p:tavLst>
                                        <p:tav tm="0">
                                          <p:val>
                                            <p:strVal val="#ppt_y+.1"/>
                                          </p:val>
                                        </p:tav>
                                        <p:tav tm="100000">
                                          <p:val>
                                            <p:strVal val="#ppt_y"/>
                                          </p:val>
                                        </p:tav>
                                      </p:tavLst>
                                    </p:anim>
                                  </p:childTnLst>
                                </p:cTn>
                              </p:par>
                              <p:par>
                                <p:cTn id="150" presetID="42" presetClass="entr" presetSubtype="0" fill="hold" grpId="0" nodeType="withEffect">
                                  <p:stCondLst>
                                    <p:cond delay="0"/>
                                  </p:stCondLst>
                                  <p:childTnLst>
                                    <p:set>
                                      <p:cBhvr>
                                        <p:cTn id="151" dur="1" fill="hold">
                                          <p:stCondLst>
                                            <p:cond delay="0"/>
                                          </p:stCondLst>
                                        </p:cTn>
                                        <p:tgtEl>
                                          <p:spTgt spid="181"/>
                                        </p:tgtEl>
                                        <p:attrNameLst>
                                          <p:attrName>style.visibility</p:attrName>
                                        </p:attrNameLst>
                                      </p:cBhvr>
                                      <p:to>
                                        <p:strVal val="visible"/>
                                      </p:to>
                                    </p:set>
                                    <p:animEffect transition="in" filter="fade">
                                      <p:cBhvr>
                                        <p:cTn id="152" dur="1000"/>
                                        <p:tgtEl>
                                          <p:spTgt spid="181"/>
                                        </p:tgtEl>
                                      </p:cBhvr>
                                    </p:animEffect>
                                    <p:anim calcmode="lin" valueType="num">
                                      <p:cBhvr>
                                        <p:cTn id="153" dur="1000" fill="hold"/>
                                        <p:tgtEl>
                                          <p:spTgt spid="181"/>
                                        </p:tgtEl>
                                        <p:attrNameLst>
                                          <p:attrName>ppt_x</p:attrName>
                                        </p:attrNameLst>
                                      </p:cBhvr>
                                      <p:tavLst>
                                        <p:tav tm="0">
                                          <p:val>
                                            <p:strVal val="#ppt_x"/>
                                          </p:val>
                                        </p:tav>
                                        <p:tav tm="100000">
                                          <p:val>
                                            <p:strVal val="#ppt_x"/>
                                          </p:val>
                                        </p:tav>
                                      </p:tavLst>
                                    </p:anim>
                                    <p:anim calcmode="lin" valueType="num">
                                      <p:cBhvr>
                                        <p:cTn id="154" dur="1000" fill="hold"/>
                                        <p:tgtEl>
                                          <p:spTgt spid="1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8" grpId="0" animBg="1"/>
      <p:bldP spid="55" grpId="0" animBg="1"/>
      <p:bldP spid="8" grpId="0"/>
      <p:bldP spid="34" grpId="0"/>
      <p:bldP spid="36" grpId="0" animBg="1"/>
      <p:bldP spid="38" grpId="0" animBg="1"/>
      <p:bldP spid="40" grpId="0" animBg="1"/>
      <p:bldP spid="42" grpId="0"/>
      <p:bldP spid="45" grpId="0"/>
      <p:bldP spid="46" grpId="0" animBg="1"/>
      <p:bldP spid="47" grpId="0"/>
      <p:bldP spid="48" grpId="0"/>
      <p:bldP spid="50" grpId="0"/>
      <p:bldP spid="51" grpId="0" animBg="1"/>
      <p:bldP spid="52" grpId="0" animBg="1"/>
      <p:bldP spid="53" grpId="0"/>
      <p:bldP spid="54" grpId="0"/>
      <p:bldP spid="32" grpId="0"/>
      <p:bldP spid="33" grpId="0"/>
      <p:bldP spid="35" grpId="0"/>
      <p:bldP spid="177" grpId="0" animBg="1"/>
      <p:bldP spid="178" grpId="0" animBg="1"/>
      <p:bldP spid="179" grpId="0" animBg="1"/>
      <p:bldP spid="180" grpId="0"/>
      <p:bldP spid="18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Marcador de texto 1">
            <a:extLst>
              <a:ext uri="{FF2B5EF4-FFF2-40B4-BE49-F238E27FC236}">
                <a16:creationId xmlns:a16="http://schemas.microsoft.com/office/drawing/2014/main" id="{767F662A-3096-4DC1-9F4F-04F96759A1DE}"/>
              </a:ext>
            </a:extLst>
          </p:cNvPr>
          <p:cNvSpPr>
            <a:spLocks noGrp="1"/>
          </p:cNvSpPr>
          <p:nvPr>
            <p:ph type="body" sz="quarter" idx="10"/>
          </p:nvPr>
        </p:nvSpPr>
        <p:spPr>
          <a:xfrm>
            <a:off x="762001" y="310575"/>
            <a:ext cx="9462631" cy="475849"/>
          </a:xfrm>
        </p:spPr>
        <p:txBody>
          <a:bodyPr/>
          <a:lstStyle/>
          <a:p>
            <a:r>
              <a:rPr lang="hr-HR">
                <a:latin typeface="PF Square Sans Pro" pitchFamily="2" charset="0"/>
              </a:rPr>
              <a:t>Obavijest</a:t>
            </a:r>
          </a:p>
        </p:txBody>
      </p:sp>
      <p:sp>
        <p:nvSpPr>
          <p:cNvPr id="106" name="Tijdelijke aanduiding voor inhoud 2">
            <a:extLst>
              <a:ext uri="{FF2B5EF4-FFF2-40B4-BE49-F238E27FC236}">
                <a16:creationId xmlns:a16="http://schemas.microsoft.com/office/drawing/2014/main" id="{76622FAD-AD92-4721-B978-2B27DEAD22ED}"/>
              </a:ext>
            </a:extLst>
          </p:cNvPr>
          <p:cNvSpPr txBox="1">
            <a:spLocks/>
          </p:cNvSpPr>
          <p:nvPr/>
        </p:nvSpPr>
        <p:spPr>
          <a:xfrm>
            <a:off x="144334" y="1417924"/>
            <a:ext cx="5504625" cy="2178339"/>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hr-HR" sz="2800">
                <a:solidFill>
                  <a:sysClr val="windowText" lastClr="000000"/>
                </a:solidFill>
                <a:latin typeface="PF Square Sans Pro" pitchFamily="2" charset="0"/>
                <a:cs typeface="Arial" panose="020B0604020202020204" pitchFamily="34" charset="0"/>
              </a:rPr>
              <a:t>Nakon grupne vježbe 2a i 2b, od Vas će se zatražiti da zapišete PAMETNU </a:t>
            </a:r>
            <a:r>
              <a:rPr lang="hr-HR" sz="2800" b="1">
                <a:solidFill>
                  <a:sysClr val="windowText" lastClr="000000"/>
                </a:solidFill>
                <a:latin typeface="PF Square Sans Pro" pitchFamily="2" charset="0"/>
                <a:cs typeface="Arial" panose="020B0604020202020204" pitchFamily="34" charset="0"/>
              </a:rPr>
              <a:t>[SMART] točku djelovanje za sebe</a:t>
            </a:r>
            <a:r>
              <a:rPr lang="hr-HR" sz="2800">
                <a:solidFill>
                  <a:sysClr val="windowText" lastClr="000000"/>
                </a:solidFill>
                <a:latin typeface="PF Square Sans Pro" pitchFamily="2" charset="0"/>
                <a:cs typeface="Arial" panose="020B0604020202020204" pitchFamily="34" charset="0"/>
              </a:rPr>
              <a:t> – koju ćete implementirati na Vašoj farmi ili farmi Vašeg klijenta</a:t>
            </a:r>
          </a:p>
          <a:p>
            <a:endParaRPr lang="nl-NL" sz="2800" kern="0" dirty="0">
              <a:solidFill>
                <a:sysClr val="windowText" lastClr="000000"/>
              </a:solidFill>
              <a:latin typeface="PF Square Sans Pro" pitchFamily="2" charset="0"/>
              <a:cs typeface="Arial" panose="020B0604020202020204" pitchFamily="34" charset="0"/>
            </a:endParaRPr>
          </a:p>
        </p:txBody>
      </p:sp>
      <p:pic>
        <p:nvPicPr>
          <p:cNvPr id="107" name="Picture 2">
            <a:extLst>
              <a:ext uri="{FF2B5EF4-FFF2-40B4-BE49-F238E27FC236}">
                <a16:creationId xmlns:a16="http://schemas.microsoft.com/office/drawing/2014/main" id="{51A04337-FE51-479F-9496-866F14B171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5787" y="977924"/>
            <a:ext cx="6366213" cy="3678679"/>
          </a:xfrm>
          <a:prstGeom prst="rect">
            <a:avLst/>
          </a:prstGeom>
          <a:noFill/>
          <a:ln cap="flat">
            <a:noFill/>
          </a:ln>
        </p:spPr>
      </p:pic>
      <p:sp>
        <p:nvSpPr>
          <p:cNvPr id="108" name="CuadroTexto 107">
            <a:extLst>
              <a:ext uri="{FF2B5EF4-FFF2-40B4-BE49-F238E27FC236}">
                <a16:creationId xmlns:a16="http://schemas.microsoft.com/office/drawing/2014/main" id="{2AA9CC43-B373-4104-BCAB-083C86E11C57}"/>
              </a:ext>
            </a:extLst>
          </p:cNvPr>
          <p:cNvSpPr txBox="1"/>
          <p:nvPr/>
        </p:nvSpPr>
        <p:spPr>
          <a:xfrm>
            <a:off x="246314" y="4350906"/>
            <a:ext cx="11392692" cy="1815882"/>
          </a:xfrm>
          <a:prstGeom prst="rect">
            <a:avLst/>
          </a:prstGeom>
          <a:noFill/>
        </p:spPr>
        <p:txBody>
          <a:bodyPr wrap="square">
            <a:spAutoFit/>
          </a:bodyPr>
          <a:lstStyle/>
          <a:p>
            <a:r>
              <a:rPr lang="hr-HR" sz="2800" i="1">
                <a:solidFill>
                  <a:sysClr val="windowText" lastClr="000000"/>
                </a:solidFill>
                <a:latin typeface="PF Square Sans Pro" pitchFamily="2" charset="0"/>
                <a:cs typeface="Arial" panose="020B0604020202020204" pitchFamily="34" charset="0"/>
              </a:rPr>
              <a:t>Na primjer: </a:t>
            </a:r>
          </a:p>
          <a:p>
            <a:r>
              <a:rPr lang="hr-HR" sz="2800" i="1">
                <a:solidFill>
                  <a:sysClr val="windowText" lastClr="000000"/>
                </a:solidFill>
                <a:latin typeface="PF Square Sans Pro" pitchFamily="2" charset="0"/>
                <a:cs typeface="Arial" panose="020B0604020202020204" pitchFamily="34" charset="0"/>
              </a:rPr>
              <a:t>Analizom krvi i rezultata testova na liniji za klanje te sukladno tome prilagođenom politikom cijepljenja, odbijena prasad više neće kašljati unutar 2 mjeseca.</a:t>
            </a:r>
          </a:p>
        </p:txBody>
      </p:sp>
      <p:sp>
        <p:nvSpPr>
          <p:cNvPr id="6" name="Tijdelijke aanduiding voor inhoud 2">
            <a:extLst>
              <a:ext uri="{FF2B5EF4-FFF2-40B4-BE49-F238E27FC236}">
                <a16:creationId xmlns:a16="http://schemas.microsoft.com/office/drawing/2014/main" id="{76622FAD-AD92-4721-B978-2B27DEAD22ED}"/>
              </a:ext>
            </a:extLst>
          </p:cNvPr>
          <p:cNvSpPr txBox="1">
            <a:spLocks/>
          </p:cNvSpPr>
          <p:nvPr/>
        </p:nvSpPr>
        <p:spPr>
          <a:xfrm>
            <a:off x="5889287" y="1392524"/>
            <a:ext cx="1224000" cy="499776"/>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r>
              <a:rPr lang="hr-HR" sz="1550" b="1">
                <a:solidFill>
                  <a:schemeClr val="bg1"/>
                </a:solidFill>
                <a:latin typeface="PF Square Sans Pro" pitchFamily="2" charset="0"/>
                <a:cs typeface="Arial" panose="020B0604020202020204" pitchFamily="34" charset="0"/>
              </a:rPr>
              <a:t>Specific [Specifično]</a:t>
            </a:r>
          </a:p>
        </p:txBody>
      </p:sp>
      <p:sp>
        <p:nvSpPr>
          <p:cNvPr id="7" name="Tijdelijke aanduiding voor inhoud 2">
            <a:extLst>
              <a:ext uri="{FF2B5EF4-FFF2-40B4-BE49-F238E27FC236}">
                <a16:creationId xmlns:a16="http://schemas.microsoft.com/office/drawing/2014/main" id="{76622FAD-AD92-4721-B978-2B27DEAD22ED}"/>
              </a:ext>
            </a:extLst>
          </p:cNvPr>
          <p:cNvSpPr txBox="1">
            <a:spLocks/>
          </p:cNvSpPr>
          <p:nvPr/>
        </p:nvSpPr>
        <p:spPr>
          <a:xfrm>
            <a:off x="7138687" y="1394136"/>
            <a:ext cx="1224000" cy="499776"/>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r>
              <a:rPr lang="hr-HR" sz="1550" b="1">
                <a:solidFill>
                  <a:schemeClr val="bg1"/>
                </a:solidFill>
                <a:latin typeface="PF Square Sans Pro" pitchFamily="2" charset="0"/>
                <a:cs typeface="Arial" panose="020B0604020202020204" pitchFamily="34" charset="0"/>
              </a:rPr>
              <a:t>Measurable [Mjerljivo]</a:t>
            </a:r>
          </a:p>
        </p:txBody>
      </p:sp>
      <p:sp>
        <p:nvSpPr>
          <p:cNvPr id="8" name="Tijdelijke aanduiding voor inhoud 2">
            <a:extLst>
              <a:ext uri="{FF2B5EF4-FFF2-40B4-BE49-F238E27FC236}">
                <a16:creationId xmlns:a16="http://schemas.microsoft.com/office/drawing/2014/main" id="{76622FAD-AD92-4721-B978-2B27DEAD22ED}"/>
              </a:ext>
            </a:extLst>
          </p:cNvPr>
          <p:cNvSpPr txBox="1">
            <a:spLocks/>
          </p:cNvSpPr>
          <p:nvPr/>
        </p:nvSpPr>
        <p:spPr>
          <a:xfrm>
            <a:off x="8388087" y="1389660"/>
            <a:ext cx="1224000" cy="499776"/>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r>
              <a:rPr lang="hr-HR" sz="1550" b="1">
                <a:solidFill>
                  <a:schemeClr val="bg1"/>
                </a:solidFill>
                <a:latin typeface="PF Square Sans Pro" pitchFamily="2" charset="0"/>
                <a:cs typeface="Arial" panose="020B0604020202020204" pitchFamily="34" charset="0"/>
              </a:rPr>
              <a:t>Achievable [Dostižno]</a:t>
            </a:r>
          </a:p>
        </p:txBody>
      </p:sp>
      <p:sp>
        <p:nvSpPr>
          <p:cNvPr id="9" name="Tijdelijke aanduiding voor inhoud 2">
            <a:extLst>
              <a:ext uri="{FF2B5EF4-FFF2-40B4-BE49-F238E27FC236}">
                <a16:creationId xmlns:a16="http://schemas.microsoft.com/office/drawing/2014/main" id="{76622FAD-AD92-4721-B978-2B27DEAD22ED}"/>
              </a:ext>
            </a:extLst>
          </p:cNvPr>
          <p:cNvSpPr txBox="1">
            <a:spLocks/>
          </p:cNvSpPr>
          <p:nvPr/>
        </p:nvSpPr>
        <p:spPr>
          <a:xfrm>
            <a:off x="9637487" y="1394136"/>
            <a:ext cx="1224000" cy="499776"/>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r>
              <a:rPr lang="hr-HR" sz="1550" b="1">
                <a:solidFill>
                  <a:schemeClr val="bg1"/>
                </a:solidFill>
                <a:latin typeface="PF Square Sans Pro" pitchFamily="2" charset="0"/>
                <a:cs typeface="Arial" panose="020B0604020202020204" pitchFamily="34" charset="0"/>
              </a:rPr>
              <a:t>Realistic [Realno]</a:t>
            </a:r>
          </a:p>
        </p:txBody>
      </p:sp>
      <p:sp>
        <p:nvSpPr>
          <p:cNvPr id="10" name="Tijdelijke aanduiding voor inhoud 2">
            <a:extLst>
              <a:ext uri="{FF2B5EF4-FFF2-40B4-BE49-F238E27FC236}">
                <a16:creationId xmlns:a16="http://schemas.microsoft.com/office/drawing/2014/main" id="{76622FAD-AD92-4721-B978-2B27DEAD22ED}"/>
              </a:ext>
            </a:extLst>
          </p:cNvPr>
          <p:cNvSpPr txBox="1">
            <a:spLocks/>
          </p:cNvSpPr>
          <p:nvPr/>
        </p:nvSpPr>
        <p:spPr>
          <a:xfrm>
            <a:off x="10886887" y="1398248"/>
            <a:ext cx="1224000" cy="499776"/>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r>
              <a:rPr lang="hr-HR" sz="1400" b="1" dirty="0">
                <a:solidFill>
                  <a:schemeClr val="bg1"/>
                </a:solidFill>
                <a:latin typeface="PF Square Sans Pro" pitchFamily="2" charset="0"/>
                <a:cs typeface="Arial" panose="020B0604020202020204" pitchFamily="34" charset="0"/>
              </a:rPr>
              <a:t>Timely [Pravovremeno]</a:t>
            </a:r>
          </a:p>
        </p:txBody>
      </p:sp>
      <p:sp>
        <p:nvSpPr>
          <p:cNvPr id="11" name="Tijdelijke aanduiding voor inhoud 2">
            <a:extLst>
              <a:ext uri="{FF2B5EF4-FFF2-40B4-BE49-F238E27FC236}">
                <a16:creationId xmlns:a16="http://schemas.microsoft.com/office/drawing/2014/main" id="{76622FAD-AD92-4721-B978-2B27DEAD22ED}"/>
              </a:ext>
            </a:extLst>
          </p:cNvPr>
          <p:cNvSpPr txBox="1">
            <a:spLocks/>
          </p:cNvSpPr>
          <p:nvPr/>
        </p:nvSpPr>
        <p:spPr>
          <a:xfrm>
            <a:off x="5917261" y="3685163"/>
            <a:ext cx="1182040" cy="499776"/>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lnSpc>
                <a:spcPct val="75000"/>
              </a:lnSpc>
            </a:pPr>
            <a:r>
              <a:rPr lang="hr-HR" sz="1450" b="1" dirty="0">
                <a:solidFill>
                  <a:srgbClr val="0D83B1"/>
                </a:solidFill>
                <a:latin typeface="PF Square Sans Pro" pitchFamily="2" charset="0"/>
                <a:cs typeface="Arial" panose="020B0604020202020204" pitchFamily="34" charset="0"/>
              </a:rPr>
              <a:t>Što</a:t>
            </a:r>
            <a:br>
              <a:rPr lang="hr-HR" sz="1450" b="1" dirty="0">
                <a:solidFill>
                  <a:srgbClr val="0D83B1"/>
                </a:solidFill>
                <a:latin typeface="PF Square Sans Pro" pitchFamily="2" charset="0"/>
                <a:cs typeface="Arial" panose="020B0604020202020204" pitchFamily="34" charset="0"/>
              </a:rPr>
            </a:br>
            <a:r>
              <a:rPr lang="hr-HR" sz="1450" b="1" dirty="0">
                <a:solidFill>
                  <a:srgbClr val="0D83B1"/>
                </a:solidFill>
                <a:latin typeface="PF Square Sans Pro" pitchFamily="2" charset="0"/>
                <a:cs typeface="Arial" panose="020B0604020202020204" pitchFamily="34" charset="0"/>
              </a:rPr>
              <a:t>želite učiniti?</a:t>
            </a:r>
          </a:p>
        </p:txBody>
      </p:sp>
      <p:sp>
        <p:nvSpPr>
          <p:cNvPr id="12" name="Tijdelijke aanduiding voor inhoud 2">
            <a:extLst>
              <a:ext uri="{FF2B5EF4-FFF2-40B4-BE49-F238E27FC236}">
                <a16:creationId xmlns:a16="http://schemas.microsoft.com/office/drawing/2014/main" id="{76622FAD-AD92-4721-B978-2B27DEAD22ED}"/>
              </a:ext>
            </a:extLst>
          </p:cNvPr>
          <p:cNvSpPr txBox="1">
            <a:spLocks/>
          </p:cNvSpPr>
          <p:nvPr/>
        </p:nvSpPr>
        <p:spPr>
          <a:xfrm>
            <a:off x="7164087" y="3693964"/>
            <a:ext cx="1182040" cy="656941"/>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lnSpc>
                <a:spcPct val="75000"/>
              </a:lnSpc>
            </a:pPr>
            <a:r>
              <a:rPr lang="hr-HR" sz="1450" b="1">
                <a:solidFill>
                  <a:srgbClr val="05AFAF"/>
                </a:solidFill>
                <a:latin typeface="PF Square Sans Pro" pitchFamily="2" charset="0"/>
                <a:cs typeface="Arial" panose="020B0604020202020204" pitchFamily="34" charset="0"/>
              </a:rPr>
              <a:t>Kako ćete znati da ste to postigli?</a:t>
            </a:r>
          </a:p>
        </p:txBody>
      </p:sp>
      <p:sp>
        <p:nvSpPr>
          <p:cNvPr id="13" name="Tijdelijke aanduiding voor inhoud 2">
            <a:extLst>
              <a:ext uri="{FF2B5EF4-FFF2-40B4-BE49-F238E27FC236}">
                <a16:creationId xmlns:a16="http://schemas.microsoft.com/office/drawing/2014/main" id="{76622FAD-AD92-4721-B978-2B27DEAD22ED}"/>
              </a:ext>
            </a:extLst>
          </p:cNvPr>
          <p:cNvSpPr txBox="1">
            <a:spLocks/>
          </p:cNvSpPr>
          <p:nvPr/>
        </p:nvSpPr>
        <p:spPr>
          <a:xfrm>
            <a:off x="8426187" y="3679591"/>
            <a:ext cx="1285273" cy="656941"/>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lnSpc>
                <a:spcPct val="75000"/>
              </a:lnSpc>
            </a:pPr>
            <a:r>
              <a:rPr lang="hr-HR" sz="1450" b="1">
                <a:solidFill>
                  <a:srgbClr val="00AA7B"/>
                </a:solidFill>
                <a:latin typeface="PF Square Sans Pro" pitchFamily="2" charset="0"/>
                <a:cs typeface="Arial" panose="020B0604020202020204" pitchFamily="34" charset="0"/>
              </a:rPr>
              <a:t>Je li u Vašoj moći da to postignete?</a:t>
            </a:r>
          </a:p>
        </p:txBody>
      </p:sp>
      <p:sp>
        <p:nvSpPr>
          <p:cNvPr id="14" name="Tijdelijke aanduiding voor inhoud 2">
            <a:extLst>
              <a:ext uri="{FF2B5EF4-FFF2-40B4-BE49-F238E27FC236}">
                <a16:creationId xmlns:a16="http://schemas.microsoft.com/office/drawing/2014/main" id="{76622FAD-AD92-4721-B978-2B27DEAD22ED}"/>
              </a:ext>
            </a:extLst>
          </p:cNvPr>
          <p:cNvSpPr txBox="1">
            <a:spLocks/>
          </p:cNvSpPr>
          <p:nvPr/>
        </p:nvSpPr>
        <p:spPr>
          <a:xfrm>
            <a:off x="9622196" y="3685163"/>
            <a:ext cx="1285273" cy="656941"/>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lnSpc>
                <a:spcPct val="75000"/>
              </a:lnSpc>
            </a:pPr>
            <a:r>
              <a:rPr lang="hr-HR" sz="1450" b="1">
                <a:solidFill>
                  <a:srgbClr val="59BB18"/>
                </a:solidFill>
                <a:latin typeface="PF Square Sans Pro" pitchFamily="2" charset="0"/>
                <a:cs typeface="Arial" panose="020B0604020202020204" pitchFamily="34" charset="0"/>
              </a:rPr>
              <a:t>Možete li to realno postići?</a:t>
            </a:r>
          </a:p>
        </p:txBody>
      </p:sp>
      <p:sp>
        <p:nvSpPr>
          <p:cNvPr id="15" name="Tijdelijke aanduiding voor inhoud 2">
            <a:extLst>
              <a:ext uri="{FF2B5EF4-FFF2-40B4-BE49-F238E27FC236}">
                <a16:creationId xmlns:a16="http://schemas.microsoft.com/office/drawing/2014/main" id="{76622FAD-AD92-4721-B978-2B27DEAD22ED}"/>
              </a:ext>
            </a:extLst>
          </p:cNvPr>
          <p:cNvSpPr txBox="1">
            <a:spLocks/>
          </p:cNvSpPr>
          <p:nvPr/>
        </p:nvSpPr>
        <p:spPr>
          <a:xfrm>
            <a:off x="10914514" y="3704990"/>
            <a:ext cx="1209073" cy="656941"/>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lnSpc>
                <a:spcPct val="75000"/>
              </a:lnSpc>
            </a:pPr>
            <a:r>
              <a:rPr lang="hr-HR" sz="1350" b="1">
                <a:solidFill>
                  <a:srgbClr val="B5C725"/>
                </a:solidFill>
                <a:latin typeface="PF Square Sans Pro" pitchFamily="2" charset="0"/>
                <a:cs typeface="Arial" panose="020B0604020202020204" pitchFamily="34" charset="0"/>
              </a:rPr>
              <a:t>Kada točno to želite postići?</a:t>
            </a:r>
          </a:p>
        </p:txBody>
      </p:sp>
      <p:sp>
        <p:nvSpPr>
          <p:cNvPr id="16" name="Tijdelijke aanduiding voor inhoud 2">
            <a:extLst>
              <a:ext uri="{FF2B5EF4-FFF2-40B4-BE49-F238E27FC236}">
                <a16:creationId xmlns:a16="http://schemas.microsoft.com/office/drawing/2014/main" id="{76622FAD-AD92-4721-B978-2B27DEAD22ED}"/>
              </a:ext>
            </a:extLst>
          </p:cNvPr>
          <p:cNvSpPr txBox="1">
            <a:spLocks/>
          </p:cNvSpPr>
          <p:nvPr/>
        </p:nvSpPr>
        <p:spPr>
          <a:xfrm>
            <a:off x="6152015" y="1884842"/>
            <a:ext cx="756786" cy="957822"/>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nSpc>
                <a:spcPct val="75000"/>
              </a:lnSpc>
            </a:pPr>
            <a:r>
              <a:rPr lang="hr-HR" sz="9600" b="1">
                <a:solidFill>
                  <a:schemeClr val="bg1"/>
                </a:solidFill>
                <a:latin typeface="PF Square Sans Pro" pitchFamily="2" charset="0"/>
                <a:cs typeface="Arial" panose="020B0604020202020204" pitchFamily="34" charset="0"/>
              </a:rPr>
              <a:t>S</a:t>
            </a:r>
          </a:p>
        </p:txBody>
      </p:sp>
      <p:sp>
        <p:nvSpPr>
          <p:cNvPr id="17" name="Tijdelijke aanduiding voor inhoud 2">
            <a:extLst>
              <a:ext uri="{FF2B5EF4-FFF2-40B4-BE49-F238E27FC236}">
                <a16:creationId xmlns:a16="http://schemas.microsoft.com/office/drawing/2014/main" id="{76622FAD-AD92-4721-B978-2B27DEAD22ED}"/>
              </a:ext>
            </a:extLst>
          </p:cNvPr>
          <p:cNvSpPr txBox="1">
            <a:spLocks/>
          </p:cNvSpPr>
          <p:nvPr/>
        </p:nvSpPr>
        <p:spPr>
          <a:xfrm>
            <a:off x="7287813" y="1872142"/>
            <a:ext cx="909187" cy="957822"/>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nSpc>
                <a:spcPct val="75000"/>
              </a:lnSpc>
            </a:pPr>
            <a:r>
              <a:rPr lang="hr-HR" sz="9600" b="1">
                <a:solidFill>
                  <a:schemeClr val="bg1"/>
                </a:solidFill>
                <a:latin typeface="PF Square Sans Pro" pitchFamily="2" charset="0"/>
                <a:cs typeface="Arial" panose="020B0604020202020204" pitchFamily="34" charset="0"/>
              </a:rPr>
              <a:t>M</a:t>
            </a:r>
          </a:p>
        </p:txBody>
      </p:sp>
      <p:sp>
        <p:nvSpPr>
          <p:cNvPr id="18" name="Tijdelijke aanduiding voor inhoud 2">
            <a:extLst>
              <a:ext uri="{FF2B5EF4-FFF2-40B4-BE49-F238E27FC236}">
                <a16:creationId xmlns:a16="http://schemas.microsoft.com/office/drawing/2014/main" id="{76622FAD-AD92-4721-B978-2B27DEAD22ED}"/>
              </a:ext>
            </a:extLst>
          </p:cNvPr>
          <p:cNvSpPr txBox="1">
            <a:spLocks/>
          </p:cNvSpPr>
          <p:nvPr/>
        </p:nvSpPr>
        <p:spPr>
          <a:xfrm>
            <a:off x="8621693" y="1884842"/>
            <a:ext cx="909187" cy="957822"/>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nSpc>
                <a:spcPct val="75000"/>
              </a:lnSpc>
            </a:pPr>
            <a:r>
              <a:rPr lang="hr-HR" sz="9600" b="1">
                <a:solidFill>
                  <a:schemeClr val="bg1"/>
                </a:solidFill>
                <a:latin typeface="PF Square Sans Pro" pitchFamily="2" charset="0"/>
                <a:cs typeface="Arial" panose="020B0604020202020204" pitchFamily="34" charset="0"/>
              </a:rPr>
              <a:t>A</a:t>
            </a:r>
          </a:p>
        </p:txBody>
      </p:sp>
      <p:sp>
        <p:nvSpPr>
          <p:cNvPr id="19" name="Tijdelijke aanduiding voor inhoud 2">
            <a:extLst>
              <a:ext uri="{FF2B5EF4-FFF2-40B4-BE49-F238E27FC236}">
                <a16:creationId xmlns:a16="http://schemas.microsoft.com/office/drawing/2014/main" id="{76622FAD-AD92-4721-B978-2B27DEAD22ED}"/>
              </a:ext>
            </a:extLst>
          </p:cNvPr>
          <p:cNvSpPr txBox="1">
            <a:spLocks/>
          </p:cNvSpPr>
          <p:nvPr/>
        </p:nvSpPr>
        <p:spPr>
          <a:xfrm>
            <a:off x="9917761" y="1877384"/>
            <a:ext cx="762940" cy="957822"/>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nSpc>
                <a:spcPct val="75000"/>
              </a:lnSpc>
            </a:pPr>
            <a:r>
              <a:rPr lang="hr-HR" sz="9600" b="1">
                <a:solidFill>
                  <a:schemeClr val="bg1"/>
                </a:solidFill>
                <a:latin typeface="PF Square Sans Pro" pitchFamily="2" charset="0"/>
                <a:cs typeface="Arial" panose="020B0604020202020204" pitchFamily="34" charset="0"/>
              </a:rPr>
              <a:t>R</a:t>
            </a:r>
          </a:p>
        </p:txBody>
      </p:sp>
      <p:sp>
        <p:nvSpPr>
          <p:cNvPr id="20" name="Tijdelijke aanduiding voor inhoud 2">
            <a:extLst>
              <a:ext uri="{FF2B5EF4-FFF2-40B4-BE49-F238E27FC236}">
                <a16:creationId xmlns:a16="http://schemas.microsoft.com/office/drawing/2014/main" id="{76622FAD-AD92-4721-B978-2B27DEAD22ED}"/>
              </a:ext>
            </a:extLst>
          </p:cNvPr>
          <p:cNvSpPr txBox="1">
            <a:spLocks/>
          </p:cNvSpPr>
          <p:nvPr/>
        </p:nvSpPr>
        <p:spPr>
          <a:xfrm>
            <a:off x="11095093" y="1908026"/>
            <a:ext cx="909187" cy="957822"/>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lnSpc>
                <a:spcPct val="75000"/>
              </a:lnSpc>
            </a:pPr>
            <a:r>
              <a:rPr lang="hr-HR" sz="9600" b="1" dirty="0">
                <a:solidFill>
                  <a:schemeClr val="bg1"/>
                </a:solidFill>
                <a:latin typeface="PF Square Sans Pro" pitchFamily="2" charset="0"/>
                <a:cs typeface="Arial" panose="020B0604020202020204" pitchFamily="34" charset="0"/>
              </a:rPr>
              <a:t>T</a:t>
            </a:r>
          </a:p>
        </p:txBody>
      </p:sp>
      <p:sp>
        <p:nvSpPr>
          <p:cNvPr id="21" name="Tijdelijke aanduiding voor inhoud 2">
            <a:extLst>
              <a:ext uri="{FF2B5EF4-FFF2-40B4-BE49-F238E27FC236}">
                <a16:creationId xmlns:a16="http://schemas.microsoft.com/office/drawing/2014/main" id="{76622FAD-AD92-4721-B978-2B27DEAD22ED}"/>
              </a:ext>
            </a:extLst>
          </p:cNvPr>
          <p:cNvSpPr txBox="1">
            <a:spLocks/>
          </p:cNvSpPr>
          <p:nvPr/>
        </p:nvSpPr>
        <p:spPr>
          <a:xfrm>
            <a:off x="6211708" y="2802348"/>
            <a:ext cx="612000" cy="565314"/>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r>
              <a:rPr lang="hr-HR" sz="5400">
                <a:solidFill>
                  <a:schemeClr val="bg1"/>
                </a:solidFill>
                <a:latin typeface="PF Square Sans Pro" pitchFamily="2" charset="0"/>
                <a:cs typeface="Arial" panose="020B0604020202020204" pitchFamily="34" charset="0"/>
              </a:rPr>
              <a:t>G</a:t>
            </a:r>
          </a:p>
        </p:txBody>
      </p:sp>
      <p:sp>
        <p:nvSpPr>
          <p:cNvPr id="22" name="Tijdelijke aanduiding voor inhoud 2">
            <a:extLst>
              <a:ext uri="{FF2B5EF4-FFF2-40B4-BE49-F238E27FC236}">
                <a16:creationId xmlns:a16="http://schemas.microsoft.com/office/drawing/2014/main" id="{76622FAD-AD92-4721-B978-2B27DEAD22ED}"/>
              </a:ext>
            </a:extLst>
          </p:cNvPr>
          <p:cNvSpPr txBox="1">
            <a:spLocks/>
          </p:cNvSpPr>
          <p:nvPr/>
        </p:nvSpPr>
        <p:spPr>
          <a:xfrm>
            <a:off x="7457387" y="2802348"/>
            <a:ext cx="612000" cy="565314"/>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r>
              <a:rPr lang="hr-HR" sz="5400">
                <a:solidFill>
                  <a:schemeClr val="bg1"/>
                </a:solidFill>
                <a:latin typeface="PF Square Sans Pro" pitchFamily="2" charset="0"/>
                <a:cs typeface="Arial" panose="020B0604020202020204" pitchFamily="34" charset="0"/>
              </a:rPr>
              <a:t>O</a:t>
            </a:r>
          </a:p>
        </p:txBody>
      </p:sp>
      <p:sp>
        <p:nvSpPr>
          <p:cNvPr id="23" name="Tijdelijke aanduiding voor inhoud 2">
            <a:extLst>
              <a:ext uri="{FF2B5EF4-FFF2-40B4-BE49-F238E27FC236}">
                <a16:creationId xmlns:a16="http://schemas.microsoft.com/office/drawing/2014/main" id="{76622FAD-AD92-4721-B978-2B27DEAD22ED}"/>
              </a:ext>
            </a:extLst>
          </p:cNvPr>
          <p:cNvSpPr txBox="1">
            <a:spLocks/>
          </p:cNvSpPr>
          <p:nvPr/>
        </p:nvSpPr>
        <p:spPr>
          <a:xfrm>
            <a:off x="8719487" y="2810696"/>
            <a:ext cx="612000" cy="565314"/>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r>
              <a:rPr lang="hr-HR" sz="5400">
                <a:solidFill>
                  <a:schemeClr val="bg1"/>
                </a:solidFill>
                <a:latin typeface="PF Square Sans Pro" pitchFamily="2" charset="0"/>
                <a:cs typeface="Arial" panose="020B0604020202020204" pitchFamily="34" charset="0"/>
              </a:rPr>
              <a:t>A</a:t>
            </a:r>
          </a:p>
        </p:txBody>
      </p:sp>
      <p:sp>
        <p:nvSpPr>
          <p:cNvPr id="24" name="Tijdelijke aanduiding voor inhoud 2">
            <a:extLst>
              <a:ext uri="{FF2B5EF4-FFF2-40B4-BE49-F238E27FC236}">
                <a16:creationId xmlns:a16="http://schemas.microsoft.com/office/drawing/2014/main" id="{76622FAD-AD92-4721-B978-2B27DEAD22ED}"/>
              </a:ext>
            </a:extLst>
          </p:cNvPr>
          <p:cNvSpPr txBox="1">
            <a:spLocks/>
          </p:cNvSpPr>
          <p:nvPr/>
        </p:nvSpPr>
        <p:spPr>
          <a:xfrm>
            <a:off x="9992501" y="2780944"/>
            <a:ext cx="612000" cy="565314"/>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r>
              <a:rPr lang="hr-HR" sz="5400">
                <a:solidFill>
                  <a:schemeClr val="bg1"/>
                </a:solidFill>
                <a:latin typeface="PF Square Sans Pro" pitchFamily="2" charset="0"/>
                <a:cs typeface="Arial" panose="020B0604020202020204" pitchFamily="34" charset="0"/>
              </a:rPr>
              <a:t>L</a:t>
            </a:r>
          </a:p>
        </p:txBody>
      </p:sp>
      <p:sp>
        <p:nvSpPr>
          <p:cNvPr id="25" name="Tijdelijke aanduiding voor inhoud 2">
            <a:extLst>
              <a:ext uri="{FF2B5EF4-FFF2-40B4-BE49-F238E27FC236}">
                <a16:creationId xmlns:a16="http://schemas.microsoft.com/office/drawing/2014/main" id="{76622FAD-AD92-4721-B978-2B27DEAD22ED}"/>
              </a:ext>
            </a:extLst>
          </p:cNvPr>
          <p:cNvSpPr txBox="1">
            <a:spLocks/>
          </p:cNvSpPr>
          <p:nvPr/>
        </p:nvSpPr>
        <p:spPr>
          <a:xfrm>
            <a:off x="11238450" y="2801992"/>
            <a:ext cx="612000" cy="565314"/>
          </a:xfrm>
          <a:prstGeom prst="rect">
            <a:avLst/>
          </a:prstGeom>
        </p:spPr>
        <p:txBody>
          <a:bodyPr lIns="0" tIns="0" rIns="0" bIns="0"/>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ctr"/>
            <a:r>
              <a:rPr lang="hr-HR" sz="5400">
                <a:solidFill>
                  <a:schemeClr val="bg1"/>
                </a:solidFill>
                <a:latin typeface="PF Square Sans Pro" pitchFamily="2" charset="0"/>
                <a:cs typeface="Arial" panose="020B0604020202020204" pitchFamily="34" charset="0"/>
              </a:rPr>
              <a:t>S</a:t>
            </a:r>
          </a:p>
        </p:txBody>
      </p:sp>
    </p:spTree>
    <p:extLst>
      <p:ext uri="{BB962C8B-B14F-4D97-AF65-F5344CB8AC3E}">
        <p14:creationId xmlns:p14="http://schemas.microsoft.com/office/powerpoint/2010/main" val="1867348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 name="Tijdelijke aanduiding voor inhoud 2">
            <a:extLst>
              <a:ext uri="{FF2B5EF4-FFF2-40B4-BE49-F238E27FC236}">
                <a16:creationId xmlns:a16="http://schemas.microsoft.com/office/drawing/2014/main" id="{9AFC0F6C-8903-4F0E-A0F1-CFC198D6AFA2}"/>
              </a:ext>
            </a:extLst>
          </p:cNvPr>
          <p:cNvSpPr txBox="1">
            <a:spLocks/>
          </p:cNvSpPr>
          <p:nvPr/>
        </p:nvSpPr>
        <p:spPr>
          <a:xfrm>
            <a:off x="541088" y="1962683"/>
            <a:ext cx="10515600" cy="1349035"/>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nl-NL" sz="2800" kern="0" dirty="0">
                <a:solidFill>
                  <a:srgbClr val="002060"/>
                </a:solidFill>
                <a:latin typeface="EC Square Sans Pro" panose="020B0506040000020004" pitchFamily="34" charset="0"/>
                <a:cs typeface="Arial" panose="020B0604020202020204" pitchFamily="34" charset="0"/>
              </a:rPr>
              <a:t>…</a:t>
            </a:r>
            <a:r>
              <a:rPr lang="nl-NL" sz="2800" b="1" kern="0" dirty="0" err="1">
                <a:solidFill>
                  <a:srgbClr val="002060"/>
                </a:solidFill>
                <a:latin typeface="EC Square Sans Pro" panose="020B0506040000020004" pitchFamily="34" charset="0"/>
                <a:cs typeface="Arial" panose="020B0604020202020204" pitchFamily="34" charset="0"/>
              </a:rPr>
              <a:t>to</a:t>
            </a:r>
            <a:r>
              <a:rPr lang="nl-NL" sz="2800" b="1" kern="0" dirty="0">
                <a:solidFill>
                  <a:srgbClr val="002060"/>
                </a:solidFill>
                <a:latin typeface="EC Square Sans Pro" panose="020B0506040000020004" pitchFamily="34" charset="0"/>
                <a:cs typeface="Arial" panose="020B0604020202020204" pitchFamily="34" charset="0"/>
              </a:rPr>
              <a:t> </a:t>
            </a:r>
            <a:r>
              <a:rPr lang="nl-NL" sz="2800" b="1" kern="0" dirty="0" err="1">
                <a:solidFill>
                  <a:srgbClr val="002060"/>
                </a:solidFill>
                <a:latin typeface="EC Square Sans Pro" panose="020B0506040000020004" pitchFamily="34" charset="0"/>
                <a:cs typeface="Arial" panose="020B0604020202020204" pitchFamily="34" charset="0"/>
              </a:rPr>
              <a:t>further</a:t>
            </a:r>
            <a:r>
              <a:rPr lang="nl-NL" sz="2800" b="1" kern="0" dirty="0">
                <a:solidFill>
                  <a:srgbClr val="002060"/>
                </a:solidFill>
                <a:latin typeface="EC Square Sans Pro" panose="020B0506040000020004" pitchFamily="34" charset="0"/>
                <a:cs typeface="Arial" panose="020B0604020202020204" pitchFamily="34" charset="0"/>
              </a:rPr>
              <a:t> </a:t>
            </a:r>
            <a:r>
              <a:rPr lang="nl-NL" sz="2800" b="1" kern="0" dirty="0" err="1">
                <a:solidFill>
                  <a:srgbClr val="002060"/>
                </a:solidFill>
                <a:latin typeface="EC Square Sans Pro" panose="020B0506040000020004" pitchFamily="34" charset="0"/>
                <a:cs typeface="Arial" panose="020B0604020202020204" pitchFamily="34" charset="0"/>
              </a:rPr>
              <a:t>reduce</a:t>
            </a:r>
            <a:r>
              <a:rPr lang="nl-NL" sz="2800" b="1" kern="0" dirty="0">
                <a:solidFill>
                  <a:srgbClr val="002060"/>
                </a:solidFill>
                <a:latin typeface="EC Square Sans Pro" panose="020B0506040000020004" pitchFamily="34" charset="0"/>
                <a:cs typeface="Arial" panose="020B0604020202020204" pitchFamily="34" charset="0"/>
              </a:rPr>
              <a:t> </a:t>
            </a:r>
            <a:r>
              <a:rPr lang="nl-NL" sz="2800" b="1" kern="0" dirty="0" err="1">
                <a:solidFill>
                  <a:srgbClr val="002060"/>
                </a:solidFill>
                <a:latin typeface="EC Square Sans Pro" panose="020B0506040000020004" pitchFamily="34" charset="0"/>
                <a:cs typeface="Arial" panose="020B0604020202020204" pitchFamily="34" charset="0"/>
              </a:rPr>
              <a:t>the</a:t>
            </a:r>
            <a:r>
              <a:rPr lang="nl-NL" sz="2800" b="1" kern="0" dirty="0">
                <a:solidFill>
                  <a:srgbClr val="002060"/>
                </a:solidFill>
                <a:latin typeface="EC Square Sans Pro" panose="020B0506040000020004" pitchFamily="34" charset="0"/>
                <a:cs typeface="Arial" panose="020B0604020202020204" pitchFamily="34" charset="0"/>
              </a:rPr>
              <a:t> </a:t>
            </a:r>
            <a:r>
              <a:rPr lang="nl-NL" sz="2800" b="1" kern="0" dirty="0" err="1">
                <a:solidFill>
                  <a:srgbClr val="002060"/>
                </a:solidFill>
                <a:latin typeface="EC Square Sans Pro" panose="020B0506040000020004" pitchFamily="34" charset="0"/>
                <a:cs typeface="Arial" panose="020B0604020202020204" pitchFamily="34" charset="0"/>
              </a:rPr>
              <a:t>need</a:t>
            </a:r>
            <a:r>
              <a:rPr lang="nl-NL" sz="2800" b="1" kern="0" dirty="0">
                <a:solidFill>
                  <a:srgbClr val="002060"/>
                </a:solidFill>
                <a:latin typeface="EC Square Sans Pro" panose="020B0506040000020004" pitchFamily="34" charset="0"/>
                <a:cs typeface="Arial" panose="020B0604020202020204" pitchFamily="34" charset="0"/>
              </a:rPr>
              <a:t> </a:t>
            </a:r>
            <a:r>
              <a:rPr lang="nl-NL" sz="2800" b="1" kern="0" dirty="0" err="1">
                <a:solidFill>
                  <a:srgbClr val="002060"/>
                </a:solidFill>
                <a:latin typeface="EC Square Sans Pro" panose="020B0506040000020004" pitchFamily="34" charset="0"/>
                <a:cs typeface="Arial" panose="020B0604020202020204" pitchFamily="34" charset="0"/>
              </a:rPr>
              <a:t>to</a:t>
            </a:r>
            <a:r>
              <a:rPr lang="nl-NL" sz="2800" b="1" kern="0" dirty="0">
                <a:solidFill>
                  <a:srgbClr val="002060"/>
                </a:solidFill>
                <a:latin typeface="EC Square Sans Pro" panose="020B0506040000020004" pitchFamily="34" charset="0"/>
                <a:cs typeface="Arial" panose="020B0604020202020204" pitchFamily="34" charset="0"/>
              </a:rPr>
              <a:t> </a:t>
            </a:r>
            <a:r>
              <a:rPr lang="nl-NL" sz="2800" b="1" kern="0" dirty="0" err="1">
                <a:solidFill>
                  <a:srgbClr val="002060"/>
                </a:solidFill>
                <a:latin typeface="EC Square Sans Pro" panose="020B0506040000020004" pitchFamily="34" charset="0"/>
                <a:cs typeface="Arial" panose="020B0604020202020204" pitchFamily="34" charset="0"/>
              </a:rPr>
              <a:t>use</a:t>
            </a:r>
            <a:r>
              <a:rPr lang="nl-NL" sz="2800" b="1" kern="0" dirty="0">
                <a:solidFill>
                  <a:srgbClr val="002060"/>
                </a:solidFill>
                <a:latin typeface="EC Square Sans Pro" panose="020B0506040000020004" pitchFamily="34" charset="0"/>
                <a:cs typeface="Arial" panose="020B0604020202020204" pitchFamily="34" charset="0"/>
              </a:rPr>
              <a:t> </a:t>
            </a:r>
            <a:r>
              <a:rPr lang="nl-NL" sz="2800" b="1" kern="0" dirty="0" err="1">
                <a:solidFill>
                  <a:srgbClr val="002060"/>
                </a:solidFill>
                <a:latin typeface="EC Square Sans Pro" panose="020B0506040000020004" pitchFamily="34" charset="0"/>
                <a:cs typeface="Arial" panose="020B0604020202020204" pitchFamily="34" charset="0"/>
              </a:rPr>
              <a:t>antimicrobials</a:t>
            </a:r>
            <a:endParaRPr lang="nl-NL" sz="2800" b="1" kern="0" dirty="0">
              <a:solidFill>
                <a:srgbClr val="002060"/>
              </a:solidFill>
              <a:latin typeface="EC Square Sans Pro" panose="020B0506040000020004" pitchFamily="34" charset="0"/>
              <a:cs typeface="Arial" panose="020B0604020202020204" pitchFamily="34" charset="0"/>
            </a:endParaRPr>
          </a:p>
          <a:p>
            <a:endParaRPr lang="nl-NL" sz="2800" kern="0" dirty="0">
              <a:solidFill>
                <a:srgbClr val="002060"/>
              </a:solidFill>
              <a:latin typeface="EC Square Sans Pro" panose="020B0506040000020004" pitchFamily="34" charset="0"/>
              <a:cs typeface="Arial" panose="020B0604020202020204" pitchFamily="34" charset="0"/>
            </a:endParaRPr>
          </a:p>
          <a:p>
            <a:r>
              <a:rPr lang="nl-NL" sz="2800" kern="0" dirty="0">
                <a:solidFill>
                  <a:srgbClr val="002060"/>
                </a:solidFill>
                <a:latin typeface="EC Square Sans Pro" panose="020B0506040000020004" pitchFamily="34" charset="0"/>
                <a:cs typeface="Arial" panose="020B0604020202020204" pitchFamily="34" charset="0"/>
              </a:rPr>
              <a:t>Groups divided per specie:</a:t>
            </a:r>
          </a:p>
          <a:p>
            <a:endParaRPr lang="nl-NL" sz="2800" kern="0" dirty="0">
              <a:solidFill>
                <a:srgbClr val="002060"/>
              </a:solidFill>
              <a:latin typeface="EC Square Sans Pro" panose="020B0506040000020004" pitchFamily="34" charset="0"/>
              <a:cs typeface="Arial" panose="020B0604020202020204" pitchFamily="34" charset="0"/>
            </a:endParaRPr>
          </a:p>
          <a:p>
            <a:r>
              <a:rPr lang="nl-NL" sz="2800" b="1" kern="0" dirty="0">
                <a:solidFill>
                  <a:srgbClr val="2C7470"/>
                </a:solidFill>
                <a:latin typeface="EC Square Sans Pro" panose="020B0506040000020004" pitchFamily="34" charset="0"/>
                <a:cs typeface="Arial" panose="020B0604020202020204" pitchFamily="34" charset="0"/>
              </a:rPr>
              <a:t>Malta</a:t>
            </a:r>
          </a:p>
          <a:p>
            <a:endParaRPr lang="nl-NL" sz="2800" kern="0" dirty="0">
              <a:solidFill>
                <a:srgbClr val="002060"/>
              </a:solidFill>
              <a:latin typeface="EC Square Sans Pro" panose="020B0506040000020004" pitchFamily="34" charset="0"/>
              <a:cs typeface="Arial" panose="020B0604020202020204" pitchFamily="34" charset="0"/>
            </a:endParaRPr>
          </a:p>
          <a:p>
            <a:pPr marL="457200" lvl="1"/>
            <a:endParaRPr lang="nl-NL" kern="0" dirty="0">
              <a:solidFill>
                <a:srgbClr val="002060"/>
              </a:solidFill>
            </a:endParaRPr>
          </a:p>
        </p:txBody>
      </p:sp>
      <p:sp>
        <p:nvSpPr>
          <p:cNvPr id="34" name="Ovaal 6">
            <a:extLst>
              <a:ext uri="{FF2B5EF4-FFF2-40B4-BE49-F238E27FC236}">
                <a16:creationId xmlns:a16="http://schemas.microsoft.com/office/drawing/2014/main" id="{578736E5-493F-43ED-8EBD-3ED5F8A885D4}"/>
              </a:ext>
            </a:extLst>
          </p:cNvPr>
          <p:cNvSpPr/>
          <p:nvPr/>
        </p:nvSpPr>
        <p:spPr>
          <a:xfrm>
            <a:off x="8860630" y="1978752"/>
            <a:ext cx="3331369" cy="1882118"/>
          </a:xfrm>
          <a:prstGeom prst="ellipse">
            <a:avLst/>
          </a:prstGeom>
          <a:solidFill>
            <a:srgbClr val="6BB1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3200" dirty="0">
                <a:solidFill>
                  <a:srgbClr val="002060"/>
                </a:solidFill>
              </a:rPr>
              <a:t>You can go to your table number!</a:t>
            </a:r>
          </a:p>
        </p:txBody>
      </p:sp>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57199" y="188784"/>
            <a:ext cx="7512819" cy="1358215"/>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nl-NL" sz="3200" kern="0" dirty="0">
                <a:latin typeface="EC Square Sans Pro" panose="020B0506040000020004" pitchFamily="34" charset="0"/>
              </a:rPr>
              <a:t>Group exercise 1 </a:t>
            </a:r>
          </a:p>
          <a:p>
            <a:r>
              <a:rPr lang="nl-NL" sz="3200" b="1" kern="0" dirty="0">
                <a:latin typeface="EC Square Sans Pro" panose="020B0506040000020004" pitchFamily="34" charset="0"/>
              </a:rPr>
              <a:t>Identify problems and opportunities</a:t>
            </a:r>
            <a:endParaRPr lang="es-ES" sz="3200" b="1" kern="0" dirty="0">
              <a:latin typeface="EC Square Sans Pro" panose="020B0506040000020004" pitchFamily="34" charset="0"/>
            </a:endParaRPr>
          </a:p>
          <a:p>
            <a:endParaRPr lang="es-ES" sz="3200" b="1" u="sng" kern="0" dirty="0">
              <a:latin typeface="EC Square Sans Pro" panose="020B0506040000020004" pitchFamily="34" charset="0"/>
            </a:endParaRPr>
          </a:p>
        </p:txBody>
      </p:sp>
      <p:grpSp>
        <p:nvGrpSpPr>
          <p:cNvPr id="36" name="Grupo 35">
            <a:extLst>
              <a:ext uri="{FF2B5EF4-FFF2-40B4-BE49-F238E27FC236}">
                <a16:creationId xmlns:a16="http://schemas.microsoft.com/office/drawing/2014/main" id="{677F9CA3-0DF3-49D7-874C-B522D6BECBF0}"/>
              </a:ext>
            </a:extLst>
          </p:cNvPr>
          <p:cNvGrpSpPr/>
          <p:nvPr/>
        </p:nvGrpSpPr>
        <p:grpSpPr>
          <a:xfrm>
            <a:off x="8655803" y="0"/>
            <a:ext cx="1682901" cy="1546999"/>
            <a:chOff x="10133729" y="-46716"/>
            <a:chExt cx="1682901" cy="1546999"/>
          </a:xfrm>
        </p:grpSpPr>
        <p:sp>
          <p:nvSpPr>
            <p:cNvPr id="37" name="CuadroTexto 36">
              <a:extLst>
                <a:ext uri="{FF2B5EF4-FFF2-40B4-BE49-F238E27FC236}">
                  <a16:creationId xmlns:a16="http://schemas.microsoft.com/office/drawing/2014/main" id="{16F2F623-9190-41C6-9F9A-7CD15B015CA2}"/>
                </a:ext>
              </a:extLst>
            </p:cNvPr>
            <p:cNvSpPr txBox="1"/>
            <p:nvPr/>
          </p:nvSpPr>
          <p:spPr>
            <a:xfrm>
              <a:off x="10327771" y="458783"/>
              <a:ext cx="1294819" cy="892552"/>
            </a:xfrm>
            <a:prstGeom prst="rect">
              <a:avLst/>
            </a:prstGeom>
            <a:solidFill>
              <a:schemeClr val="bg1"/>
            </a:solidFill>
          </p:spPr>
          <p:txBody>
            <a:bodyPr wrap="square" rtlCol="0">
              <a:spAutoFit/>
            </a:bodyPr>
            <a:lstStyle/>
            <a:p>
              <a:pPr algn="ctr"/>
              <a:r>
                <a:rPr lang="en-GB" sz="3600" b="1" dirty="0">
                  <a:solidFill>
                    <a:srgbClr val="C00000"/>
                  </a:solidFill>
                  <a:latin typeface="EC Square Sans Pro" panose="020B0506040000020004" pitchFamily="34" charset="0"/>
                </a:rPr>
                <a:t>45 </a:t>
              </a:r>
            </a:p>
            <a:p>
              <a:pPr algn="ctr"/>
              <a:r>
                <a:rPr lang="en-GB" sz="1400" b="1" dirty="0">
                  <a:solidFill>
                    <a:srgbClr val="C00000"/>
                  </a:solidFill>
                  <a:latin typeface="EC Square Sans Pro" panose="020B0506040000020004" pitchFamily="34" charset="0"/>
                </a:rPr>
                <a:t>MIN</a:t>
              </a:r>
            </a:p>
          </p:txBody>
        </p:sp>
        <p:grpSp>
          <p:nvGrpSpPr>
            <p:cNvPr id="38" name="Grupo 37">
              <a:extLst>
                <a:ext uri="{FF2B5EF4-FFF2-40B4-BE49-F238E27FC236}">
                  <a16:creationId xmlns:a16="http://schemas.microsoft.com/office/drawing/2014/main" id="{CFB9670D-5DB0-4A46-A398-4C40AE8C6FC8}"/>
                </a:ext>
              </a:extLst>
            </p:cNvPr>
            <p:cNvGrpSpPr/>
            <p:nvPr/>
          </p:nvGrpSpPr>
          <p:grpSpPr>
            <a:xfrm>
              <a:off x="10133729" y="-46716"/>
              <a:ext cx="1682901" cy="1546999"/>
              <a:chOff x="9836637" y="106015"/>
              <a:chExt cx="1929565" cy="2078540"/>
            </a:xfrm>
          </p:grpSpPr>
          <p:sp>
            <p:nvSpPr>
              <p:cNvPr id="39" name="Elipse 38">
                <a:extLst>
                  <a:ext uri="{FF2B5EF4-FFF2-40B4-BE49-F238E27FC236}">
                    <a16:creationId xmlns:a16="http://schemas.microsoft.com/office/drawing/2014/main" id="{34B12050-F430-43FB-BF1C-B5BA2CE7A16A}"/>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cxnSp>
            <p:nvCxnSpPr>
              <p:cNvPr id="40" name="Conector recto 39">
                <a:extLst>
                  <a:ext uri="{FF2B5EF4-FFF2-40B4-BE49-F238E27FC236}">
                    <a16:creationId xmlns:a16="http://schemas.microsoft.com/office/drawing/2014/main" id="{1381F1E8-8FE8-4B4A-9A79-FA14B3E6DB34}"/>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E34A2C5D-D31F-4469-9361-A054F55225DB}"/>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6746C081-1BE6-477D-B3BA-33DCDDF62467}"/>
                  </a:ext>
                </a:extLst>
              </p:cNvPr>
              <p:cNvCxnSpPr>
                <a:cxnSpLocks/>
                <a:stCxn id="39"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8A2AFA78-3627-4FA3-AAE9-5A8B4136A478}"/>
                  </a:ext>
                </a:extLst>
              </p:cNvPr>
              <p:cNvCxnSpPr>
                <a:cxnSpLocks/>
                <a:stCxn id="39"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44" name="Cuerda 43">
                <a:extLst>
                  <a:ext uri="{FF2B5EF4-FFF2-40B4-BE49-F238E27FC236}">
                    <a16:creationId xmlns:a16="http://schemas.microsoft.com/office/drawing/2014/main" id="{622F5FFB-C5F0-4ABB-9243-AF93864CDDBC}"/>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45" name="Cuerda 44">
                <a:extLst>
                  <a:ext uri="{FF2B5EF4-FFF2-40B4-BE49-F238E27FC236}">
                    <a16:creationId xmlns:a16="http://schemas.microsoft.com/office/drawing/2014/main" id="{81318734-BBE8-41D4-9938-5A51F3C73D6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grpSp>
      </p:grpSp>
      <p:sp>
        <p:nvSpPr>
          <p:cNvPr id="46" name="Elipse 45">
            <a:extLst>
              <a:ext uri="{FF2B5EF4-FFF2-40B4-BE49-F238E27FC236}">
                <a16:creationId xmlns:a16="http://schemas.microsoft.com/office/drawing/2014/main" id="{40052694-8F7C-4EA0-87C7-8A1890A1FC01}"/>
              </a:ext>
            </a:extLst>
          </p:cNvPr>
          <p:cNvSpPr/>
          <p:nvPr/>
        </p:nvSpPr>
        <p:spPr>
          <a:xfrm>
            <a:off x="9909170" y="5694359"/>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47" name="Elipse 46">
            <a:extLst>
              <a:ext uri="{FF2B5EF4-FFF2-40B4-BE49-F238E27FC236}">
                <a16:creationId xmlns:a16="http://schemas.microsoft.com/office/drawing/2014/main" id="{81738D1B-37AE-4589-994E-751A313E29F2}"/>
              </a:ext>
            </a:extLst>
          </p:cNvPr>
          <p:cNvSpPr/>
          <p:nvPr/>
        </p:nvSpPr>
        <p:spPr>
          <a:xfrm flipH="1">
            <a:off x="10072548" y="5688279"/>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48" name="Elipse 47">
            <a:extLst>
              <a:ext uri="{FF2B5EF4-FFF2-40B4-BE49-F238E27FC236}">
                <a16:creationId xmlns:a16="http://schemas.microsoft.com/office/drawing/2014/main" id="{7C9DE364-F0BE-430A-8EEA-7F56A68B30FA}"/>
              </a:ext>
            </a:extLst>
          </p:cNvPr>
          <p:cNvSpPr/>
          <p:nvPr/>
        </p:nvSpPr>
        <p:spPr>
          <a:xfrm>
            <a:off x="820307" y="5738328"/>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49" name="Elipse 48">
            <a:extLst>
              <a:ext uri="{FF2B5EF4-FFF2-40B4-BE49-F238E27FC236}">
                <a16:creationId xmlns:a16="http://schemas.microsoft.com/office/drawing/2014/main" id="{35E6885A-DEC1-48EA-BDE2-AEE30D04FF4E}"/>
              </a:ext>
            </a:extLst>
          </p:cNvPr>
          <p:cNvSpPr/>
          <p:nvPr/>
        </p:nvSpPr>
        <p:spPr>
          <a:xfrm flipH="1">
            <a:off x="983685" y="5732248"/>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pic>
        <p:nvPicPr>
          <p:cNvPr id="50" name="Picture 4" descr="840+ Heifer Illustrations, Royalty-Free Vector Graphics &amp; Clip Art - iStock  | Heifer cows, Heifer vector, Heifer milk">
            <a:extLst>
              <a:ext uri="{FF2B5EF4-FFF2-40B4-BE49-F238E27FC236}">
                <a16:creationId xmlns:a16="http://schemas.microsoft.com/office/drawing/2014/main" id="{C8F6D431-0A44-4775-9A5F-423D8E2B40B5}"/>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6340" t="28652" r="15867" b="28682"/>
          <a:stretch/>
        </p:blipFill>
        <p:spPr bwMode="auto">
          <a:xfrm>
            <a:off x="1114153" y="5954185"/>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 descr="Silhouette of a pig Royalty Free Vector Image - VectorStock">
            <a:extLst>
              <a:ext uri="{FF2B5EF4-FFF2-40B4-BE49-F238E27FC236}">
                <a16:creationId xmlns:a16="http://schemas.microsoft.com/office/drawing/2014/main" id="{90209C39-0849-43B5-A737-DBA2A88EE723}"/>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1844" t="18131" r="2411" b="24735"/>
          <a:stretch/>
        </p:blipFill>
        <p:spPr bwMode="auto">
          <a:xfrm>
            <a:off x="10205354" y="5938798"/>
            <a:ext cx="409896" cy="222740"/>
          </a:xfrm>
          <a:prstGeom prst="rect">
            <a:avLst/>
          </a:prstGeom>
          <a:noFill/>
          <a:extLst>
            <a:ext uri="{909E8E84-426E-40DD-AFC4-6F175D3DCCD1}">
              <a14:hiddenFill xmlns:a14="http://schemas.microsoft.com/office/drawing/2010/main">
                <a:solidFill>
                  <a:srgbClr val="FFFFFF"/>
                </a:solidFill>
              </a14:hiddenFill>
            </a:ext>
          </a:extLst>
        </p:spPr>
      </p:pic>
      <p:sp>
        <p:nvSpPr>
          <p:cNvPr id="52" name="CuadroTexto 51">
            <a:extLst>
              <a:ext uri="{FF2B5EF4-FFF2-40B4-BE49-F238E27FC236}">
                <a16:creationId xmlns:a16="http://schemas.microsoft.com/office/drawing/2014/main" id="{56AA4F4D-FBCF-40F9-807C-7A35B5D26902}"/>
              </a:ext>
            </a:extLst>
          </p:cNvPr>
          <p:cNvSpPr txBox="1"/>
          <p:nvPr/>
        </p:nvSpPr>
        <p:spPr>
          <a:xfrm>
            <a:off x="664272" y="4189548"/>
            <a:ext cx="1227110" cy="830997"/>
          </a:xfrm>
          <a:prstGeom prst="rect">
            <a:avLst/>
          </a:prstGeom>
          <a:noFill/>
        </p:spPr>
        <p:txBody>
          <a:bodyPr wrap="square">
            <a:spAutoFit/>
          </a:bodyPr>
          <a:lstStyle/>
          <a:p>
            <a:pPr algn="ctr"/>
            <a:r>
              <a:rPr lang="nl-NL" sz="2400" kern="0" dirty="0">
                <a:solidFill>
                  <a:srgbClr val="002060"/>
                </a:solidFill>
                <a:latin typeface="EC Square Sans Pro" panose="020B0506040000020004" pitchFamily="34" charset="0"/>
                <a:cs typeface="Arial" panose="020B0604020202020204" pitchFamily="34" charset="0"/>
              </a:rPr>
              <a:t>Group 1</a:t>
            </a:r>
          </a:p>
          <a:p>
            <a:pPr algn="ctr"/>
            <a:r>
              <a:rPr lang="nl-NL" sz="2400" kern="0" dirty="0">
                <a:solidFill>
                  <a:srgbClr val="002060"/>
                </a:solidFill>
                <a:latin typeface="EC Square Sans Pro" panose="020B0506040000020004" pitchFamily="34" charset="0"/>
                <a:cs typeface="Arial" panose="020B0604020202020204" pitchFamily="34" charset="0"/>
              </a:rPr>
              <a:t> </a:t>
            </a:r>
            <a:r>
              <a:rPr lang="nl-NL" sz="2400" b="1" kern="0" dirty="0">
                <a:solidFill>
                  <a:srgbClr val="002060"/>
                </a:solidFill>
                <a:latin typeface="EC Square Sans Pro" panose="020B0506040000020004" pitchFamily="34" charset="0"/>
                <a:cs typeface="Arial" panose="020B0604020202020204" pitchFamily="34" charset="0"/>
              </a:rPr>
              <a:t>Bovine</a:t>
            </a:r>
          </a:p>
        </p:txBody>
      </p:sp>
      <p:sp>
        <p:nvSpPr>
          <p:cNvPr id="53" name="Elipse 52">
            <a:extLst>
              <a:ext uri="{FF2B5EF4-FFF2-40B4-BE49-F238E27FC236}">
                <a16:creationId xmlns:a16="http://schemas.microsoft.com/office/drawing/2014/main" id="{25403B6B-16B3-4AB1-81FA-E22DEF483604}"/>
              </a:ext>
            </a:extLst>
          </p:cNvPr>
          <p:cNvSpPr/>
          <p:nvPr/>
        </p:nvSpPr>
        <p:spPr>
          <a:xfrm>
            <a:off x="2398235" y="5736891"/>
            <a:ext cx="1036341"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54" name="Elipse 53">
            <a:extLst>
              <a:ext uri="{FF2B5EF4-FFF2-40B4-BE49-F238E27FC236}">
                <a16:creationId xmlns:a16="http://schemas.microsoft.com/office/drawing/2014/main" id="{1B3DD1AA-15BB-4A77-ABEC-B697FAB6BAB6}"/>
              </a:ext>
            </a:extLst>
          </p:cNvPr>
          <p:cNvSpPr/>
          <p:nvPr/>
        </p:nvSpPr>
        <p:spPr>
          <a:xfrm flipH="1">
            <a:off x="2561610" y="5730811"/>
            <a:ext cx="1034373"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55" name="CuadroTexto 54">
            <a:extLst>
              <a:ext uri="{FF2B5EF4-FFF2-40B4-BE49-F238E27FC236}">
                <a16:creationId xmlns:a16="http://schemas.microsoft.com/office/drawing/2014/main" id="{2B376672-7A00-4C82-AE50-E7B5D890F770}"/>
              </a:ext>
            </a:extLst>
          </p:cNvPr>
          <p:cNvSpPr txBox="1"/>
          <p:nvPr/>
        </p:nvSpPr>
        <p:spPr>
          <a:xfrm>
            <a:off x="1904515" y="4189548"/>
            <a:ext cx="2371870" cy="1200329"/>
          </a:xfrm>
          <a:prstGeom prst="rect">
            <a:avLst/>
          </a:prstGeom>
          <a:noFill/>
        </p:spPr>
        <p:txBody>
          <a:bodyPr wrap="square">
            <a:spAutoFit/>
          </a:bodyPr>
          <a:lstStyle/>
          <a:p>
            <a:pPr algn="ctr"/>
            <a:r>
              <a:rPr lang="nl-NL" sz="2400" kern="0" dirty="0">
                <a:solidFill>
                  <a:srgbClr val="002060"/>
                </a:solidFill>
                <a:latin typeface="EC Square Sans Pro" panose="020B0506040000020004" pitchFamily="34" charset="0"/>
                <a:cs typeface="Arial" panose="020B0604020202020204" pitchFamily="34" charset="0"/>
              </a:rPr>
              <a:t>Group 2</a:t>
            </a:r>
          </a:p>
          <a:p>
            <a:pPr algn="ctr"/>
            <a:r>
              <a:rPr lang="nl-NL" sz="2400" kern="0" dirty="0">
                <a:solidFill>
                  <a:srgbClr val="002060"/>
                </a:solidFill>
                <a:latin typeface="EC Square Sans Pro" panose="020B0506040000020004" pitchFamily="34" charset="0"/>
                <a:cs typeface="Arial" panose="020B0604020202020204" pitchFamily="34" charset="0"/>
              </a:rPr>
              <a:t> </a:t>
            </a:r>
            <a:r>
              <a:rPr lang="nl-NL" sz="2400" b="1" kern="0" dirty="0">
                <a:solidFill>
                  <a:srgbClr val="002060"/>
                </a:solidFill>
                <a:latin typeface="EC Square Sans Pro" panose="020B0506040000020004" pitchFamily="34" charset="0"/>
                <a:cs typeface="Arial" panose="020B0604020202020204" pitchFamily="34" charset="0"/>
              </a:rPr>
              <a:t>Poultry &amp; aquaculture</a:t>
            </a:r>
          </a:p>
        </p:txBody>
      </p:sp>
      <p:pic>
        <p:nvPicPr>
          <p:cNvPr id="56" name="Picture 6" descr="Chicken Icon Vector Art, Icons, and Graphics for Free Download">
            <a:extLst>
              <a:ext uri="{FF2B5EF4-FFF2-40B4-BE49-F238E27FC236}">
                <a16:creationId xmlns:a16="http://schemas.microsoft.com/office/drawing/2014/main" id="{E63D3669-82A5-4C2E-96F7-104E056E96DA}"/>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flipH="1">
            <a:off x="2710854" y="5858808"/>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14" descr="Fish Icon Vector Isolated Stock Illustration - Download Image Now - Fish,  Icon, Vector - iStock">
            <a:extLst>
              <a:ext uri="{FF2B5EF4-FFF2-40B4-BE49-F238E27FC236}">
                <a16:creationId xmlns:a16="http://schemas.microsoft.com/office/drawing/2014/main" id="{51EEAE63-5163-4FB0-8323-31BF7865038A}"/>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2037" t="29604" r="9625" b="30401"/>
          <a:stretch/>
        </p:blipFill>
        <p:spPr bwMode="auto">
          <a:xfrm>
            <a:off x="3020294" y="5936149"/>
            <a:ext cx="414282" cy="211507"/>
          </a:xfrm>
          <a:prstGeom prst="rect">
            <a:avLst/>
          </a:prstGeom>
          <a:noFill/>
          <a:extLst>
            <a:ext uri="{909E8E84-426E-40DD-AFC4-6F175D3DCCD1}">
              <a14:hiddenFill xmlns:a14="http://schemas.microsoft.com/office/drawing/2010/main">
                <a:solidFill>
                  <a:srgbClr val="FFFFFF"/>
                </a:solidFill>
              </a14:hiddenFill>
            </a:ext>
          </a:extLst>
        </p:spPr>
      </p:pic>
      <p:sp>
        <p:nvSpPr>
          <p:cNvPr id="58" name="Elipse 57">
            <a:extLst>
              <a:ext uri="{FF2B5EF4-FFF2-40B4-BE49-F238E27FC236}">
                <a16:creationId xmlns:a16="http://schemas.microsoft.com/office/drawing/2014/main" id="{4395888B-3D4D-42BF-A405-A13378952382}"/>
              </a:ext>
            </a:extLst>
          </p:cNvPr>
          <p:cNvSpPr/>
          <p:nvPr/>
        </p:nvSpPr>
        <p:spPr>
          <a:xfrm>
            <a:off x="4488223" y="5745350"/>
            <a:ext cx="856568"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59" name="Elipse 58">
            <a:extLst>
              <a:ext uri="{FF2B5EF4-FFF2-40B4-BE49-F238E27FC236}">
                <a16:creationId xmlns:a16="http://schemas.microsoft.com/office/drawing/2014/main" id="{096F2161-EA4D-4EA9-A2DC-56D0E8216E07}"/>
              </a:ext>
            </a:extLst>
          </p:cNvPr>
          <p:cNvSpPr/>
          <p:nvPr/>
        </p:nvSpPr>
        <p:spPr>
          <a:xfrm flipH="1">
            <a:off x="4651596" y="5739270"/>
            <a:ext cx="890711"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pic>
        <p:nvPicPr>
          <p:cNvPr id="60" name="Picture 6" descr="Chicken Icon Vector Art, Icons, and Graphics for Free Download">
            <a:extLst>
              <a:ext uri="{FF2B5EF4-FFF2-40B4-BE49-F238E27FC236}">
                <a16:creationId xmlns:a16="http://schemas.microsoft.com/office/drawing/2014/main" id="{F4C84096-87AA-4F5A-B357-EBCF1740385E}"/>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flipH="1">
            <a:off x="4907171" y="5867267"/>
            <a:ext cx="290281" cy="330166"/>
          </a:xfrm>
          <a:prstGeom prst="rect">
            <a:avLst/>
          </a:prstGeom>
          <a:noFill/>
          <a:extLst>
            <a:ext uri="{909E8E84-426E-40DD-AFC4-6F175D3DCCD1}">
              <a14:hiddenFill xmlns:a14="http://schemas.microsoft.com/office/drawing/2010/main">
                <a:solidFill>
                  <a:srgbClr val="FFFFFF"/>
                </a:solidFill>
              </a14:hiddenFill>
            </a:ext>
          </a:extLst>
        </p:spPr>
      </p:pic>
      <p:sp>
        <p:nvSpPr>
          <p:cNvPr id="61" name="CuadroTexto 60">
            <a:extLst>
              <a:ext uri="{FF2B5EF4-FFF2-40B4-BE49-F238E27FC236}">
                <a16:creationId xmlns:a16="http://schemas.microsoft.com/office/drawing/2014/main" id="{1EF948B1-6396-43BE-B0DD-309C7C3DDED0}"/>
              </a:ext>
            </a:extLst>
          </p:cNvPr>
          <p:cNvSpPr txBox="1"/>
          <p:nvPr/>
        </p:nvSpPr>
        <p:spPr>
          <a:xfrm>
            <a:off x="3908712" y="4189548"/>
            <a:ext cx="2371870" cy="830997"/>
          </a:xfrm>
          <a:prstGeom prst="rect">
            <a:avLst/>
          </a:prstGeom>
          <a:noFill/>
        </p:spPr>
        <p:txBody>
          <a:bodyPr wrap="square">
            <a:spAutoFit/>
          </a:bodyPr>
          <a:lstStyle/>
          <a:p>
            <a:pPr algn="ctr"/>
            <a:r>
              <a:rPr lang="nl-NL" sz="2400" kern="0" dirty="0">
                <a:solidFill>
                  <a:srgbClr val="002060"/>
                </a:solidFill>
                <a:latin typeface="EC Square Sans Pro" panose="020B0506040000020004" pitchFamily="34" charset="0"/>
                <a:cs typeface="Arial" panose="020B0604020202020204" pitchFamily="34" charset="0"/>
              </a:rPr>
              <a:t>Group 3</a:t>
            </a:r>
          </a:p>
          <a:p>
            <a:pPr algn="ctr"/>
            <a:r>
              <a:rPr lang="nl-NL" sz="2400" kern="0" dirty="0">
                <a:solidFill>
                  <a:srgbClr val="002060"/>
                </a:solidFill>
                <a:latin typeface="EC Square Sans Pro" panose="020B0506040000020004" pitchFamily="34" charset="0"/>
                <a:cs typeface="Arial" panose="020B0604020202020204" pitchFamily="34" charset="0"/>
              </a:rPr>
              <a:t> </a:t>
            </a:r>
            <a:r>
              <a:rPr lang="nl-NL" sz="2400" b="1" kern="0" dirty="0">
                <a:solidFill>
                  <a:srgbClr val="002060"/>
                </a:solidFill>
                <a:latin typeface="EC Square Sans Pro" panose="020B0506040000020004" pitchFamily="34" charset="0"/>
                <a:cs typeface="Arial" panose="020B0604020202020204" pitchFamily="34" charset="0"/>
              </a:rPr>
              <a:t>Poultry</a:t>
            </a:r>
          </a:p>
        </p:txBody>
      </p:sp>
      <p:sp>
        <p:nvSpPr>
          <p:cNvPr id="62" name="Elipse 61">
            <a:extLst>
              <a:ext uri="{FF2B5EF4-FFF2-40B4-BE49-F238E27FC236}">
                <a16:creationId xmlns:a16="http://schemas.microsoft.com/office/drawing/2014/main" id="{7983C688-2ED9-4237-BA28-AF1FBD4E9E06}"/>
              </a:ext>
            </a:extLst>
          </p:cNvPr>
          <p:cNvSpPr/>
          <p:nvPr/>
        </p:nvSpPr>
        <p:spPr>
          <a:xfrm>
            <a:off x="6283228" y="5725849"/>
            <a:ext cx="856568"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63" name="Elipse 62">
            <a:extLst>
              <a:ext uri="{FF2B5EF4-FFF2-40B4-BE49-F238E27FC236}">
                <a16:creationId xmlns:a16="http://schemas.microsoft.com/office/drawing/2014/main" id="{5D4161F7-900E-4791-8808-2A4042A60EA3}"/>
              </a:ext>
            </a:extLst>
          </p:cNvPr>
          <p:cNvSpPr/>
          <p:nvPr/>
        </p:nvSpPr>
        <p:spPr>
          <a:xfrm flipH="1">
            <a:off x="6446601" y="5719769"/>
            <a:ext cx="890711"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64" name="CuadroTexto 63">
            <a:extLst>
              <a:ext uri="{FF2B5EF4-FFF2-40B4-BE49-F238E27FC236}">
                <a16:creationId xmlns:a16="http://schemas.microsoft.com/office/drawing/2014/main" id="{00FC2A89-5180-4E56-82C9-DED75D14FE53}"/>
              </a:ext>
            </a:extLst>
          </p:cNvPr>
          <p:cNvSpPr txBox="1"/>
          <p:nvPr/>
        </p:nvSpPr>
        <p:spPr>
          <a:xfrm>
            <a:off x="5567625" y="4189548"/>
            <a:ext cx="2186205" cy="1200329"/>
          </a:xfrm>
          <a:prstGeom prst="rect">
            <a:avLst/>
          </a:prstGeom>
          <a:noFill/>
        </p:spPr>
        <p:txBody>
          <a:bodyPr wrap="square">
            <a:spAutoFit/>
          </a:bodyPr>
          <a:lstStyle/>
          <a:p>
            <a:pPr algn="ctr"/>
            <a:r>
              <a:rPr lang="nl-NL" sz="2400" kern="0" dirty="0">
                <a:solidFill>
                  <a:srgbClr val="002060"/>
                </a:solidFill>
                <a:latin typeface="EC Square Sans Pro" panose="020B0506040000020004" pitchFamily="34" charset="0"/>
                <a:cs typeface="Arial" panose="020B0604020202020204" pitchFamily="34" charset="0"/>
              </a:rPr>
              <a:t>Group 4</a:t>
            </a:r>
          </a:p>
          <a:p>
            <a:pPr algn="ctr"/>
            <a:r>
              <a:rPr lang="nl-NL" sz="2400" kern="0" dirty="0">
                <a:solidFill>
                  <a:srgbClr val="002060"/>
                </a:solidFill>
                <a:latin typeface="EC Square Sans Pro" panose="020B0506040000020004" pitchFamily="34" charset="0"/>
                <a:cs typeface="Arial" panose="020B0604020202020204" pitchFamily="34" charset="0"/>
              </a:rPr>
              <a:t> </a:t>
            </a:r>
            <a:r>
              <a:rPr lang="nl-NL" sz="2400" b="1" kern="0" dirty="0">
                <a:solidFill>
                  <a:srgbClr val="002060"/>
                </a:solidFill>
                <a:latin typeface="EC Square Sans Pro" panose="020B0506040000020004" pitchFamily="34" charset="0"/>
                <a:cs typeface="Arial" panose="020B0604020202020204" pitchFamily="34" charset="0"/>
              </a:rPr>
              <a:t>Small ruminants 1</a:t>
            </a:r>
          </a:p>
        </p:txBody>
      </p:sp>
      <p:pic>
        <p:nvPicPr>
          <p:cNvPr id="65" name="Picture 10" descr="Goat Vector Art Stock Images | Depositphotos">
            <a:extLst>
              <a:ext uri="{FF2B5EF4-FFF2-40B4-BE49-F238E27FC236}">
                <a16:creationId xmlns:a16="http://schemas.microsoft.com/office/drawing/2014/main" id="{C4D250E7-4D35-4F62-8DAE-86ED464E582E}"/>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8755" t="14682" r="10177" b="14207"/>
          <a:stretch/>
        </p:blipFill>
        <p:spPr bwMode="auto">
          <a:xfrm>
            <a:off x="6653242" y="5867267"/>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6" name="Elipse 65">
            <a:extLst>
              <a:ext uri="{FF2B5EF4-FFF2-40B4-BE49-F238E27FC236}">
                <a16:creationId xmlns:a16="http://schemas.microsoft.com/office/drawing/2014/main" id="{C4656743-ED4B-4688-BC9A-CC4D1DF59162}"/>
              </a:ext>
            </a:extLst>
          </p:cNvPr>
          <p:cNvSpPr/>
          <p:nvPr/>
        </p:nvSpPr>
        <p:spPr>
          <a:xfrm>
            <a:off x="8004063" y="5718555"/>
            <a:ext cx="856568"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67" name="Elipse 66">
            <a:extLst>
              <a:ext uri="{FF2B5EF4-FFF2-40B4-BE49-F238E27FC236}">
                <a16:creationId xmlns:a16="http://schemas.microsoft.com/office/drawing/2014/main" id="{AD515D1E-CB37-4D74-BE9B-02B0CC6A5391}"/>
              </a:ext>
            </a:extLst>
          </p:cNvPr>
          <p:cNvSpPr/>
          <p:nvPr/>
        </p:nvSpPr>
        <p:spPr>
          <a:xfrm flipH="1">
            <a:off x="8167436" y="5712475"/>
            <a:ext cx="890711"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68" name="CuadroTexto 67">
            <a:extLst>
              <a:ext uri="{FF2B5EF4-FFF2-40B4-BE49-F238E27FC236}">
                <a16:creationId xmlns:a16="http://schemas.microsoft.com/office/drawing/2014/main" id="{A5B48C0C-352F-4789-A45C-478BD837389D}"/>
              </a:ext>
            </a:extLst>
          </p:cNvPr>
          <p:cNvSpPr txBox="1"/>
          <p:nvPr/>
        </p:nvSpPr>
        <p:spPr>
          <a:xfrm>
            <a:off x="7421434" y="4189548"/>
            <a:ext cx="2220118" cy="1200329"/>
          </a:xfrm>
          <a:prstGeom prst="rect">
            <a:avLst/>
          </a:prstGeom>
          <a:noFill/>
        </p:spPr>
        <p:txBody>
          <a:bodyPr wrap="square">
            <a:spAutoFit/>
          </a:bodyPr>
          <a:lstStyle/>
          <a:p>
            <a:pPr algn="ctr"/>
            <a:r>
              <a:rPr lang="nl-NL" sz="2400" kern="0" dirty="0">
                <a:solidFill>
                  <a:srgbClr val="002060"/>
                </a:solidFill>
                <a:latin typeface="EC Square Sans Pro" panose="020B0506040000020004" pitchFamily="34" charset="0"/>
                <a:cs typeface="Arial" panose="020B0604020202020204" pitchFamily="34" charset="0"/>
              </a:rPr>
              <a:t>Group 5</a:t>
            </a:r>
          </a:p>
          <a:p>
            <a:pPr algn="ctr"/>
            <a:r>
              <a:rPr lang="nl-NL" sz="2400" kern="0" dirty="0">
                <a:solidFill>
                  <a:srgbClr val="002060"/>
                </a:solidFill>
                <a:latin typeface="EC Square Sans Pro" panose="020B0506040000020004" pitchFamily="34" charset="0"/>
                <a:cs typeface="Arial" panose="020B0604020202020204" pitchFamily="34" charset="0"/>
              </a:rPr>
              <a:t> </a:t>
            </a:r>
            <a:r>
              <a:rPr lang="nl-NL" sz="2400" b="1" kern="0" dirty="0">
                <a:solidFill>
                  <a:srgbClr val="002060"/>
                </a:solidFill>
                <a:latin typeface="EC Square Sans Pro" panose="020B0506040000020004" pitchFamily="34" charset="0"/>
                <a:cs typeface="Arial" panose="020B0604020202020204" pitchFamily="34" charset="0"/>
              </a:rPr>
              <a:t>Small ruminants 2</a:t>
            </a:r>
          </a:p>
        </p:txBody>
      </p:sp>
      <p:pic>
        <p:nvPicPr>
          <p:cNvPr id="69" name="Picture 8" descr="Sheep Vector Illustration Black Silhouette. Stock Vector - Illustration of  raphic, husbandry: 140349495">
            <a:extLst>
              <a:ext uri="{FF2B5EF4-FFF2-40B4-BE49-F238E27FC236}">
                <a16:creationId xmlns:a16="http://schemas.microsoft.com/office/drawing/2014/main" id="{4DFF1CD8-FCB6-4D22-AF14-7E86F6F77552}"/>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3743" t="7481" r="11426" b="9237"/>
          <a:stretch/>
        </p:blipFill>
        <p:spPr bwMode="auto">
          <a:xfrm>
            <a:off x="8368200" y="5905783"/>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0" name="CuadroTexto 69">
            <a:extLst>
              <a:ext uri="{FF2B5EF4-FFF2-40B4-BE49-F238E27FC236}">
                <a16:creationId xmlns:a16="http://schemas.microsoft.com/office/drawing/2014/main" id="{AD4EB5CF-2B02-4837-BADE-039C271F01B4}"/>
              </a:ext>
            </a:extLst>
          </p:cNvPr>
          <p:cNvSpPr txBox="1"/>
          <p:nvPr/>
        </p:nvSpPr>
        <p:spPr>
          <a:xfrm>
            <a:off x="9223649" y="4189548"/>
            <a:ext cx="2371870" cy="830997"/>
          </a:xfrm>
          <a:prstGeom prst="rect">
            <a:avLst/>
          </a:prstGeom>
          <a:noFill/>
        </p:spPr>
        <p:txBody>
          <a:bodyPr wrap="square">
            <a:spAutoFit/>
          </a:bodyPr>
          <a:lstStyle/>
          <a:p>
            <a:pPr algn="ctr"/>
            <a:r>
              <a:rPr lang="nl-NL" sz="2400" kern="0" dirty="0">
                <a:solidFill>
                  <a:srgbClr val="002060"/>
                </a:solidFill>
                <a:latin typeface="EC Square Sans Pro" panose="020B0506040000020004" pitchFamily="34" charset="0"/>
                <a:cs typeface="Arial" panose="020B0604020202020204" pitchFamily="34" charset="0"/>
              </a:rPr>
              <a:t>Group 6</a:t>
            </a:r>
          </a:p>
          <a:p>
            <a:pPr algn="ctr"/>
            <a:r>
              <a:rPr lang="nl-NL" sz="2400" kern="0" dirty="0">
                <a:solidFill>
                  <a:srgbClr val="002060"/>
                </a:solidFill>
                <a:latin typeface="EC Square Sans Pro" panose="020B0506040000020004" pitchFamily="34" charset="0"/>
                <a:cs typeface="Arial" panose="020B0604020202020204" pitchFamily="34" charset="0"/>
              </a:rPr>
              <a:t> </a:t>
            </a:r>
            <a:r>
              <a:rPr lang="nl-NL" sz="2400" b="1" kern="0" dirty="0">
                <a:solidFill>
                  <a:srgbClr val="002060"/>
                </a:solidFill>
                <a:latin typeface="EC Square Sans Pro" panose="020B0506040000020004" pitchFamily="34" charset="0"/>
                <a:cs typeface="Arial" panose="020B0604020202020204" pitchFamily="34" charset="0"/>
              </a:rPr>
              <a:t>Swine</a:t>
            </a:r>
          </a:p>
        </p:txBody>
      </p:sp>
    </p:spTree>
    <p:extLst>
      <p:ext uri="{BB962C8B-B14F-4D97-AF65-F5344CB8AC3E}">
        <p14:creationId xmlns:p14="http://schemas.microsoft.com/office/powerpoint/2010/main" val="3583434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788849" y="163676"/>
            <a:ext cx="7512819" cy="749285"/>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hr-HR" sz="3200">
                <a:latin typeface="PF Square Sans Pro" pitchFamily="2" charset="0"/>
              </a:rPr>
              <a:t>Grupna vježba 1 </a:t>
            </a:r>
          </a:p>
          <a:p>
            <a:r>
              <a:rPr lang="hr-HR" sz="3200" b="1">
                <a:latin typeface="PF Square Sans Pro" pitchFamily="2" charset="0"/>
              </a:rPr>
              <a:t>Identificiranje problema i mogućnosti</a:t>
            </a:r>
          </a:p>
        </p:txBody>
      </p:sp>
      <p:grpSp>
        <p:nvGrpSpPr>
          <p:cNvPr id="36" name="Grupo 35">
            <a:extLst>
              <a:ext uri="{FF2B5EF4-FFF2-40B4-BE49-F238E27FC236}">
                <a16:creationId xmlns:a16="http://schemas.microsoft.com/office/drawing/2014/main" id="{677F9CA3-0DF3-49D7-874C-B522D6BECBF0}"/>
              </a:ext>
            </a:extLst>
          </p:cNvPr>
          <p:cNvGrpSpPr/>
          <p:nvPr/>
        </p:nvGrpSpPr>
        <p:grpSpPr>
          <a:xfrm>
            <a:off x="8655803" y="0"/>
            <a:ext cx="1682901" cy="1546999"/>
            <a:chOff x="10133729" y="-46716"/>
            <a:chExt cx="1682901" cy="1546999"/>
          </a:xfrm>
        </p:grpSpPr>
        <p:sp>
          <p:nvSpPr>
            <p:cNvPr id="37" name="CuadroTexto 36">
              <a:extLst>
                <a:ext uri="{FF2B5EF4-FFF2-40B4-BE49-F238E27FC236}">
                  <a16:creationId xmlns:a16="http://schemas.microsoft.com/office/drawing/2014/main" id="{16F2F623-9190-41C6-9F9A-7CD15B015CA2}"/>
                </a:ext>
              </a:extLst>
            </p:cNvPr>
            <p:cNvSpPr txBox="1"/>
            <p:nvPr/>
          </p:nvSpPr>
          <p:spPr>
            <a:xfrm>
              <a:off x="10327771" y="458783"/>
              <a:ext cx="1294819" cy="892552"/>
            </a:xfrm>
            <a:prstGeom prst="rect">
              <a:avLst/>
            </a:prstGeom>
            <a:solidFill>
              <a:schemeClr val="bg1"/>
            </a:solidFill>
          </p:spPr>
          <p:txBody>
            <a:bodyPr wrap="square" rtlCol="0">
              <a:spAutoFit/>
            </a:bodyPr>
            <a:lstStyle/>
            <a:p>
              <a:pPr algn="ctr"/>
              <a:r>
                <a:rPr lang="hr-HR" sz="3600" b="1">
                  <a:solidFill>
                    <a:srgbClr val="C00000"/>
                  </a:solidFill>
                  <a:latin typeface="PF Square Sans Pro" pitchFamily="2" charset="0"/>
                </a:rPr>
                <a:t>45 </a:t>
              </a:r>
            </a:p>
            <a:p>
              <a:pPr algn="ctr"/>
              <a:r>
                <a:rPr lang="hr-HR" sz="1400" b="1">
                  <a:solidFill>
                    <a:srgbClr val="C00000"/>
                  </a:solidFill>
                  <a:latin typeface="PF Square Sans Pro" pitchFamily="2" charset="0"/>
                </a:rPr>
                <a:t>MIN</a:t>
              </a:r>
            </a:p>
          </p:txBody>
        </p:sp>
        <p:grpSp>
          <p:nvGrpSpPr>
            <p:cNvPr id="38" name="Grupo 37">
              <a:extLst>
                <a:ext uri="{FF2B5EF4-FFF2-40B4-BE49-F238E27FC236}">
                  <a16:creationId xmlns:a16="http://schemas.microsoft.com/office/drawing/2014/main" id="{CFB9670D-5DB0-4A46-A398-4C40AE8C6FC8}"/>
                </a:ext>
              </a:extLst>
            </p:cNvPr>
            <p:cNvGrpSpPr/>
            <p:nvPr/>
          </p:nvGrpSpPr>
          <p:grpSpPr>
            <a:xfrm>
              <a:off x="10133729" y="-46716"/>
              <a:ext cx="1682901" cy="1546999"/>
              <a:chOff x="9836637" y="106015"/>
              <a:chExt cx="1929565" cy="2078540"/>
            </a:xfrm>
          </p:grpSpPr>
          <p:sp>
            <p:nvSpPr>
              <p:cNvPr id="39" name="Elipse 38">
                <a:extLst>
                  <a:ext uri="{FF2B5EF4-FFF2-40B4-BE49-F238E27FC236}">
                    <a16:creationId xmlns:a16="http://schemas.microsoft.com/office/drawing/2014/main" id="{34B12050-F430-43FB-BF1C-B5BA2CE7A16A}"/>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a:p>
            </p:txBody>
          </p:sp>
          <p:cxnSp>
            <p:nvCxnSpPr>
              <p:cNvPr id="40" name="Conector recto 39">
                <a:extLst>
                  <a:ext uri="{FF2B5EF4-FFF2-40B4-BE49-F238E27FC236}">
                    <a16:creationId xmlns:a16="http://schemas.microsoft.com/office/drawing/2014/main" id="{1381F1E8-8FE8-4B4A-9A79-FA14B3E6DB34}"/>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E34A2C5D-D31F-4469-9361-A054F55225DB}"/>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6746C081-1BE6-477D-B3BA-33DCDDF62467}"/>
                  </a:ext>
                </a:extLst>
              </p:cNvPr>
              <p:cNvCxnSpPr>
                <a:cxnSpLocks/>
                <a:stCxn id="39"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8A2AFA78-3627-4FA3-AAE9-5A8B4136A478}"/>
                  </a:ext>
                </a:extLst>
              </p:cNvPr>
              <p:cNvCxnSpPr>
                <a:cxnSpLocks/>
                <a:stCxn id="39"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44" name="Cuerda 43">
                <a:extLst>
                  <a:ext uri="{FF2B5EF4-FFF2-40B4-BE49-F238E27FC236}">
                    <a16:creationId xmlns:a16="http://schemas.microsoft.com/office/drawing/2014/main" id="{622F5FFB-C5F0-4ABB-9243-AF93864CDDBC}"/>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a:p>
            </p:txBody>
          </p:sp>
          <p:sp>
            <p:nvSpPr>
              <p:cNvPr id="45" name="Cuerda 44">
                <a:extLst>
                  <a:ext uri="{FF2B5EF4-FFF2-40B4-BE49-F238E27FC236}">
                    <a16:creationId xmlns:a16="http://schemas.microsoft.com/office/drawing/2014/main" id="{81318734-BBE8-41D4-9938-5A51F3C73D6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0"/>
              </a:p>
            </p:txBody>
          </p:sp>
        </p:grpSp>
      </p:grpSp>
      <p:sp>
        <p:nvSpPr>
          <p:cNvPr id="71" name="Tijdelijke aanduiding voor inhoud 2">
            <a:extLst>
              <a:ext uri="{FF2B5EF4-FFF2-40B4-BE49-F238E27FC236}">
                <a16:creationId xmlns:a16="http://schemas.microsoft.com/office/drawing/2014/main" id="{8A41CD31-4C99-4D8E-9494-0314A6525F65}"/>
              </a:ext>
            </a:extLst>
          </p:cNvPr>
          <p:cNvSpPr txBox="1">
            <a:spLocks/>
          </p:cNvSpPr>
          <p:nvPr/>
        </p:nvSpPr>
        <p:spPr>
          <a:xfrm>
            <a:off x="329660" y="1695163"/>
            <a:ext cx="11645524" cy="4680025"/>
          </a:xfrm>
          <a:prstGeom prst="rect">
            <a:avLst/>
          </a:prstGeom>
          <a:ln>
            <a:solidFill>
              <a:schemeClr val="accent1"/>
            </a:solidFill>
            <a:bevel/>
          </a:ln>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endParaRPr lang="en-US" kern="0" dirty="0">
              <a:solidFill>
                <a:sysClr val="windowText" lastClr="000000"/>
              </a:solidFill>
              <a:latin typeface="Arial" panose="020B0604020202020204" pitchFamily="34" charset="0"/>
              <a:cs typeface="Arial" panose="020B0604020202020204" pitchFamily="34" charset="0"/>
            </a:endParaRPr>
          </a:p>
          <a:p>
            <a:r>
              <a:rPr lang="hr-HR" sz="2400">
                <a:solidFill>
                  <a:srgbClr val="002060"/>
                </a:solidFill>
                <a:latin typeface="PF Square Sans Pro" pitchFamily="2" charset="0"/>
                <a:cs typeface="Arial" panose="020B0604020202020204" pitchFamily="34" charset="0"/>
              </a:rPr>
              <a:t>Molimo Vas da odgovorite na sljedeća pitanja:</a:t>
            </a:r>
          </a:p>
          <a:p>
            <a:endParaRPr lang="en-US" sz="2400" kern="0" dirty="0">
              <a:solidFill>
                <a:srgbClr val="002060"/>
              </a:solidFill>
              <a:latin typeface="PF Square Sans Pro" pitchFamily="2" charset="0"/>
              <a:cs typeface="Arial" panose="020B0604020202020204" pitchFamily="34" charset="0"/>
            </a:endParaRPr>
          </a:p>
          <a:p>
            <a:pPr marL="970727" lvl="1" indent="-514350">
              <a:buFont typeface="+mj-lt"/>
              <a:buAutoNum type="arabicPeriod"/>
            </a:pPr>
            <a:r>
              <a:rPr lang="hr-HR" sz="3200" b="1">
                <a:solidFill>
                  <a:srgbClr val="002060"/>
                </a:solidFill>
                <a:latin typeface="PF Square Sans Pro" pitchFamily="2" charset="0"/>
                <a:cs typeface="Arial" panose="020B0604020202020204" pitchFamily="34" charset="0"/>
              </a:rPr>
              <a:t>Koja se antimikrobni lijekovi najčešće koriste kod vrste koju uzgajate i za koja stanja? </a:t>
            </a:r>
          </a:p>
          <a:p>
            <a:pPr marL="970727" lvl="1" indent="-514350">
              <a:buFont typeface="+mj-lt"/>
              <a:buAutoNum type="arabicPeriod"/>
            </a:pPr>
            <a:endParaRPr lang="en-US" sz="3200" b="1" kern="0" dirty="0">
              <a:solidFill>
                <a:srgbClr val="002060"/>
              </a:solidFill>
              <a:latin typeface="PF Square Sans Pro" pitchFamily="2" charset="0"/>
              <a:cs typeface="Arial" panose="020B0604020202020204" pitchFamily="34" charset="0"/>
            </a:endParaRPr>
          </a:p>
          <a:p>
            <a:pPr marL="970727" lvl="1" indent="-514350">
              <a:buFont typeface="+mj-lt"/>
              <a:buAutoNum type="arabicPeriod"/>
            </a:pPr>
            <a:r>
              <a:rPr lang="hr-HR" sz="3200" b="1">
                <a:solidFill>
                  <a:srgbClr val="002060"/>
                </a:solidFill>
                <a:latin typeface="PF Square Sans Pro" pitchFamily="2" charset="0"/>
                <a:cs typeface="Arial" panose="020B0604020202020204" pitchFamily="34" charset="0"/>
              </a:rPr>
              <a:t>Koje su mogućnosti/dobre prakse za smanjenje uporabe antimikrobnih lijekova za ta stanja? </a:t>
            </a:r>
          </a:p>
          <a:p>
            <a:pPr marL="1654881" lvl="3" indent="-285750">
              <a:buFont typeface="Arial" panose="020B0604020202020204" pitchFamily="34" charset="0"/>
              <a:buChar char="•"/>
            </a:pPr>
            <a:r>
              <a:rPr lang="hr-HR" sz="2000">
                <a:solidFill>
                  <a:srgbClr val="002060"/>
                </a:solidFill>
                <a:latin typeface="PF Square Sans Pro" pitchFamily="2" charset="0"/>
                <a:cs typeface="Arial" panose="020B0604020202020204" pitchFamily="34" charset="0"/>
              </a:rPr>
              <a:t>Uzgojne prakse</a:t>
            </a:r>
          </a:p>
          <a:p>
            <a:pPr marL="1654881" lvl="3" indent="-285750">
              <a:buFont typeface="Arial" panose="020B0604020202020204" pitchFamily="34" charset="0"/>
              <a:buChar char="•"/>
            </a:pPr>
            <a:r>
              <a:rPr lang="hr-HR" sz="2000">
                <a:solidFill>
                  <a:srgbClr val="002060"/>
                </a:solidFill>
                <a:latin typeface="PF Square Sans Pro" pitchFamily="2" charset="0"/>
                <a:cs typeface="Arial" panose="020B0604020202020204" pitchFamily="34" charset="0"/>
              </a:rPr>
              <a:t>Smanjenje i odgovorna uporaba antibiotika</a:t>
            </a:r>
          </a:p>
          <a:p>
            <a:pPr marL="1654881" lvl="3" indent="-285750">
              <a:buFont typeface="Arial" panose="020B0604020202020204" pitchFamily="34" charset="0"/>
              <a:buChar char="•"/>
            </a:pPr>
            <a:r>
              <a:rPr lang="hr-HR" sz="2000">
                <a:solidFill>
                  <a:srgbClr val="002060"/>
                </a:solidFill>
                <a:latin typeface="PF Square Sans Pro" pitchFamily="2" charset="0"/>
                <a:cs typeface="Arial" panose="020B0604020202020204" pitchFamily="34" charset="0"/>
              </a:rPr>
              <a:t>Ostalo</a:t>
            </a:r>
          </a:p>
          <a:p>
            <a:endParaRPr lang="en-US" sz="2400" kern="0" dirty="0">
              <a:solidFill>
                <a:srgbClr val="002060"/>
              </a:solidFill>
              <a:latin typeface="PF Square Sans Pro" pitchFamily="2" charset="0"/>
              <a:cs typeface="Arial" panose="020B0604020202020204" pitchFamily="34" charset="0"/>
            </a:endParaRPr>
          </a:p>
          <a:p>
            <a:r>
              <a:rPr lang="hr-HR" sz="2400">
                <a:solidFill>
                  <a:srgbClr val="002060"/>
                </a:solidFill>
                <a:latin typeface="PF Square Sans Pro" pitchFamily="2" charset="0"/>
                <a:cs typeface="Arial" panose="020B0604020202020204" pitchFamily="34" charset="0"/>
              </a:rPr>
              <a:t>Koristite samoljepljive papiriće da zapišete svoje odgovore i zalijepite ih na flipchart papire</a:t>
            </a:r>
          </a:p>
          <a:p>
            <a:endParaRPr lang="nl-NL" sz="1600" kern="0" dirty="0">
              <a:solidFill>
                <a:srgbClr val="002060"/>
              </a:solidFill>
              <a:latin typeface="PF Square Sans Pro" pitchFamily="2" charset="0"/>
            </a:endParaRPr>
          </a:p>
          <a:p>
            <a:pPr marL="457200" lvl="1"/>
            <a:endParaRPr lang="nl-NL" kern="0" dirty="0">
              <a:solidFill>
                <a:sysClr val="windowText" lastClr="000000"/>
              </a:solidFill>
            </a:endParaRPr>
          </a:p>
        </p:txBody>
      </p:sp>
    </p:spTree>
    <p:extLst>
      <p:ext uri="{BB962C8B-B14F-4D97-AF65-F5344CB8AC3E}">
        <p14:creationId xmlns:p14="http://schemas.microsoft.com/office/powerpoint/2010/main" val="3510459679"/>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1739</Words>
  <Application>Microsoft Office PowerPoint</Application>
  <PresentationFormat>Panorámica</PresentationFormat>
  <Paragraphs>369</Paragraphs>
  <Slides>16</Slides>
  <Notes>16</Notes>
  <HiddenSlides>4</HiddenSlides>
  <MMClips>2</MMClips>
  <ScaleCrop>false</ScaleCrop>
  <HeadingPairs>
    <vt:vector size="6" baseType="variant">
      <vt:variant>
        <vt:lpstr>Fuentes usadas</vt:lpstr>
      </vt:variant>
      <vt:variant>
        <vt:i4>9</vt:i4>
      </vt:variant>
      <vt:variant>
        <vt:lpstr>Tema</vt:lpstr>
      </vt:variant>
      <vt:variant>
        <vt:i4>3</vt:i4>
      </vt:variant>
      <vt:variant>
        <vt:lpstr>Títulos de diapositiva</vt:lpstr>
      </vt:variant>
      <vt:variant>
        <vt:i4>16</vt:i4>
      </vt:variant>
    </vt:vector>
  </HeadingPairs>
  <TitlesOfParts>
    <vt:vector size="28" baseType="lpstr">
      <vt:lpstr>Aptos</vt:lpstr>
      <vt:lpstr>Aptos Display</vt:lpstr>
      <vt:lpstr>Arial</vt:lpstr>
      <vt:lpstr>Calibri</vt:lpstr>
      <vt:lpstr>Courier New</vt:lpstr>
      <vt:lpstr>EC Square Sans Pro</vt:lpstr>
      <vt:lpstr>PF Square Sans Pro</vt:lpstr>
      <vt:lpstr>Times New Roman</vt:lpstr>
      <vt:lpstr>Wingdings</vt:lpstr>
      <vt:lpstr>Kantoorthema</vt:lpstr>
      <vt:lpstr>Office Theme</vt:lpstr>
      <vt:lpstr>1_Kantoorthema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Hands-on training</dc:title>
  <dc:creator>Spaans, Annick</dc:creator>
  <cp:lastModifiedBy>Alicia Gonzalez</cp:lastModifiedBy>
  <cp:revision>73</cp:revision>
  <dcterms:created xsi:type="dcterms:W3CDTF">2024-02-14T08:46:14Z</dcterms:created>
  <dcterms:modified xsi:type="dcterms:W3CDTF">2024-05-14T13:21:06Z</dcterms:modified>
</cp:coreProperties>
</file>