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15"/>
  </p:notesMasterIdLst>
  <p:handoutMasterIdLst>
    <p:handoutMasterId r:id="rId16"/>
  </p:handoutMasterIdLst>
  <p:sldIdLst>
    <p:sldId id="277" r:id="rId3"/>
    <p:sldId id="386" r:id="rId4"/>
    <p:sldId id="264" r:id="rId5"/>
    <p:sldId id="281" r:id="rId6"/>
    <p:sldId id="280" r:id="rId7"/>
    <p:sldId id="384" r:id="rId8"/>
    <p:sldId id="388" r:id="rId9"/>
    <p:sldId id="391" r:id="rId10"/>
    <p:sldId id="394" r:id="rId11"/>
    <p:sldId id="395" r:id="rId12"/>
    <p:sldId id="398" r:id="rId13"/>
    <p:sldId id="399" r:id="rId14"/>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7470"/>
    <a:srgbClr val="6BB188"/>
    <a:srgbClr val="9DCBB0"/>
    <a:srgbClr val="CBE3D5"/>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1D99EF-29E5-4BE6-8EDE-7ACF63C5F86D}" v="8" dt="2024-06-12T11:01:57.587"/>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1" autoAdjust="0"/>
    <p:restoredTop sz="75616" autoAdjust="0"/>
  </p:normalViewPr>
  <p:slideViewPr>
    <p:cSldViewPr snapToGrid="0">
      <p:cViewPr varScale="1">
        <p:scale>
          <a:sx n="78" d="100"/>
          <a:sy n="78" d="100"/>
        </p:scale>
        <p:origin x="798" y="84"/>
      </p:cViewPr>
      <p:guideLst/>
    </p:cSldViewPr>
  </p:slideViewPr>
  <p:notesTextViewPr>
    <p:cViewPr>
      <p:scale>
        <a:sx n="1" d="1"/>
        <a:sy n="1" d="1"/>
      </p:scale>
      <p:origin x="0" y="0"/>
    </p:cViewPr>
  </p:notesTextViewPr>
  <p:notesViewPr>
    <p:cSldViewPr snapToGrid="0">
      <p:cViewPr varScale="1">
        <p:scale>
          <a:sx n="45" d="100"/>
          <a:sy n="45" d="100"/>
        </p:scale>
        <p:origin x="2760" y="5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21" Type="http://schemas.microsoft.com/office/2016/11/relationships/changesInfo" Target="changesInfos/changesInfo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pard ‎" userId="09a58b91f9e979a1" providerId="LiveId" clId="{AA1D99EF-29E5-4BE6-8EDE-7ACF63C5F86D}"/>
    <pc:docChg chg="undo custSel modSld modMainMaster">
      <pc:chgData name="Shepard ‎" userId="09a58b91f9e979a1" providerId="LiveId" clId="{AA1D99EF-29E5-4BE6-8EDE-7ACF63C5F86D}" dt="2024-06-12T11:02:40.032" v="30" actId="404"/>
      <pc:docMkLst>
        <pc:docMk/>
      </pc:docMkLst>
      <pc:sldChg chg="modSp mod">
        <pc:chgData name="Shepard ‎" userId="09a58b91f9e979a1" providerId="LiveId" clId="{AA1D99EF-29E5-4BE6-8EDE-7ACF63C5F86D}" dt="2024-06-12T10:45:40.370" v="1" actId="27636"/>
        <pc:sldMkLst>
          <pc:docMk/>
          <pc:sldMk cId="1613776791" sldId="264"/>
        </pc:sldMkLst>
        <pc:spChg chg="mod">
          <ac:chgData name="Shepard ‎" userId="09a58b91f9e979a1" providerId="LiveId" clId="{AA1D99EF-29E5-4BE6-8EDE-7ACF63C5F86D}" dt="2024-06-12T10:45:40.370" v="1" actId="27636"/>
          <ac:spMkLst>
            <pc:docMk/>
            <pc:sldMk cId="1613776791" sldId="264"/>
            <ac:spMk id="7" creationId="{D134C0FF-C9F2-8C75-AA31-F750D949EAB6}"/>
          </ac:spMkLst>
        </pc:spChg>
      </pc:sldChg>
      <pc:sldChg chg="delSp mod">
        <pc:chgData name="Shepard ‎" userId="09a58b91f9e979a1" providerId="LiveId" clId="{AA1D99EF-29E5-4BE6-8EDE-7ACF63C5F86D}" dt="2024-06-12T11:01:20.476" v="8" actId="478"/>
        <pc:sldMkLst>
          <pc:docMk/>
          <pc:sldMk cId="2499853343" sldId="277"/>
        </pc:sldMkLst>
        <pc:spChg chg="del">
          <ac:chgData name="Shepard ‎" userId="09a58b91f9e979a1" providerId="LiveId" clId="{AA1D99EF-29E5-4BE6-8EDE-7ACF63C5F86D}" dt="2024-06-12T11:01:20.476" v="8" actId="478"/>
          <ac:spMkLst>
            <pc:docMk/>
            <pc:sldMk cId="2499853343" sldId="277"/>
            <ac:spMk id="4" creationId="{6FD291A5-AD7E-864F-D1FF-B2B1AD2EA045}"/>
          </ac:spMkLst>
        </pc:spChg>
      </pc:sldChg>
      <pc:sldChg chg="modSp mod">
        <pc:chgData name="Shepard ‎" userId="09a58b91f9e979a1" providerId="LiveId" clId="{AA1D99EF-29E5-4BE6-8EDE-7ACF63C5F86D}" dt="2024-06-12T11:01:34.313" v="11" actId="1076"/>
        <pc:sldMkLst>
          <pc:docMk/>
          <pc:sldMk cId="163604321" sldId="280"/>
        </pc:sldMkLst>
        <pc:spChg chg="mod">
          <ac:chgData name="Shepard ‎" userId="09a58b91f9e979a1" providerId="LiveId" clId="{AA1D99EF-29E5-4BE6-8EDE-7ACF63C5F86D}" dt="2024-06-12T10:45:40.373" v="2" actId="27636"/>
          <ac:spMkLst>
            <pc:docMk/>
            <pc:sldMk cId="163604321" sldId="280"/>
            <ac:spMk id="2" creationId="{8FF0C3B0-8099-791F-475C-767B65B12EB5}"/>
          </ac:spMkLst>
        </pc:spChg>
        <pc:picChg chg="mod">
          <ac:chgData name="Shepard ‎" userId="09a58b91f9e979a1" providerId="LiveId" clId="{AA1D99EF-29E5-4BE6-8EDE-7ACF63C5F86D}" dt="2024-06-12T11:01:34.313" v="11" actId="1076"/>
          <ac:picMkLst>
            <pc:docMk/>
            <pc:sldMk cId="163604321" sldId="280"/>
            <ac:picMk id="5" creationId="{EE9ECD1E-19F9-097F-220B-DD749374E100}"/>
          </ac:picMkLst>
        </pc:picChg>
      </pc:sldChg>
      <pc:sldChg chg="modSp mod">
        <pc:chgData name="Shepard ‎" userId="09a58b91f9e979a1" providerId="LiveId" clId="{AA1D99EF-29E5-4BE6-8EDE-7ACF63C5F86D}" dt="2024-06-12T11:02:10.563" v="22" actId="404"/>
        <pc:sldMkLst>
          <pc:docMk/>
          <pc:sldMk cId="3824595459" sldId="384"/>
        </pc:sldMkLst>
        <pc:spChg chg="mod">
          <ac:chgData name="Shepard ‎" userId="09a58b91f9e979a1" providerId="LiveId" clId="{AA1D99EF-29E5-4BE6-8EDE-7ACF63C5F86D}" dt="2024-06-12T11:01:42.037" v="12" actId="404"/>
          <ac:spMkLst>
            <pc:docMk/>
            <pc:sldMk cId="3824595459" sldId="384"/>
            <ac:spMk id="4" creationId="{47C3EAB5-8629-0DE6-E679-E44CE3EDE024}"/>
          </ac:spMkLst>
        </pc:spChg>
        <pc:spChg chg="mod">
          <ac:chgData name="Shepard ‎" userId="09a58b91f9e979a1" providerId="LiveId" clId="{AA1D99EF-29E5-4BE6-8EDE-7ACF63C5F86D}" dt="2024-06-12T11:01:42.037" v="12" actId="404"/>
          <ac:spMkLst>
            <pc:docMk/>
            <pc:sldMk cId="3824595459" sldId="384"/>
            <ac:spMk id="6" creationId="{06CAFF29-B388-7A00-9463-0E24E4597853}"/>
          </ac:spMkLst>
        </pc:spChg>
        <pc:spChg chg="mod">
          <ac:chgData name="Shepard ‎" userId="09a58b91f9e979a1" providerId="LiveId" clId="{AA1D99EF-29E5-4BE6-8EDE-7ACF63C5F86D}" dt="2024-06-12T11:01:42.037" v="12" actId="404"/>
          <ac:spMkLst>
            <pc:docMk/>
            <pc:sldMk cId="3824595459" sldId="384"/>
            <ac:spMk id="9" creationId="{389BB195-89E0-7708-EA55-2BE9AE9BE940}"/>
          </ac:spMkLst>
        </pc:spChg>
        <pc:spChg chg="mod">
          <ac:chgData name="Shepard ‎" userId="09a58b91f9e979a1" providerId="LiveId" clId="{AA1D99EF-29E5-4BE6-8EDE-7ACF63C5F86D}" dt="2024-06-12T11:01:42.037" v="12" actId="404"/>
          <ac:spMkLst>
            <pc:docMk/>
            <pc:sldMk cId="3824595459" sldId="384"/>
            <ac:spMk id="11" creationId="{661A0478-4C77-35DE-3749-CA125BBFBB97}"/>
          </ac:spMkLst>
        </pc:spChg>
        <pc:spChg chg="mod">
          <ac:chgData name="Shepard ‎" userId="09a58b91f9e979a1" providerId="LiveId" clId="{AA1D99EF-29E5-4BE6-8EDE-7ACF63C5F86D}" dt="2024-06-12T11:01:42.037" v="12" actId="404"/>
          <ac:spMkLst>
            <pc:docMk/>
            <pc:sldMk cId="3824595459" sldId="384"/>
            <ac:spMk id="13" creationId="{8578A251-B3C9-174C-F570-9C62F8DDCFAA}"/>
          </ac:spMkLst>
        </pc:spChg>
        <pc:spChg chg="mod">
          <ac:chgData name="Shepard ‎" userId="09a58b91f9e979a1" providerId="LiveId" clId="{AA1D99EF-29E5-4BE6-8EDE-7ACF63C5F86D}" dt="2024-06-12T11:01:42.037" v="12" actId="404"/>
          <ac:spMkLst>
            <pc:docMk/>
            <pc:sldMk cId="3824595459" sldId="384"/>
            <ac:spMk id="28" creationId="{D992C637-2A81-4FFC-9F0F-914055C7E486}"/>
          </ac:spMkLst>
        </pc:spChg>
        <pc:spChg chg="mod">
          <ac:chgData name="Shepard ‎" userId="09a58b91f9e979a1" providerId="LiveId" clId="{AA1D99EF-29E5-4BE6-8EDE-7ACF63C5F86D}" dt="2024-06-12T11:01:42.037" v="12" actId="404"/>
          <ac:spMkLst>
            <pc:docMk/>
            <pc:sldMk cId="3824595459" sldId="384"/>
            <ac:spMk id="29" creationId="{FB353F46-3355-4AA5-BA70-B94BFF397444}"/>
          </ac:spMkLst>
        </pc:spChg>
        <pc:spChg chg="mod">
          <ac:chgData name="Shepard ‎" userId="09a58b91f9e979a1" providerId="LiveId" clId="{AA1D99EF-29E5-4BE6-8EDE-7ACF63C5F86D}" dt="2024-06-12T11:01:42.037" v="12" actId="404"/>
          <ac:spMkLst>
            <pc:docMk/>
            <pc:sldMk cId="3824595459" sldId="384"/>
            <ac:spMk id="32" creationId="{E6BBFDCE-810A-4953-B424-1E6CE18AD26D}"/>
          </ac:spMkLst>
        </pc:spChg>
        <pc:spChg chg="mod">
          <ac:chgData name="Shepard ‎" userId="09a58b91f9e979a1" providerId="LiveId" clId="{AA1D99EF-29E5-4BE6-8EDE-7ACF63C5F86D}" dt="2024-06-12T11:01:42.037" v="12" actId="404"/>
          <ac:spMkLst>
            <pc:docMk/>
            <pc:sldMk cId="3824595459" sldId="384"/>
            <ac:spMk id="33" creationId="{FCD27A84-761B-4A76-A594-EDC6FC88F115}"/>
          </ac:spMkLst>
        </pc:spChg>
        <pc:spChg chg="mod">
          <ac:chgData name="Shepard ‎" userId="09a58b91f9e979a1" providerId="LiveId" clId="{AA1D99EF-29E5-4BE6-8EDE-7ACF63C5F86D}" dt="2024-06-12T11:01:42.037" v="12" actId="404"/>
          <ac:spMkLst>
            <pc:docMk/>
            <pc:sldMk cId="3824595459" sldId="384"/>
            <ac:spMk id="34" creationId="{AFF8B4CA-F320-475E-895A-326AFD0351F2}"/>
          </ac:spMkLst>
        </pc:spChg>
        <pc:spChg chg="mod">
          <ac:chgData name="Shepard ‎" userId="09a58b91f9e979a1" providerId="LiveId" clId="{AA1D99EF-29E5-4BE6-8EDE-7ACF63C5F86D}" dt="2024-06-12T11:01:54.217" v="16" actId="14100"/>
          <ac:spMkLst>
            <pc:docMk/>
            <pc:sldMk cId="3824595459" sldId="384"/>
            <ac:spMk id="35" creationId="{3FA5219B-24E9-443F-BDF7-8EF6B9311594}"/>
          </ac:spMkLst>
        </pc:spChg>
        <pc:spChg chg="mod">
          <ac:chgData name="Shepard ‎" userId="09a58b91f9e979a1" providerId="LiveId" clId="{AA1D99EF-29E5-4BE6-8EDE-7ACF63C5F86D}" dt="2024-06-12T11:01:51.257" v="15" actId="404"/>
          <ac:spMkLst>
            <pc:docMk/>
            <pc:sldMk cId="3824595459" sldId="384"/>
            <ac:spMk id="36" creationId="{A2A8AFD6-2B1B-46AE-A2F0-645FDB1EEF27}"/>
          </ac:spMkLst>
        </pc:spChg>
        <pc:spChg chg="mod">
          <ac:chgData name="Shepard ‎" userId="09a58b91f9e979a1" providerId="LiveId" clId="{AA1D99EF-29E5-4BE6-8EDE-7ACF63C5F86D}" dt="2024-06-12T11:01:42.037" v="12" actId="404"/>
          <ac:spMkLst>
            <pc:docMk/>
            <pc:sldMk cId="3824595459" sldId="384"/>
            <ac:spMk id="38" creationId="{384259F0-3FC8-4D6F-80BB-DE0F8C37A42C}"/>
          </ac:spMkLst>
        </pc:spChg>
        <pc:spChg chg="mod">
          <ac:chgData name="Shepard ‎" userId="09a58b91f9e979a1" providerId="LiveId" clId="{AA1D99EF-29E5-4BE6-8EDE-7ACF63C5F86D}" dt="2024-06-12T11:01:42.037" v="12" actId="404"/>
          <ac:spMkLst>
            <pc:docMk/>
            <pc:sldMk cId="3824595459" sldId="384"/>
            <ac:spMk id="39" creationId="{5C813B8A-AE29-45AF-9E7B-DAAC7816394E}"/>
          </ac:spMkLst>
        </pc:spChg>
        <pc:spChg chg="mod">
          <ac:chgData name="Shepard ‎" userId="09a58b91f9e979a1" providerId="LiveId" clId="{AA1D99EF-29E5-4BE6-8EDE-7ACF63C5F86D}" dt="2024-06-12T11:01:42.037" v="12" actId="404"/>
          <ac:spMkLst>
            <pc:docMk/>
            <pc:sldMk cId="3824595459" sldId="384"/>
            <ac:spMk id="40" creationId="{0CC6B10F-03E9-4FE2-AE6F-D0C375988537}"/>
          </ac:spMkLst>
        </pc:spChg>
        <pc:spChg chg="mod">
          <ac:chgData name="Shepard ‎" userId="09a58b91f9e979a1" providerId="LiveId" clId="{AA1D99EF-29E5-4BE6-8EDE-7ACF63C5F86D}" dt="2024-06-12T11:01:42.037" v="12" actId="404"/>
          <ac:spMkLst>
            <pc:docMk/>
            <pc:sldMk cId="3824595459" sldId="384"/>
            <ac:spMk id="42" creationId="{DA60E70B-2C2C-479A-B824-5337C138E1DF}"/>
          </ac:spMkLst>
        </pc:spChg>
        <pc:spChg chg="mod">
          <ac:chgData name="Shepard ‎" userId="09a58b91f9e979a1" providerId="LiveId" clId="{AA1D99EF-29E5-4BE6-8EDE-7ACF63C5F86D}" dt="2024-06-12T11:01:48.555" v="14" actId="1076"/>
          <ac:spMkLst>
            <pc:docMk/>
            <pc:sldMk cId="3824595459" sldId="384"/>
            <ac:spMk id="45" creationId="{28EBF90C-FD7F-40D4-8193-9ADD37733D23}"/>
          </ac:spMkLst>
        </pc:spChg>
        <pc:spChg chg="mod">
          <ac:chgData name="Shepard ‎" userId="09a58b91f9e979a1" providerId="LiveId" clId="{AA1D99EF-29E5-4BE6-8EDE-7ACF63C5F86D}" dt="2024-06-12T11:01:42.037" v="12" actId="404"/>
          <ac:spMkLst>
            <pc:docMk/>
            <pc:sldMk cId="3824595459" sldId="384"/>
            <ac:spMk id="46" creationId="{35BEB393-2C5D-4FBF-AAC1-A8E9F0C8536F}"/>
          </ac:spMkLst>
        </pc:spChg>
        <pc:spChg chg="mod">
          <ac:chgData name="Shepard ‎" userId="09a58b91f9e979a1" providerId="LiveId" clId="{AA1D99EF-29E5-4BE6-8EDE-7ACF63C5F86D}" dt="2024-06-12T11:01:42.037" v="12" actId="404"/>
          <ac:spMkLst>
            <pc:docMk/>
            <pc:sldMk cId="3824595459" sldId="384"/>
            <ac:spMk id="47" creationId="{FF0A72AB-3E92-4B2B-B016-87A588D24947}"/>
          </ac:spMkLst>
        </pc:spChg>
        <pc:spChg chg="mod">
          <ac:chgData name="Shepard ‎" userId="09a58b91f9e979a1" providerId="LiveId" clId="{AA1D99EF-29E5-4BE6-8EDE-7ACF63C5F86D}" dt="2024-06-12T11:01:42.037" v="12" actId="404"/>
          <ac:spMkLst>
            <pc:docMk/>
            <pc:sldMk cId="3824595459" sldId="384"/>
            <ac:spMk id="48" creationId="{82C96084-6BEB-4404-AA54-FA9F59952485}"/>
          </ac:spMkLst>
        </pc:spChg>
        <pc:spChg chg="mod">
          <ac:chgData name="Shepard ‎" userId="09a58b91f9e979a1" providerId="LiveId" clId="{AA1D99EF-29E5-4BE6-8EDE-7ACF63C5F86D}" dt="2024-06-12T11:01:42.037" v="12" actId="404"/>
          <ac:spMkLst>
            <pc:docMk/>
            <pc:sldMk cId="3824595459" sldId="384"/>
            <ac:spMk id="50" creationId="{64C14248-52A6-4206-85E4-62FCF6843086}"/>
          </ac:spMkLst>
        </pc:spChg>
        <pc:spChg chg="mod">
          <ac:chgData name="Shepard ‎" userId="09a58b91f9e979a1" providerId="LiveId" clId="{AA1D99EF-29E5-4BE6-8EDE-7ACF63C5F86D}" dt="2024-06-12T11:01:57.587" v="17" actId="404"/>
          <ac:spMkLst>
            <pc:docMk/>
            <pc:sldMk cId="3824595459" sldId="384"/>
            <ac:spMk id="51" creationId="{6A54E01C-5231-42AE-BAA4-CE60FFE3E051}"/>
          </ac:spMkLst>
        </pc:spChg>
        <pc:spChg chg="mod">
          <ac:chgData name="Shepard ‎" userId="09a58b91f9e979a1" providerId="LiveId" clId="{AA1D99EF-29E5-4BE6-8EDE-7ACF63C5F86D}" dt="2024-06-12T11:01:42.037" v="12" actId="404"/>
          <ac:spMkLst>
            <pc:docMk/>
            <pc:sldMk cId="3824595459" sldId="384"/>
            <ac:spMk id="52" creationId="{1A11E895-CF81-4859-AC21-F9018280F752}"/>
          </ac:spMkLst>
        </pc:spChg>
        <pc:spChg chg="mod">
          <ac:chgData name="Shepard ‎" userId="09a58b91f9e979a1" providerId="LiveId" clId="{AA1D99EF-29E5-4BE6-8EDE-7ACF63C5F86D}" dt="2024-06-12T11:01:42.037" v="12" actId="404"/>
          <ac:spMkLst>
            <pc:docMk/>
            <pc:sldMk cId="3824595459" sldId="384"/>
            <ac:spMk id="53" creationId="{EAD4A5E9-666B-4D44-B945-9C950481D473}"/>
          </ac:spMkLst>
        </pc:spChg>
        <pc:spChg chg="mod">
          <ac:chgData name="Shepard ‎" userId="09a58b91f9e979a1" providerId="LiveId" clId="{AA1D99EF-29E5-4BE6-8EDE-7ACF63C5F86D}" dt="2024-06-12T11:01:42.037" v="12" actId="404"/>
          <ac:spMkLst>
            <pc:docMk/>
            <pc:sldMk cId="3824595459" sldId="384"/>
            <ac:spMk id="54" creationId="{C7A3C2B9-7224-4560-BFFD-9A6D46124312}"/>
          </ac:spMkLst>
        </pc:spChg>
        <pc:spChg chg="mod">
          <ac:chgData name="Shepard ‎" userId="09a58b91f9e979a1" providerId="LiveId" clId="{AA1D99EF-29E5-4BE6-8EDE-7ACF63C5F86D}" dt="2024-06-12T11:01:42.037" v="12" actId="404"/>
          <ac:spMkLst>
            <pc:docMk/>
            <pc:sldMk cId="3824595459" sldId="384"/>
            <ac:spMk id="55" creationId="{912FCD56-4697-4300-8401-041CECAB9C42}"/>
          </ac:spMkLst>
        </pc:spChg>
        <pc:spChg chg="mod">
          <ac:chgData name="Shepard ‎" userId="09a58b91f9e979a1" providerId="LiveId" clId="{AA1D99EF-29E5-4BE6-8EDE-7ACF63C5F86D}" dt="2024-06-12T11:01:42.037" v="12" actId="404"/>
          <ac:spMkLst>
            <pc:docMk/>
            <pc:sldMk cId="3824595459" sldId="384"/>
            <ac:spMk id="56" creationId="{1F552410-01A8-41FA-8F14-827FEE253ACF}"/>
          </ac:spMkLst>
        </pc:spChg>
        <pc:spChg chg="mod">
          <ac:chgData name="Shepard ‎" userId="09a58b91f9e979a1" providerId="LiveId" clId="{AA1D99EF-29E5-4BE6-8EDE-7ACF63C5F86D}" dt="2024-06-12T11:01:42.037" v="12" actId="404"/>
          <ac:spMkLst>
            <pc:docMk/>
            <pc:sldMk cId="3824595459" sldId="384"/>
            <ac:spMk id="59" creationId="{5EA81898-A75C-4307-9FFB-9A4499E2E9E7}"/>
          </ac:spMkLst>
        </pc:spChg>
        <pc:spChg chg="mod">
          <ac:chgData name="Shepard ‎" userId="09a58b91f9e979a1" providerId="LiveId" clId="{AA1D99EF-29E5-4BE6-8EDE-7ACF63C5F86D}" dt="2024-06-12T11:01:42.037" v="12" actId="404"/>
          <ac:spMkLst>
            <pc:docMk/>
            <pc:sldMk cId="3824595459" sldId="384"/>
            <ac:spMk id="62" creationId="{280D4FB9-26D5-4B64-B2D4-285DF60A1D99}"/>
          </ac:spMkLst>
        </pc:spChg>
        <pc:spChg chg="mod">
          <ac:chgData name="Shepard ‎" userId="09a58b91f9e979a1" providerId="LiveId" clId="{AA1D99EF-29E5-4BE6-8EDE-7ACF63C5F86D}" dt="2024-06-12T11:01:42.037" v="12" actId="404"/>
          <ac:spMkLst>
            <pc:docMk/>
            <pc:sldMk cId="3824595459" sldId="384"/>
            <ac:spMk id="65" creationId="{9698ABE0-8A5C-41FE-8C27-AB7F720504FE}"/>
          </ac:spMkLst>
        </pc:spChg>
        <pc:spChg chg="mod">
          <ac:chgData name="Shepard ‎" userId="09a58b91f9e979a1" providerId="LiveId" clId="{AA1D99EF-29E5-4BE6-8EDE-7ACF63C5F86D}" dt="2024-06-12T11:01:42.037" v="12" actId="404"/>
          <ac:spMkLst>
            <pc:docMk/>
            <pc:sldMk cId="3824595459" sldId="384"/>
            <ac:spMk id="68" creationId="{1FD8D5F8-DE54-457E-B3DE-0735620112EA}"/>
          </ac:spMkLst>
        </pc:spChg>
        <pc:spChg chg="mod">
          <ac:chgData name="Shepard ‎" userId="09a58b91f9e979a1" providerId="LiveId" clId="{AA1D99EF-29E5-4BE6-8EDE-7ACF63C5F86D}" dt="2024-06-12T11:01:42.037" v="12" actId="404"/>
          <ac:spMkLst>
            <pc:docMk/>
            <pc:sldMk cId="3824595459" sldId="384"/>
            <ac:spMk id="71" creationId="{53C84CAF-2F42-41F7-B5EC-2A2567A85DFA}"/>
          </ac:spMkLst>
        </pc:spChg>
        <pc:spChg chg="mod">
          <ac:chgData name="Shepard ‎" userId="09a58b91f9e979a1" providerId="LiveId" clId="{AA1D99EF-29E5-4BE6-8EDE-7ACF63C5F86D}" dt="2024-06-12T11:01:42.037" v="12" actId="404"/>
          <ac:spMkLst>
            <pc:docMk/>
            <pc:sldMk cId="3824595459" sldId="384"/>
            <ac:spMk id="74" creationId="{2D3C3370-ABD6-40EE-B5DA-3FF9B5D703B2}"/>
          </ac:spMkLst>
        </pc:spChg>
        <pc:spChg chg="mod">
          <ac:chgData name="Shepard ‎" userId="09a58b91f9e979a1" providerId="LiveId" clId="{AA1D99EF-29E5-4BE6-8EDE-7ACF63C5F86D}" dt="2024-06-12T11:01:42.037" v="12" actId="404"/>
          <ac:spMkLst>
            <pc:docMk/>
            <pc:sldMk cId="3824595459" sldId="384"/>
            <ac:spMk id="77" creationId="{6CB95775-C572-44BF-AF35-516566E24048}"/>
          </ac:spMkLst>
        </pc:spChg>
        <pc:spChg chg="mod">
          <ac:chgData name="Shepard ‎" userId="09a58b91f9e979a1" providerId="LiveId" clId="{AA1D99EF-29E5-4BE6-8EDE-7ACF63C5F86D}" dt="2024-06-12T11:01:42.037" v="12" actId="404"/>
          <ac:spMkLst>
            <pc:docMk/>
            <pc:sldMk cId="3824595459" sldId="384"/>
            <ac:spMk id="80" creationId="{22F8F791-8A39-4A82-908F-109B4AFCF348}"/>
          </ac:spMkLst>
        </pc:spChg>
        <pc:spChg chg="mod">
          <ac:chgData name="Shepard ‎" userId="09a58b91f9e979a1" providerId="LiveId" clId="{AA1D99EF-29E5-4BE6-8EDE-7ACF63C5F86D}" dt="2024-06-12T11:01:42.037" v="12" actId="404"/>
          <ac:spMkLst>
            <pc:docMk/>
            <pc:sldMk cId="3824595459" sldId="384"/>
            <ac:spMk id="83" creationId="{4B0E60E7-0148-4CF1-BC75-6C241E38BAD8}"/>
          </ac:spMkLst>
        </pc:spChg>
        <pc:spChg chg="mod">
          <ac:chgData name="Shepard ‎" userId="09a58b91f9e979a1" providerId="LiveId" clId="{AA1D99EF-29E5-4BE6-8EDE-7ACF63C5F86D}" dt="2024-06-12T11:01:42.037" v="12" actId="404"/>
          <ac:spMkLst>
            <pc:docMk/>
            <pc:sldMk cId="3824595459" sldId="384"/>
            <ac:spMk id="86" creationId="{6A42FC85-6BF1-4AF6-9CDA-DB6617C9BF27}"/>
          </ac:spMkLst>
        </pc:spChg>
        <pc:spChg chg="mod">
          <ac:chgData name="Shepard ‎" userId="09a58b91f9e979a1" providerId="LiveId" clId="{AA1D99EF-29E5-4BE6-8EDE-7ACF63C5F86D}" dt="2024-06-12T11:01:42.037" v="12" actId="404"/>
          <ac:spMkLst>
            <pc:docMk/>
            <pc:sldMk cId="3824595459" sldId="384"/>
            <ac:spMk id="88" creationId="{32DC18A7-6987-47D8-84A9-25B41CC883BB}"/>
          </ac:spMkLst>
        </pc:spChg>
        <pc:spChg chg="mod">
          <ac:chgData name="Shepard ‎" userId="09a58b91f9e979a1" providerId="LiveId" clId="{AA1D99EF-29E5-4BE6-8EDE-7ACF63C5F86D}" dt="2024-06-12T11:01:42.037" v="12" actId="404"/>
          <ac:spMkLst>
            <pc:docMk/>
            <pc:sldMk cId="3824595459" sldId="384"/>
            <ac:spMk id="89" creationId="{B6A9F2DA-BCEB-4272-A9BF-9E87D8FDE8B1}"/>
          </ac:spMkLst>
        </pc:spChg>
        <pc:spChg chg="mod">
          <ac:chgData name="Shepard ‎" userId="09a58b91f9e979a1" providerId="LiveId" clId="{AA1D99EF-29E5-4BE6-8EDE-7ACF63C5F86D}" dt="2024-06-12T11:01:42.037" v="12" actId="404"/>
          <ac:spMkLst>
            <pc:docMk/>
            <pc:sldMk cId="3824595459" sldId="384"/>
            <ac:spMk id="91" creationId="{17CFCDDC-5CCC-40D6-A01F-29761A962E13}"/>
          </ac:spMkLst>
        </pc:spChg>
        <pc:spChg chg="mod">
          <ac:chgData name="Shepard ‎" userId="09a58b91f9e979a1" providerId="LiveId" clId="{AA1D99EF-29E5-4BE6-8EDE-7ACF63C5F86D}" dt="2024-06-12T11:01:42.037" v="12" actId="404"/>
          <ac:spMkLst>
            <pc:docMk/>
            <pc:sldMk cId="3824595459" sldId="384"/>
            <ac:spMk id="94" creationId="{EDE0A21B-3792-46B6-B285-39A5FDF043CE}"/>
          </ac:spMkLst>
        </pc:spChg>
        <pc:spChg chg="mod">
          <ac:chgData name="Shepard ‎" userId="09a58b91f9e979a1" providerId="LiveId" clId="{AA1D99EF-29E5-4BE6-8EDE-7ACF63C5F86D}" dt="2024-06-12T11:01:42.037" v="12" actId="404"/>
          <ac:spMkLst>
            <pc:docMk/>
            <pc:sldMk cId="3824595459" sldId="384"/>
            <ac:spMk id="96" creationId="{08F0A3F2-FEE7-4AE0-9B7E-0138FF4B1000}"/>
          </ac:spMkLst>
        </pc:spChg>
        <pc:spChg chg="mod">
          <ac:chgData name="Shepard ‎" userId="09a58b91f9e979a1" providerId="LiveId" clId="{AA1D99EF-29E5-4BE6-8EDE-7ACF63C5F86D}" dt="2024-06-12T11:01:42.037" v="12" actId="404"/>
          <ac:spMkLst>
            <pc:docMk/>
            <pc:sldMk cId="3824595459" sldId="384"/>
            <ac:spMk id="99" creationId="{1BF5F1D7-8BB1-44E0-9BB9-EAE23BE4CDC4}"/>
          </ac:spMkLst>
        </pc:spChg>
        <pc:spChg chg="mod">
          <ac:chgData name="Shepard ‎" userId="09a58b91f9e979a1" providerId="LiveId" clId="{AA1D99EF-29E5-4BE6-8EDE-7ACF63C5F86D}" dt="2024-06-12T11:02:08.005" v="21" actId="404"/>
          <ac:spMkLst>
            <pc:docMk/>
            <pc:sldMk cId="3824595459" sldId="384"/>
            <ac:spMk id="100" creationId="{7D274DF0-6FF7-4E27-AE62-6ED003659303}"/>
          </ac:spMkLst>
        </pc:spChg>
        <pc:spChg chg="mod">
          <ac:chgData name="Shepard ‎" userId="09a58b91f9e979a1" providerId="LiveId" clId="{AA1D99EF-29E5-4BE6-8EDE-7ACF63C5F86D}" dt="2024-06-12T11:02:10.563" v="22" actId="404"/>
          <ac:spMkLst>
            <pc:docMk/>
            <pc:sldMk cId="3824595459" sldId="384"/>
            <ac:spMk id="101" creationId="{73BF8C90-00A8-4931-BEAE-B57AFAC52093}"/>
          </ac:spMkLst>
        </pc:spChg>
        <pc:spChg chg="mod">
          <ac:chgData name="Shepard ‎" userId="09a58b91f9e979a1" providerId="LiveId" clId="{AA1D99EF-29E5-4BE6-8EDE-7ACF63C5F86D}" dt="2024-06-12T11:01:42.037" v="12" actId="404"/>
          <ac:spMkLst>
            <pc:docMk/>
            <pc:sldMk cId="3824595459" sldId="384"/>
            <ac:spMk id="146" creationId="{32F5C7A5-A9C5-46B7-B4E1-53D7E113C287}"/>
          </ac:spMkLst>
        </pc:spChg>
        <pc:spChg chg="mod">
          <ac:chgData name="Shepard ‎" userId="09a58b91f9e979a1" providerId="LiveId" clId="{AA1D99EF-29E5-4BE6-8EDE-7ACF63C5F86D}" dt="2024-06-12T11:01:42.037" v="12" actId="404"/>
          <ac:spMkLst>
            <pc:docMk/>
            <pc:sldMk cId="3824595459" sldId="384"/>
            <ac:spMk id="148" creationId="{E5782E68-C07A-4634-981D-CD8D58AB7F7F}"/>
          </ac:spMkLst>
        </pc:spChg>
        <pc:spChg chg="mod">
          <ac:chgData name="Shepard ‎" userId="09a58b91f9e979a1" providerId="LiveId" clId="{AA1D99EF-29E5-4BE6-8EDE-7ACF63C5F86D}" dt="2024-06-12T11:01:42.037" v="12" actId="404"/>
          <ac:spMkLst>
            <pc:docMk/>
            <pc:sldMk cId="3824595459" sldId="384"/>
            <ac:spMk id="155" creationId="{464EFCD6-E111-456D-ADAA-B68F8EA76117}"/>
          </ac:spMkLst>
        </pc:spChg>
        <pc:spChg chg="mod">
          <ac:chgData name="Shepard ‎" userId="09a58b91f9e979a1" providerId="LiveId" clId="{AA1D99EF-29E5-4BE6-8EDE-7ACF63C5F86D}" dt="2024-06-12T11:01:42.037" v="12" actId="404"/>
          <ac:spMkLst>
            <pc:docMk/>
            <pc:sldMk cId="3824595459" sldId="384"/>
            <ac:spMk id="156" creationId="{597F7BD9-8BC2-4143-B15E-73B8804873A0}"/>
          </ac:spMkLst>
        </pc:spChg>
        <pc:spChg chg="mod">
          <ac:chgData name="Shepard ‎" userId="09a58b91f9e979a1" providerId="LiveId" clId="{AA1D99EF-29E5-4BE6-8EDE-7ACF63C5F86D}" dt="2024-06-12T11:01:42.037" v="12" actId="404"/>
          <ac:spMkLst>
            <pc:docMk/>
            <pc:sldMk cId="3824595459" sldId="384"/>
            <ac:spMk id="158" creationId="{B55D87F8-B667-470C-B486-CE3DFBEB5052}"/>
          </ac:spMkLst>
        </pc:spChg>
        <pc:spChg chg="mod">
          <ac:chgData name="Shepard ‎" userId="09a58b91f9e979a1" providerId="LiveId" clId="{AA1D99EF-29E5-4BE6-8EDE-7ACF63C5F86D}" dt="2024-06-12T11:01:42.037" v="12" actId="404"/>
          <ac:spMkLst>
            <pc:docMk/>
            <pc:sldMk cId="3824595459" sldId="384"/>
            <ac:spMk id="159" creationId="{66139F69-1C7C-4535-BE9C-EA2E2F958899}"/>
          </ac:spMkLst>
        </pc:spChg>
        <pc:spChg chg="mod">
          <ac:chgData name="Shepard ‎" userId="09a58b91f9e979a1" providerId="LiveId" clId="{AA1D99EF-29E5-4BE6-8EDE-7ACF63C5F86D}" dt="2024-06-12T11:01:42.037" v="12" actId="404"/>
          <ac:spMkLst>
            <pc:docMk/>
            <pc:sldMk cId="3824595459" sldId="384"/>
            <ac:spMk id="160" creationId="{B0C8F183-815B-488F-9984-BC25926E5570}"/>
          </ac:spMkLst>
        </pc:spChg>
        <pc:spChg chg="mod">
          <ac:chgData name="Shepard ‎" userId="09a58b91f9e979a1" providerId="LiveId" clId="{AA1D99EF-29E5-4BE6-8EDE-7ACF63C5F86D}" dt="2024-06-12T11:01:42.037" v="12" actId="404"/>
          <ac:spMkLst>
            <pc:docMk/>
            <pc:sldMk cId="3824595459" sldId="384"/>
            <ac:spMk id="161" creationId="{6AE96318-BF7C-47AA-9A7B-B650D8587433}"/>
          </ac:spMkLst>
        </pc:spChg>
        <pc:spChg chg="mod">
          <ac:chgData name="Shepard ‎" userId="09a58b91f9e979a1" providerId="LiveId" clId="{AA1D99EF-29E5-4BE6-8EDE-7ACF63C5F86D}" dt="2024-06-12T11:01:42.037" v="12" actId="404"/>
          <ac:spMkLst>
            <pc:docMk/>
            <pc:sldMk cId="3824595459" sldId="384"/>
            <ac:spMk id="162" creationId="{9F5E1524-92B9-4E99-8D2D-381DA9336944}"/>
          </ac:spMkLst>
        </pc:spChg>
        <pc:spChg chg="mod">
          <ac:chgData name="Shepard ‎" userId="09a58b91f9e979a1" providerId="LiveId" clId="{AA1D99EF-29E5-4BE6-8EDE-7ACF63C5F86D}" dt="2024-06-12T11:01:42.037" v="12" actId="404"/>
          <ac:spMkLst>
            <pc:docMk/>
            <pc:sldMk cId="3824595459" sldId="384"/>
            <ac:spMk id="163" creationId="{80D1FB5B-3566-437E-B69A-54134974D9A4}"/>
          </ac:spMkLst>
        </pc:spChg>
        <pc:spChg chg="mod">
          <ac:chgData name="Shepard ‎" userId="09a58b91f9e979a1" providerId="LiveId" clId="{AA1D99EF-29E5-4BE6-8EDE-7ACF63C5F86D}" dt="2024-06-12T11:01:42.037" v="12" actId="404"/>
          <ac:spMkLst>
            <pc:docMk/>
            <pc:sldMk cId="3824595459" sldId="384"/>
            <ac:spMk id="164" creationId="{B40CE400-B309-4399-A4E2-11576D7DF228}"/>
          </ac:spMkLst>
        </pc:spChg>
        <pc:spChg chg="mod">
          <ac:chgData name="Shepard ‎" userId="09a58b91f9e979a1" providerId="LiveId" clId="{AA1D99EF-29E5-4BE6-8EDE-7ACF63C5F86D}" dt="2024-06-12T11:01:42.037" v="12" actId="404"/>
          <ac:spMkLst>
            <pc:docMk/>
            <pc:sldMk cId="3824595459" sldId="384"/>
            <ac:spMk id="165" creationId="{F360C246-1A74-4618-8E46-625046E83AE4}"/>
          </ac:spMkLst>
        </pc:spChg>
        <pc:spChg chg="mod">
          <ac:chgData name="Shepard ‎" userId="09a58b91f9e979a1" providerId="LiveId" clId="{AA1D99EF-29E5-4BE6-8EDE-7ACF63C5F86D}" dt="2024-06-12T11:01:42.037" v="12" actId="404"/>
          <ac:spMkLst>
            <pc:docMk/>
            <pc:sldMk cId="3824595459" sldId="384"/>
            <ac:spMk id="166" creationId="{6BD914C1-074C-4279-A902-ECD74B21B5CE}"/>
          </ac:spMkLst>
        </pc:spChg>
        <pc:spChg chg="mod">
          <ac:chgData name="Shepard ‎" userId="09a58b91f9e979a1" providerId="LiveId" clId="{AA1D99EF-29E5-4BE6-8EDE-7ACF63C5F86D}" dt="2024-06-12T11:01:42.037" v="12" actId="404"/>
          <ac:spMkLst>
            <pc:docMk/>
            <pc:sldMk cId="3824595459" sldId="384"/>
            <ac:spMk id="167" creationId="{962EBF94-E54A-4956-8D73-D1B9F73A7699}"/>
          </ac:spMkLst>
        </pc:spChg>
        <pc:spChg chg="mod">
          <ac:chgData name="Shepard ‎" userId="09a58b91f9e979a1" providerId="LiveId" clId="{AA1D99EF-29E5-4BE6-8EDE-7ACF63C5F86D}" dt="2024-06-12T11:01:42.037" v="12" actId="404"/>
          <ac:spMkLst>
            <pc:docMk/>
            <pc:sldMk cId="3824595459" sldId="384"/>
            <ac:spMk id="174" creationId="{BA3DB9A5-B96F-4743-8591-4A2F87073329}"/>
          </ac:spMkLst>
        </pc:spChg>
        <pc:spChg chg="mod">
          <ac:chgData name="Shepard ‎" userId="09a58b91f9e979a1" providerId="LiveId" clId="{AA1D99EF-29E5-4BE6-8EDE-7ACF63C5F86D}" dt="2024-06-12T11:01:42.037" v="12" actId="404"/>
          <ac:spMkLst>
            <pc:docMk/>
            <pc:sldMk cId="3824595459" sldId="384"/>
            <ac:spMk id="175" creationId="{2E694109-1897-4FC1-8D84-BC1A4C773F28}"/>
          </ac:spMkLst>
        </pc:spChg>
        <pc:spChg chg="mod">
          <ac:chgData name="Shepard ‎" userId="09a58b91f9e979a1" providerId="LiveId" clId="{AA1D99EF-29E5-4BE6-8EDE-7ACF63C5F86D}" dt="2024-06-12T11:01:42.037" v="12" actId="404"/>
          <ac:spMkLst>
            <pc:docMk/>
            <pc:sldMk cId="3824595459" sldId="384"/>
            <ac:spMk id="176" creationId="{1D71FDFD-A5F0-4607-A269-254A5AFA4DF0}"/>
          </ac:spMkLst>
        </pc:spChg>
        <pc:spChg chg="mod">
          <ac:chgData name="Shepard ‎" userId="09a58b91f9e979a1" providerId="LiveId" clId="{AA1D99EF-29E5-4BE6-8EDE-7ACF63C5F86D}" dt="2024-06-12T11:01:42.037" v="12" actId="404"/>
          <ac:spMkLst>
            <pc:docMk/>
            <pc:sldMk cId="3824595459" sldId="384"/>
            <ac:spMk id="177" creationId="{34A3BAAD-FF5C-4540-8D05-088B289825EC}"/>
          </ac:spMkLst>
        </pc:spChg>
        <pc:spChg chg="mod">
          <ac:chgData name="Shepard ‎" userId="09a58b91f9e979a1" providerId="LiveId" clId="{AA1D99EF-29E5-4BE6-8EDE-7ACF63C5F86D}" dt="2024-06-12T11:01:42.037" v="12" actId="404"/>
          <ac:spMkLst>
            <pc:docMk/>
            <pc:sldMk cId="3824595459" sldId="384"/>
            <ac:spMk id="178" creationId="{16E7BDEA-792D-4919-88CD-9403C69207B8}"/>
          </ac:spMkLst>
        </pc:spChg>
        <pc:spChg chg="mod">
          <ac:chgData name="Shepard ‎" userId="09a58b91f9e979a1" providerId="LiveId" clId="{AA1D99EF-29E5-4BE6-8EDE-7ACF63C5F86D}" dt="2024-06-12T11:01:42.037" v="12" actId="404"/>
          <ac:spMkLst>
            <pc:docMk/>
            <pc:sldMk cId="3824595459" sldId="384"/>
            <ac:spMk id="179" creationId="{43526A21-F4C7-4231-8D76-1DBC035D3DA1}"/>
          </ac:spMkLst>
        </pc:spChg>
        <pc:spChg chg="mod">
          <ac:chgData name="Shepard ‎" userId="09a58b91f9e979a1" providerId="LiveId" clId="{AA1D99EF-29E5-4BE6-8EDE-7ACF63C5F86D}" dt="2024-06-12T11:01:42.037" v="12" actId="404"/>
          <ac:spMkLst>
            <pc:docMk/>
            <pc:sldMk cId="3824595459" sldId="384"/>
            <ac:spMk id="180" creationId="{C051886C-0831-4B40-9892-020C4CA2027D}"/>
          </ac:spMkLst>
        </pc:spChg>
        <pc:spChg chg="mod">
          <ac:chgData name="Shepard ‎" userId="09a58b91f9e979a1" providerId="LiveId" clId="{AA1D99EF-29E5-4BE6-8EDE-7ACF63C5F86D}" dt="2024-06-12T11:01:42.037" v="12" actId="404"/>
          <ac:spMkLst>
            <pc:docMk/>
            <pc:sldMk cId="3824595459" sldId="384"/>
            <ac:spMk id="181" creationId="{A74E4077-B3D0-471E-A826-A8FD5F4D2DC6}"/>
          </ac:spMkLst>
        </pc:spChg>
        <pc:grpChg chg="mod">
          <ac:chgData name="Shepard ‎" userId="09a58b91f9e979a1" providerId="LiveId" clId="{AA1D99EF-29E5-4BE6-8EDE-7ACF63C5F86D}" dt="2024-06-12T11:01:42.037" v="12" actId="404"/>
          <ac:grpSpMkLst>
            <pc:docMk/>
            <pc:sldMk cId="3824595459" sldId="384"/>
            <ac:grpSpMk id="2" creationId="{8314F923-B3D2-6B76-CA99-72C600604C03}"/>
          </ac:grpSpMkLst>
        </pc:grpChg>
        <pc:grpChg chg="mod">
          <ac:chgData name="Shepard ‎" userId="09a58b91f9e979a1" providerId="LiveId" clId="{AA1D99EF-29E5-4BE6-8EDE-7ACF63C5F86D}" dt="2024-06-12T11:01:42.037" v="12" actId="404"/>
          <ac:grpSpMkLst>
            <pc:docMk/>
            <pc:sldMk cId="3824595459" sldId="384"/>
            <ac:grpSpMk id="3" creationId="{7A594D93-8B68-96D0-1BAC-71974E5265B7}"/>
          </ac:grpSpMkLst>
        </pc:grpChg>
        <pc:grpChg chg="mod">
          <ac:chgData name="Shepard ‎" userId="09a58b91f9e979a1" providerId="LiveId" clId="{AA1D99EF-29E5-4BE6-8EDE-7ACF63C5F86D}" dt="2024-06-12T11:01:42.037" v="12" actId="404"/>
          <ac:grpSpMkLst>
            <pc:docMk/>
            <pc:sldMk cId="3824595459" sldId="384"/>
            <ac:grpSpMk id="5" creationId="{8307AB0C-FB70-D54D-47F5-A6307546AB9D}"/>
          </ac:grpSpMkLst>
        </pc:grpChg>
        <pc:grpChg chg="mod">
          <ac:chgData name="Shepard ‎" userId="09a58b91f9e979a1" providerId="LiveId" clId="{AA1D99EF-29E5-4BE6-8EDE-7ACF63C5F86D}" dt="2024-06-12T11:01:42.037" v="12" actId="404"/>
          <ac:grpSpMkLst>
            <pc:docMk/>
            <pc:sldMk cId="3824595459" sldId="384"/>
            <ac:grpSpMk id="7" creationId="{775618DA-1255-46E7-CD33-EA02D65B64C4}"/>
          </ac:grpSpMkLst>
        </pc:grpChg>
        <pc:grpChg chg="mod">
          <ac:chgData name="Shepard ‎" userId="09a58b91f9e979a1" providerId="LiveId" clId="{AA1D99EF-29E5-4BE6-8EDE-7ACF63C5F86D}" dt="2024-06-12T11:01:42.037" v="12" actId="404"/>
          <ac:grpSpMkLst>
            <pc:docMk/>
            <pc:sldMk cId="3824595459" sldId="384"/>
            <ac:grpSpMk id="10" creationId="{244D35BE-60EF-B235-FEFB-6BC61E99D39D}"/>
          </ac:grpSpMkLst>
        </pc:grpChg>
        <pc:grpChg chg="mod">
          <ac:chgData name="Shepard ‎" userId="09a58b91f9e979a1" providerId="LiveId" clId="{AA1D99EF-29E5-4BE6-8EDE-7ACF63C5F86D}" dt="2024-06-12T11:01:42.037" v="12" actId="404"/>
          <ac:grpSpMkLst>
            <pc:docMk/>
            <pc:sldMk cId="3824595459" sldId="384"/>
            <ac:grpSpMk id="15" creationId="{CE982797-A9B4-4334-84D3-FF537D63117E}"/>
          </ac:grpSpMkLst>
        </pc:grpChg>
        <pc:grpChg chg="mod">
          <ac:chgData name="Shepard ‎" userId="09a58b91f9e979a1" providerId="LiveId" clId="{AA1D99EF-29E5-4BE6-8EDE-7ACF63C5F86D}" dt="2024-06-12T11:01:42.037" v="12" actId="404"/>
          <ac:grpSpMkLst>
            <pc:docMk/>
            <pc:sldMk cId="3824595459" sldId="384"/>
            <ac:grpSpMk id="16" creationId="{DD97B49A-C493-451A-A4DA-AFDF4CE2CD13}"/>
          </ac:grpSpMkLst>
        </pc:grpChg>
        <pc:grpChg chg="mod">
          <ac:chgData name="Shepard ‎" userId="09a58b91f9e979a1" providerId="LiveId" clId="{AA1D99EF-29E5-4BE6-8EDE-7ACF63C5F86D}" dt="2024-06-12T11:01:42.037" v="12" actId="404"/>
          <ac:grpSpMkLst>
            <pc:docMk/>
            <pc:sldMk cId="3824595459" sldId="384"/>
            <ac:grpSpMk id="37" creationId="{2F32368B-0732-4D14-9C43-7B037F0A294F}"/>
          </ac:grpSpMkLst>
        </pc:grpChg>
        <pc:grpChg chg="mod">
          <ac:chgData name="Shepard ‎" userId="09a58b91f9e979a1" providerId="LiveId" clId="{AA1D99EF-29E5-4BE6-8EDE-7ACF63C5F86D}" dt="2024-06-12T11:01:42.037" v="12" actId="404"/>
          <ac:grpSpMkLst>
            <pc:docMk/>
            <pc:sldMk cId="3824595459" sldId="384"/>
            <ac:grpSpMk id="44" creationId="{FE5B63AA-0F92-474E-BC79-46A1C43B7197}"/>
          </ac:grpSpMkLst>
        </pc:grpChg>
        <pc:grpChg chg="mod">
          <ac:chgData name="Shepard ‎" userId="09a58b91f9e979a1" providerId="LiveId" clId="{AA1D99EF-29E5-4BE6-8EDE-7ACF63C5F86D}" dt="2024-06-12T11:01:42.037" v="12" actId="404"/>
          <ac:grpSpMkLst>
            <pc:docMk/>
            <pc:sldMk cId="3824595459" sldId="384"/>
            <ac:grpSpMk id="58" creationId="{CAD800FC-A308-4F54-94ED-D6456A87FA44}"/>
          </ac:grpSpMkLst>
        </pc:grpChg>
        <pc:grpChg chg="mod">
          <ac:chgData name="Shepard ‎" userId="09a58b91f9e979a1" providerId="LiveId" clId="{AA1D99EF-29E5-4BE6-8EDE-7ACF63C5F86D}" dt="2024-06-12T11:01:42.037" v="12" actId="404"/>
          <ac:grpSpMkLst>
            <pc:docMk/>
            <pc:sldMk cId="3824595459" sldId="384"/>
            <ac:grpSpMk id="61" creationId="{918F7814-2FE4-4340-BB6F-D2077FEFC157}"/>
          </ac:grpSpMkLst>
        </pc:grpChg>
        <pc:grpChg chg="mod">
          <ac:chgData name="Shepard ‎" userId="09a58b91f9e979a1" providerId="LiveId" clId="{AA1D99EF-29E5-4BE6-8EDE-7ACF63C5F86D}" dt="2024-06-12T11:01:42.037" v="12" actId="404"/>
          <ac:grpSpMkLst>
            <pc:docMk/>
            <pc:sldMk cId="3824595459" sldId="384"/>
            <ac:grpSpMk id="64" creationId="{77744A4A-4B72-47E6-B376-1677BC9298BD}"/>
          </ac:grpSpMkLst>
        </pc:grpChg>
        <pc:grpChg chg="mod">
          <ac:chgData name="Shepard ‎" userId="09a58b91f9e979a1" providerId="LiveId" clId="{AA1D99EF-29E5-4BE6-8EDE-7ACF63C5F86D}" dt="2024-06-12T11:01:42.037" v="12" actId="404"/>
          <ac:grpSpMkLst>
            <pc:docMk/>
            <pc:sldMk cId="3824595459" sldId="384"/>
            <ac:grpSpMk id="67" creationId="{1063015B-FC6E-4BCC-8AE4-6F329FFF1B6F}"/>
          </ac:grpSpMkLst>
        </pc:grpChg>
        <pc:grpChg chg="mod">
          <ac:chgData name="Shepard ‎" userId="09a58b91f9e979a1" providerId="LiveId" clId="{AA1D99EF-29E5-4BE6-8EDE-7ACF63C5F86D}" dt="2024-06-12T11:01:42.037" v="12" actId="404"/>
          <ac:grpSpMkLst>
            <pc:docMk/>
            <pc:sldMk cId="3824595459" sldId="384"/>
            <ac:grpSpMk id="70" creationId="{5803C228-A3E7-4DE6-912F-BD65146B0011}"/>
          </ac:grpSpMkLst>
        </pc:grpChg>
        <pc:grpChg chg="mod">
          <ac:chgData name="Shepard ‎" userId="09a58b91f9e979a1" providerId="LiveId" clId="{AA1D99EF-29E5-4BE6-8EDE-7ACF63C5F86D}" dt="2024-06-12T11:01:42.037" v="12" actId="404"/>
          <ac:grpSpMkLst>
            <pc:docMk/>
            <pc:sldMk cId="3824595459" sldId="384"/>
            <ac:grpSpMk id="73" creationId="{9777529E-C752-4B9C-B16D-D6CB2A3635C7}"/>
          </ac:grpSpMkLst>
        </pc:grpChg>
        <pc:grpChg chg="mod">
          <ac:chgData name="Shepard ‎" userId="09a58b91f9e979a1" providerId="LiveId" clId="{AA1D99EF-29E5-4BE6-8EDE-7ACF63C5F86D}" dt="2024-06-12T11:01:42.037" v="12" actId="404"/>
          <ac:grpSpMkLst>
            <pc:docMk/>
            <pc:sldMk cId="3824595459" sldId="384"/>
            <ac:grpSpMk id="76" creationId="{47EFDF9F-FFB2-40B9-B086-249738FEB490}"/>
          </ac:grpSpMkLst>
        </pc:grpChg>
        <pc:grpChg chg="mod">
          <ac:chgData name="Shepard ‎" userId="09a58b91f9e979a1" providerId="LiveId" clId="{AA1D99EF-29E5-4BE6-8EDE-7ACF63C5F86D}" dt="2024-06-12T11:01:42.037" v="12" actId="404"/>
          <ac:grpSpMkLst>
            <pc:docMk/>
            <pc:sldMk cId="3824595459" sldId="384"/>
            <ac:grpSpMk id="79" creationId="{69F1BEC3-D500-423F-B3D9-5C0813C42DA3}"/>
          </ac:grpSpMkLst>
        </pc:grpChg>
        <pc:grpChg chg="mod">
          <ac:chgData name="Shepard ‎" userId="09a58b91f9e979a1" providerId="LiveId" clId="{AA1D99EF-29E5-4BE6-8EDE-7ACF63C5F86D}" dt="2024-06-12T11:01:42.037" v="12" actId="404"/>
          <ac:grpSpMkLst>
            <pc:docMk/>
            <pc:sldMk cId="3824595459" sldId="384"/>
            <ac:grpSpMk id="82" creationId="{A703E5ED-83CE-429C-B65F-0841C30B7C02}"/>
          </ac:grpSpMkLst>
        </pc:grpChg>
        <pc:grpChg chg="mod">
          <ac:chgData name="Shepard ‎" userId="09a58b91f9e979a1" providerId="LiveId" clId="{AA1D99EF-29E5-4BE6-8EDE-7ACF63C5F86D}" dt="2024-06-12T11:01:42.037" v="12" actId="404"/>
          <ac:grpSpMkLst>
            <pc:docMk/>
            <pc:sldMk cId="3824595459" sldId="384"/>
            <ac:grpSpMk id="85" creationId="{BA3DA9AE-6F01-4C41-A12E-E11167014FD2}"/>
          </ac:grpSpMkLst>
        </pc:grpChg>
        <pc:grpChg chg="mod">
          <ac:chgData name="Shepard ‎" userId="09a58b91f9e979a1" providerId="LiveId" clId="{AA1D99EF-29E5-4BE6-8EDE-7ACF63C5F86D}" dt="2024-06-12T11:01:42.037" v="12" actId="404"/>
          <ac:grpSpMkLst>
            <pc:docMk/>
            <pc:sldMk cId="3824595459" sldId="384"/>
            <ac:grpSpMk id="90" creationId="{B3AD1239-051C-4EB0-816A-52C4DBD49562}"/>
          </ac:grpSpMkLst>
        </pc:grpChg>
        <pc:grpChg chg="mod">
          <ac:chgData name="Shepard ‎" userId="09a58b91f9e979a1" providerId="LiveId" clId="{AA1D99EF-29E5-4BE6-8EDE-7ACF63C5F86D}" dt="2024-06-12T11:01:42.037" v="12" actId="404"/>
          <ac:grpSpMkLst>
            <pc:docMk/>
            <pc:sldMk cId="3824595459" sldId="384"/>
            <ac:grpSpMk id="93" creationId="{A6BA48DF-08C9-4F63-9DD9-32099D4EC6E8}"/>
          </ac:grpSpMkLst>
        </pc:grpChg>
        <pc:graphicFrameChg chg="mod modGraphic">
          <ac:chgData name="Shepard ‎" userId="09a58b91f9e979a1" providerId="LiveId" clId="{AA1D99EF-29E5-4BE6-8EDE-7ACF63C5F86D}" dt="2024-06-12T11:02:02.396" v="18" actId="404"/>
          <ac:graphicFrameMkLst>
            <pc:docMk/>
            <pc:sldMk cId="3824595459" sldId="384"/>
            <ac:graphicFrameMk id="14" creationId="{7883940B-B10A-64E8-EB89-7FA57AE90A30}"/>
          </ac:graphicFrameMkLst>
        </pc:graphicFrameChg>
        <pc:picChg chg="mod">
          <ac:chgData name="Shepard ‎" userId="09a58b91f9e979a1" providerId="LiveId" clId="{AA1D99EF-29E5-4BE6-8EDE-7ACF63C5F86D}" dt="2024-06-12T11:01:42.037" v="12" actId="404"/>
          <ac:picMkLst>
            <pc:docMk/>
            <pc:sldMk cId="3824595459" sldId="384"/>
            <ac:picMk id="12" creationId="{4088DBB1-E5A7-980A-547B-5437B1341FF6}"/>
          </ac:picMkLst>
        </pc:picChg>
        <pc:picChg chg="mod">
          <ac:chgData name="Shepard ‎" userId="09a58b91f9e979a1" providerId="LiveId" clId="{AA1D99EF-29E5-4BE6-8EDE-7ACF63C5F86D}" dt="2024-06-12T11:01:42.037" v="12" actId="404"/>
          <ac:picMkLst>
            <pc:docMk/>
            <pc:sldMk cId="3824595459" sldId="384"/>
            <ac:picMk id="41" creationId="{FB7BD75A-D4CE-4305-9EF9-EA79580E4C42}"/>
          </ac:picMkLst>
        </pc:picChg>
        <pc:picChg chg="mod">
          <ac:chgData name="Shepard ‎" userId="09a58b91f9e979a1" providerId="LiveId" clId="{AA1D99EF-29E5-4BE6-8EDE-7ACF63C5F86D}" dt="2024-06-12T11:01:42.037" v="12" actId="404"/>
          <ac:picMkLst>
            <pc:docMk/>
            <pc:sldMk cId="3824595459" sldId="384"/>
            <ac:picMk id="57" creationId="{FF37D005-BD50-48C3-B036-B4BB8A9CB431}"/>
          </ac:picMkLst>
        </pc:picChg>
        <pc:picChg chg="mod">
          <ac:chgData name="Shepard ‎" userId="09a58b91f9e979a1" providerId="LiveId" clId="{AA1D99EF-29E5-4BE6-8EDE-7ACF63C5F86D}" dt="2024-06-12T11:01:42.037" v="12" actId="404"/>
          <ac:picMkLst>
            <pc:docMk/>
            <pc:sldMk cId="3824595459" sldId="384"/>
            <ac:picMk id="60" creationId="{F8C04ABB-7069-4E62-816D-A74CE6170FFA}"/>
          </ac:picMkLst>
        </pc:picChg>
        <pc:picChg chg="mod">
          <ac:chgData name="Shepard ‎" userId="09a58b91f9e979a1" providerId="LiveId" clId="{AA1D99EF-29E5-4BE6-8EDE-7ACF63C5F86D}" dt="2024-06-12T11:01:42.037" v="12" actId="404"/>
          <ac:picMkLst>
            <pc:docMk/>
            <pc:sldMk cId="3824595459" sldId="384"/>
            <ac:picMk id="63" creationId="{592DDB2B-764E-46F4-A943-31B47054315A}"/>
          </ac:picMkLst>
        </pc:picChg>
        <pc:picChg chg="mod">
          <ac:chgData name="Shepard ‎" userId="09a58b91f9e979a1" providerId="LiveId" clId="{AA1D99EF-29E5-4BE6-8EDE-7ACF63C5F86D}" dt="2024-06-12T11:01:42.037" v="12" actId="404"/>
          <ac:picMkLst>
            <pc:docMk/>
            <pc:sldMk cId="3824595459" sldId="384"/>
            <ac:picMk id="66" creationId="{88442B87-7604-48E0-A29C-F015D82DA871}"/>
          </ac:picMkLst>
        </pc:picChg>
        <pc:picChg chg="mod">
          <ac:chgData name="Shepard ‎" userId="09a58b91f9e979a1" providerId="LiveId" clId="{AA1D99EF-29E5-4BE6-8EDE-7ACF63C5F86D}" dt="2024-06-12T11:01:42.037" v="12" actId="404"/>
          <ac:picMkLst>
            <pc:docMk/>
            <pc:sldMk cId="3824595459" sldId="384"/>
            <ac:picMk id="69" creationId="{DD000374-218D-4E1F-9BEB-B37FB60A5C3A}"/>
          </ac:picMkLst>
        </pc:picChg>
        <pc:picChg chg="mod">
          <ac:chgData name="Shepard ‎" userId="09a58b91f9e979a1" providerId="LiveId" clId="{AA1D99EF-29E5-4BE6-8EDE-7ACF63C5F86D}" dt="2024-06-12T11:01:42.037" v="12" actId="404"/>
          <ac:picMkLst>
            <pc:docMk/>
            <pc:sldMk cId="3824595459" sldId="384"/>
            <ac:picMk id="72" creationId="{FFA73FF2-662A-4C40-916E-0638AECD0995}"/>
          </ac:picMkLst>
        </pc:picChg>
        <pc:picChg chg="mod">
          <ac:chgData name="Shepard ‎" userId="09a58b91f9e979a1" providerId="LiveId" clId="{AA1D99EF-29E5-4BE6-8EDE-7ACF63C5F86D}" dt="2024-06-12T11:01:42.037" v="12" actId="404"/>
          <ac:picMkLst>
            <pc:docMk/>
            <pc:sldMk cId="3824595459" sldId="384"/>
            <ac:picMk id="75" creationId="{3C676711-7A4B-42E9-93AC-BFFA1C9B168D}"/>
          </ac:picMkLst>
        </pc:picChg>
        <pc:picChg chg="mod">
          <ac:chgData name="Shepard ‎" userId="09a58b91f9e979a1" providerId="LiveId" clId="{AA1D99EF-29E5-4BE6-8EDE-7ACF63C5F86D}" dt="2024-06-12T11:01:42.037" v="12" actId="404"/>
          <ac:picMkLst>
            <pc:docMk/>
            <pc:sldMk cId="3824595459" sldId="384"/>
            <ac:picMk id="78" creationId="{D12C0CB0-5BC1-430A-B93B-B304898601C9}"/>
          </ac:picMkLst>
        </pc:picChg>
        <pc:picChg chg="mod">
          <ac:chgData name="Shepard ‎" userId="09a58b91f9e979a1" providerId="LiveId" clId="{AA1D99EF-29E5-4BE6-8EDE-7ACF63C5F86D}" dt="2024-06-12T11:01:42.037" v="12" actId="404"/>
          <ac:picMkLst>
            <pc:docMk/>
            <pc:sldMk cId="3824595459" sldId="384"/>
            <ac:picMk id="81" creationId="{F8E6DE39-C42F-4ABA-87B3-6CAFBEE62E3D}"/>
          </ac:picMkLst>
        </pc:picChg>
        <pc:picChg chg="mod">
          <ac:chgData name="Shepard ‎" userId="09a58b91f9e979a1" providerId="LiveId" clId="{AA1D99EF-29E5-4BE6-8EDE-7ACF63C5F86D}" dt="2024-06-12T11:01:42.037" v="12" actId="404"/>
          <ac:picMkLst>
            <pc:docMk/>
            <pc:sldMk cId="3824595459" sldId="384"/>
            <ac:picMk id="84" creationId="{ECEBD9AB-B29C-4C06-BC25-04A9BC6FA34B}"/>
          </ac:picMkLst>
        </pc:picChg>
        <pc:picChg chg="mod">
          <ac:chgData name="Shepard ‎" userId="09a58b91f9e979a1" providerId="LiveId" clId="{AA1D99EF-29E5-4BE6-8EDE-7ACF63C5F86D}" dt="2024-06-12T11:01:42.037" v="12" actId="404"/>
          <ac:picMkLst>
            <pc:docMk/>
            <pc:sldMk cId="3824595459" sldId="384"/>
            <ac:picMk id="87" creationId="{FDB673C4-D6B2-4022-B187-2C91A3BCC9E7}"/>
          </ac:picMkLst>
        </pc:picChg>
        <pc:picChg chg="mod">
          <ac:chgData name="Shepard ‎" userId="09a58b91f9e979a1" providerId="LiveId" clId="{AA1D99EF-29E5-4BE6-8EDE-7ACF63C5F86D}" dt="2024-06-12T11:01:42.037" v="12" actId="404"/>
          <ac:picMkLst>
            <pc:docMk/>
            <pc:sldMk cId="3824595459" sldId="384"/>
            <ac:picMk id="92" creationId="{E088ACE1-8848-4394-98A8-2B45E8EC978E}"/>
          </ac:picMkLst>
        </pc:picChg>
        <pc:picChg chg="mod">
          <ac:chgData name="Shepard ‎" userId="09a58b91f9e979a1" providerId="LiveId" clId="{AA1D99EF-29E5-4BE6-8EDE-7ACF63C5F86D}" dt="2024-06-12T11:01:42.037" v="12" actId="404"/>
          <ac:picMkLst>
            <pc:docMk/>
            <pc:sldMk cId="3824595459" sldId="384"/>
            <ac:picMk id="95" creationId="{F913D720-A822-4FCA-90CF-BC235A34C0ED}"/>
          </ac:picMkLst>
        </pc:picChg>
        <pc:picChg chg="mod">
          <ac:chgData name="Shepard ‎" userId="09a58b91f9e979a1" providerId="LiveId" clId="{AA1D99EF-29E5-4BE6-8EDE-7ACF63C5F86D}" dt="2024-06-12T11:01:42.037" v="12" actId="404"/>
          <ac:picMkLst>
            <pc:docMk/>
            <pc:sldMk cId="3824595459" sldId="384"/>
            <ac:picMk id="153" creationId="{6F28223C-D638-4C60-89DC-F29313AC080C}"/>
          </ac:picMkLst>
        </pc:picChg>
        <pc:picChg chg="mod">
          <ac:chgData name="Shepard ‎" userId="09a58b91f9e979a1" providerId="LiveId" clId="{AA1D99EF-29E5-4BE6-8EDE-7ACF63C5F86D}" dt="2024-06-12T11:01:42.037" v="12" actId="404"/>
          <ac:picMkLst>
            <pc:docMk/>
            <pc:sldMk cId="3824595459" sldId="384"/>
            <ac:picMk id="168" creationId="{8492EC89-A943-45A2-8E40-757B73F87D6D}"/>
          </ac:picMkLst>
        </pc:picChg>
        <pc:picChg chg="mod">
          <ac:chgData name="Shepard ‎" userId="09a58b91f9e979a1" providerId="LiveId" clId="{AA1D99EF-29E5-4BE6-8EDE-7ACF63C5F86D}" dt="2024-06-12T11:01:42.037" v="12" actId="404"/>
          <ac:picMkLst>
            <pc:docMk/>
            <pc:sldMk cId="3824595459" sldId="384"/>
            <ac:picMk id="169" creationId="{E7438556-84A5-408F-913B-3E365082742E}"/>
          </ac:picMkLst>
        </pc:picChg>
        <pc:picChg chg="mod">
          <ac:chgData name="Shepard ‎" userId="09a58b91f9e979a1" providerId="LiveId" clId="{AA1D99EF-29E5-4BE6-8EDE-7ACF63C5F86D}" dt="2024-06-12T11:01:42.037" v="12" actId="404"/>
          <ac:picMkLst>
            <pc:docMk/>
            <pc:sldMk cId="3824595459" sldId="384"/>
            <ac:picMk id="170" creationId="{86463C8D-226C-4A0A-879A-864161D376C9}"/>
          </ac:picMkLst>
        </pc:picChg>
        <pc:picChg chg="mod">
          <ac:chgData name="Shepard ‎" userId="09a58b91f9e979a1" providerId="LiveId" clId="{AA1D99EF-29E5-4BE6-8EDE-7ACF63C5F86D}" dt="2024-06-12T11:01:42.037" v="12" actId="404"/>
          <ac:picMkLst>
            <pc:docMk/>
            <pc:sldMk cId="3824595459" sldId="384"/>
            <ac:picMk id="171" creationId="{46139112-9DB4-444B-AB89-47EB79F6BE86}"/>
          </ac:picMkLst>
        </pc:picChg>
        <pc:picChg chg="mod">
          <ac:chgData name="Shepard ‎" userId="09a58b91f9e979a1" providerId="LiveId" clId="{AA1D99EF-29E5-4BE6-8EDE-7ACF63C5F86D}" dt="2024-06-12T11:01:42.037" v="12" actId="404"/>
          <ac:picMkLst>
            <pc:docMk/>
            <pc:sldMk cId="3824595459" sldId="384"/>
            <ac:picMk id="172" creationId="{25389C6B-38C5-4CB0-90ED-C6C38794131D}"/>
          </ac:picMkLst>
        </pc:picChg>
        <pc:picChg chg="mod">
          <ac:chgData name="Shepard ‎" userId="09a58b91f9e979a1" providerId="LiveId" clId="{AA1D99EF-29E5-4BE6-8EDE-7ACF63C5F86D}" dt="2024-06-12T11:01:42.037" v="12" actId="404"/>
          <ac:picMkLst>
            <pc:docMk/>
            <pc:sldMk cId="3824595459" sldId="384"/>
            <ac:picMk id="173" creationId="{98308459-3B96-4960-B415-0900066553A3}"/>
          </ac:picMkLst>
        </pc:picChg>
        <pc:cxnChg chg="mod">
          <ac:chgData name="Shepard ‎" userId="09a58b91f9e979a1" providerId="LiveId" clId="{AA1D99EF-29E5-4BE6-8EDE-7ACF63C5F86D}" dt="2024-06-12T11:01:42.037" v="12" actId="404"/>
          <ac:cxnSpMkLst>
            <pc:docMk/>
            <pc:sldMk cId="3824595459" sldId="384"/>
            <ac:cxnSpMk id="97" creationId="{28413A72-D637-40C1-BDAC-90B769B2DA2B}"/>
          </ac:cxnSpMkLst>
        </pc:cxnChg>
        <pc:cxnChg chg="mod">
          <ac:chgData name="Shepard ‎" userId="09a58b91f9e979a1" providerId="LiveId" clId="{AA1D99EF-29E5-4BE6-8EDE-7ACF63C5F86D}" dt="2024-06-12T11:02:08.005" v="21" actId="404"/>
          <ac:cxnSpMkLst>
            <pc:docMk/>
            <pc:sldMk cId="3824595459" sldId="384"/>
            <ac:cxnSpMk id="98" creationId="{A1D1F92B-DFB2-48E1-AB14-44E9793DA559}"/>
          </ac:cxnSpMkLst>
        </pc:cxnChg>
      </pc:sldChg>
      <pc:sldChg chg="delSp modSp mod">
        <pc:chgData name="Shepard ‎" userId="09a58b91f9e979a1" providerId="LiveId" clId="{AA1D99EF-29E5-4BE6-8EDE-7ACF63C5F86D}" dt="2024-06-12T11:01:26.777" v="10" actId="404"/>
        <pc:sldMkLst>
          <pc:docMk/>
          <pc:sldMk cId="3219448795" sldId="386"/>
        </pc:sldMkLst>
        <pc:spChg chg="del">
          <ac:chgData name="Shepard ‎" userId="09a58b91f9e979a1" providerId="LiveId" clId="{AA1D99EF-29E5-4BE6-8EDE-7ACF63C5F86D}" dt="2024-06-12T11:01:24.737" v="9" actId="478"/>
          <ac:spMkLst>
            <pc:docMk/>
            <pc:sldMk cId="3219448795" sldId="386"/>
            <ac:spMk id="2" creationId="{AE098AED-26FC-0E8F-8406-3E7A99A35312}"/>
          </ac:spMkLst>
        </pc:spChg>
        <pc:spChg chg="del">
          <ac:chgData name="Shepard ‎" userId="09a58b91f9e979a1" providerId="LiveId" clId="{AA1D99EF-29E5-4BE6-8EDE-7ACF63C5F86D}" dt="2024-06-12T11:01:24.737" v="9" actId="478"/>
          <ac:spMkLst>
            <pc:docMk/>
            <pc:sldMk cId="3219448795" sldId="386"/>
            <ac:spMk id="3" creationId="{888F75A9-FDCA-A580-ECBE-C458B2607FCC}"/>
          </ac:spMkLst>
        </pc:spChg>
        <pc:spChg chg="del">
          <ac:chgData name="Shepard ‎" userId="09a58b91f9e979a1" providerId="LiveId" clId="{AA1D99EF-29E5-4BE6-8EDE-7ACF63C5F86D}" dt="2024-06-12T11:01:24.737" v="9" actId="478"/>
          <ac:spMkLst>
            <pc:docMk/>
            <pc:sldMk cId="3219448795" sldId="386"/>
            <ac:spMk id="4" creationId="{7D851758-B707-20BE-0004-164DA6AA0818}"/>
          </ac:spMkLst>
        </pc:spChg>
        <pc:graphicFrameChg chg="modGraphic">
          <ac:chgData name="Shepard ‎" userId="09a58b91f9e979a1" providerId="LiveId" clId="{AA1D99EF-29E5-4BE6-8EDE-7ACF63C5F86D}" dt="2024-06-12T11:01:26.777" v="10" actId="404"/>
          <ac:graphicFrameMkLst>
            <pc:docMk/>
            <pc:sldMk cId="3219448795" sldId="386"/>
            <ac:graphicFrameMk id="7" creationId="{ECADEB22-C3DA-44AE-A715-70637E376B33}"/>
          </ac:graphicFrameMkLst>
        </pc:graphicFrameChg>
      </pc:sldChg>
      <pc:sldChg chg="modSp mod">
        <pc:chgData name="Shepard ‎" userId="09a58b91f9e979a1" providerId="LiveId" clId="{AA1D99EF-29E5-4BE6-8EDE-7ACF63C5F86D}" dt="2024-06-12T11:02:14.838" v="23" actId="404"/>
        <pc:sldMkLst>
          <pc:docMk/>
          <pc:sldMk cId="1867348468" sldId="388"/>
        </pc:sldMkLst>
        <pc:graphicFrameChg chg="modGraphic">
          <ac:chgData name="Shepard ‎" userId="09a58b91f9e979a1" providerId="LiveId" clId="{AA1D99EF-29E5-4BE6-8EDE-7ACF63C5F86D}" dt="2024-06-12T11:02:14.838" v="23" actId="404"/>
          <ac:graphicFrameMkLst>
            <pc:docMk/>
            <pc:sldMk cId="1867348468" sldId="388"/>
            <ac:graphicFrameMk id="13" creationId="{027D9610-A349-4A63-0112-4844C0ED364F}"/>
          </ac:graphicFrameMkLst>
        </pc:graphicFrameChg>
      </pc:sldChg>
      <pc:sldChg chg="modSp mod">
        <pc:chgData name="Shepard ‎" userId="09a58b91f9e979a1" providerId="LiveId" clId="{AA1D99EF-29E5-4BE6-8EDE-7ACF63C5F86D}" dt="2024-06-12T11:02:30.998" v="27" actId="14100"/>
        <pc:sldMkLst>
          <pc:docMk/>
          <pc:sldMk cId="2174509703" sldId="394"/>
        </pc:sldMkLst>
        <pc:spChg chg="mod">
          <ac:chgData name="Shepard ‎" userId="09a58b91f9e979a1" providerId="LiveId" clId="{AA1D99EF-29E5-4BE6-8EDE-7ACF63C5F86D}" dt="2024-06-12T11:02:30.998" v="27" actId="14100"/>
          <ac:spMkLst>
            <pc:docMk/>
            <pc:sldMk cId="2174509703" sldId="394"/>
            <ac:spMk id="14" creationId="{5ED8B47D-B731-4C9C-AB5F-11A7967B94AF}"/>
          </ac:spMkLst>
        </pc:spChg>
      </pc:sldChg>
      <pc:sldChg chg="modSp mod">
        <pc:chgData name="Shepard ‎" userId="09a58b91f9e979a1" providerId="LiveId" clId="{AA1D99EF-29E5-4BE6-8EDE-7ACF63C5F86D}" dt="2024-06-12T11:02:33.884" v="28" actId="404"/>
        <pc:sldMkLst>
          <pc:docMk/>
          <pc:sldMk cId="3324208697" sldId="395"/>
        </pc:sldMkLst>
        <pc:spChg chg="mod">
          <ac:chgData name="Shepard ‎" userId="09a58b91f9e979a1" providerId="LiveId" clId="{AA1D99EF-29E5-4BE6-8EDE-7ACF63C5F86D}" dt="2024-06-12T11:02:33.884" v="28" actId="404"/>
          <ac:spMkLst>
            <pc:docMk/>
            <pc:sldMk cId="3324208697" sldId="395"/>
            <ac:spMk id="14" creationId="{5ED8B47D-B731-4C9C-AB5F-11A7967B94AF}"/>
          </ac:spMkLst>
        </pc:spChg>
      </pc:sldChg>
      <pc:sldChg chg="modSp mod">
        <pc:chgData name="Shepard ‎" userId="09a58b91f9e979a1" providerId="LiveId" clId="{AA1D99EF-29E5-4BE6-8EDE-7ACF63C5F86D}" dt="2024-06-12T11:02:37.447" v="29" actId="404"/>
        <pc:sldMkLst>
          <pc:docMk/>
          <pc:sldMk cId="3029229812" sldId="398"/>
        </pc:sldMkLst>
        <pc:spChg chg="mod">
          <ac:chgData name="Shepard ‎" userId="09a58b91f9e979a1" providerId="LiveId" clId="{AA1D99EF-29E5-4BE6-8EDE-7ACF63C5F86D}" dt="2024-06-12T11:02:37.447" v="29" actId="404"/>
          <ac:spMkLst>
            <pc:docMk/>
            <pc:sldMk cId="3029229812" sldId="398"/>
            <ac:spMk id="16" creationId="{85EF5DE6-BF9E-4794-AF26-BFB2A170E3F7}"/>
          </ac:spMkLst>
        </pc:spChg>
      </pc:sldChg>
      <pc:sldChg chg="modSp mod">
        <pc:chgData name="Shepard ‎" userId="09a58b91f9e979a1" providerId="LiveId" clId="{AA1D99EF-29E5-4BE6-8EDE-7ACF63C5F86D}" dt="2024-06-12T11:02:40.032" v="30" actId="404"/>
        <pc:sldMkLst>
          <pc:docMk/>
          <pc:sldMk cId="1110351959" sldId="399"/>
        </pc:sldMkLst>
        <pc:spChg chg="mod">
          <ac:chgData name="Shepard ‎" userId="09a58b91f9e979a1" providerId="LiveId" clId="{AA1D99EF-29E5-4BE6-8EDE-7ACF63C5F86D}" dt="2024-06-12T11:02:40.032" v="30" actId="404"/>
          <ac:spMkLst>
            <pc:docMk/>
            <pc:sldMk cId="1110351959" sldId="399"/>
            <ac:spMk id="3" creationId="{A34172B8-9A0F-41F9-99BF-5B5C32F6526D}"/>
          </ac:spMkLst>
        </pc:spChg>
      </pc:sldChg>
      <pc:sldMasterChg chg="modSldLayout">
        <pc:chgData name="Shepard ‎" userId="09a58b91f9e979a1" providerId="LiveId" clId="{AA1D99EF-29E5-4BE6-8EDE-7ACF63C5F86D}" dt="2024-06-12T10:45:40.355" v="0" actId="14826"/>
        <pc:sldMasterMkLst>
          <pc:docMk/>
          <pc:sldMasterMk cId="0" sldId="2147483648"/>
        </pc:sldMasterMkLst>
        <pc:sldLayoutChg chg="modSp">
          <pc:chgData name="Shepard ‎" userId="09a58b91f9e979a1" providerId="LiveId" clId="{AA1D99EF-29E5-4BE6-8EDE-7ACF63C5F86D}" dt="2024-06-12T10:45:40.355" v="0" actId="14826"/>
          <pc:sldLayoutMkLst>
            <pc:docMk/>
            <pc:sldMasterMk cId="0" sldId="2147483648"/>
            <pc:sldLayoutMk cId="1859110385" sldId="2147483660"/>
          </pc:sldLayoutMkLst>
          <pc:picChg chg="mod">
            <ac:chgData name="Shepard ‎" userId="09a58b91f9e979a1" providerId="LiveId" clId="{AA1D99EF-29E5-4BE6-8EDE-7ACF63C5F86D}" dt="2024-06-12T10:45:40.355" v="0" actId="14826"/>
            <ac:picMkLst>
              <pc:docMk/>
              <pc:sldMasterMk cId="0" sldId="2147483648"/>
              <pc:sldLayoutMk cId="1859110385" sldId="2147483660"/>
              <ac:picMk id="34" creationId="{582D17B3-5A6C-42CA-853B-4103A0708918}"/>
            </ac:picMkLst>
          </pc:picChg>
        </pc:sldLayoutChg>
      </pc:sldMasterChg>
      <pc:sldMasterChg chg="modSldLayout">
        <pc:chgData name="Shepard ‎" userId="09a58b91f9e979a1" providerId="LiveId" clId="{AA1D99EF-29E5-4BE6-8EDE-7ACF63C5F86D}" dt="2024-06-12T10:46:13.648" v="7" actId="14826"/>
        <pc:sldMasterMkLst>
          <pc:docMk/>
          <pc:sldMasterMk cId="550306270" sldId="2147483663"/>
        </pc:sldMasterMkLst>
        <pc:sldLayoutChg chg="modSp">
          <pc:chgData name="Shepard ‎" userId="09a58b91f9e979a1" providerId="LiveId" clId="{AA1D99EF-29E5-4BE6-8EDE-7ACF63C5F86D}" dt="2024-06-12T10:45:57.525" v="3" actId="14826"/>
          <pc:sldLayoutMkLst>
            <pc:docMk/>
            <pc:sldMasterMk cId="550306270" sldId="2147483663"/>
            <pc:sldLayoutMk cId="1365897125" sldId="2147483664"/>
          </pc:sldLayoutMkLst>
          <pc:picChg chg="mod">
            <ac:chgData name="Shepard ‎" userId="09a58b91f9e979a1" providerId="LiveId" clId="{AA1D99EF-29E5-4BE6-8EDE-7ACF63C5F86D}" dt="2024-06-12T10:45:57.525" v="3" actId="14826"/>
            <ac:picMkLst>
              <pc:docMk/>
              <pc:sldMasterMk cId="550306270" sldId="2147483663"/>
              <pc:sldLayoutMk cId="1365897125" sldId="2147483664"/>
              <ac:picMk id="34" creationId="{582D17B3-5A6C-42CA-853B-4103A0708918}"/>
            </ac:picMkLst>
          </pc:picChg>
        </pc:sldLayoutChg>
        <pc:sldLayoutChg chg="modSp">
          <pc:chgData name="Shepard ‎" userId="09a58b91f9e979a1" providerId="LiveId" clId="{AA1D99EF-29E5-4BE6-8EDE-7ACF63C5F86D}" dt="2024-06-12T10:46:02.676" v="4" actId="14826"/>
          <pc:sldLayoutMkLst>
            <pc:docMk/>
            <pc:sldMasterMk cId="550306270" sldId="2147483663"/>
            <pc:sldLayoutMk cId="3205393263" sldId="2147483665"/>
          </pc:sldLayoutMkLst>
          <pc:picChg chg="mod">
            <ac:chgData name="Shepard ‎" userId="09a58b91f9e979a1" providerId="LiveId" clId="{AA1D99EF-29E5-4BE6-8EDE-7ACF63C5F86D}" dt="2024-06-12T10:46:02.676" v="4" actId="14826"/>
            <ac:picMkLst>
              <pc:docMk/>
              <pc:sldMasterMk cId="550306270" sldId="2147483663"/>
              <pc:sldLayoutMk cId="3205393263" sldId="2147483665"/>
              <ac:picMk id="51" creationId="{1007B104-92BA-4BA5-A656-DA433D20A54C}"/>
            </ac:picMkLst>
          </pc:picChg>
        </pc:sldLayoutChg>
        <pc:sldLayoutChg chg="addSp delSp modSp mod">
          <pc:chgData name="Shepard ‎" userId="09a58b91f9e979a1" providerId="LiveId" clId="{AA1D99EF-29E5-4BE6-8EDE-7ACF63C5F86D}" dt="2024-06-12T10:46:06.008" v="6"/>
          <pc:sldLayoutMkLst>
            <pc:docMk/>
            <pc:sldMasterMk cId="550306270" sldId="2147483663"/>
            <pc:sldLayoutMk cId="683835713" sldId="2147483666"/>
          </pc:sldLayoutMkLst>
          <pc:picChg chg="add mod">
            <ac:chgData name="Shepard ‎" userId="09a58b91f9e979a1" providerId="LiveId" clId="{AA1D99EF-29E5-4BE6-8EDE-7ACF63C5F86D}" dt="2024-06-12T10:46:06.008" v="6"/>
            <ac:picMkLst>
              <pc:docMk/>
              <pc:sldMasterMk cId="550306270" sldId="2147483663"/>
              <pc:sldLayoutMk cId="683835713" sldId="2147483666"/>
              <ac:picMk id="2" creationId="{5E116F5D-A4F3-9396-5240-4F7F78796735}"/>
            </ac:picMkLst>
          </pc:picChg>
          <pc:picChg chg="del">
            <ac:chgData name="Shepard ‎" userId="09a58b91f9e979a1" providerId="LiveId" clId="{AA1D99EF-29E5-4BE6-8EDE-7ACF63C5F86D}" dt="2024-06-12T10:46:05.801" v="5" actId="478"/>
            <ac:picMkLst>
              <pc:docMk/>
              <pc:sldMasterMk cId="550306270" sldId="2147483663"/>
              <pc:sldLayoutMk cId="683835713" sldId="2147483666"/>
              <ac:picMk id="37" creationId="{5505FB79-408A-43F3-9FF6-95F9DFF43961}"/>
            </ac:picMkLst>
          </pc:picChg>
        </pc:sldLayoutChg>
        <pc:sldLayoutChg chg="modSp">
          <pc:chgData name="Shepard ‎" userId="09a58b91f9e979a1" providerId="LiveId" clId="{AA1D99EF-29E5-4BE6-8EDE-7ACF63C5F86D}" dt="2024-06-12T10:46:13.648" v="7" actId="14826"/>
          <pc:sldLayoutMkLst>
            <pc:docMk/>
            <pc:sldMasterMk cId="550306270" sldId="2147483663"/>
            <pc:sldLayoutMk cId="3160141645" sldId="2147483676"/>
          </pc:sldLayoutMkLst>
          <pc:picChg chg="mod">
            <ac:chgData name="Shepard ‎" userId="09a58b91f9e979a1" providerId="LiveId" clId="{AA1D99EF-29E5-4BE6-8EDE-7ACF63C5F86D}" dt="2024-06-12T10:46:13.648" v="7" actId="14826"/>
            <ac:picMkLst>
              <pc:docMk/>
              <pc:sldMasterMk cId="550306270" sldId="2147483663"/>
              <pc:sldLayoutMk cId="3160141645" sldId="2147483676"/>
              <ac:picMk id="37" creationId="{C53E509D-9C05-4F64-B596-3792F76B9CA7}"/>
            </ac:picMkLst>
          </pc:pic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9199A5-5B35-42D9-B781-FD1653DF2949}" type="doc">
      <dgm:prSet loTypeId="urn:microsoft.com/office/officeart/2005/8/layout/hierarchy2" loCatId="hierarchy" qsTypeId="urn:microsoft.com/office/officeart/2005/8/quickstyle/simple5" qsCatId="simple" csTypeId="urn:microsoft.com/office/officeart/2005/8/colors/accent1_4" csCatId="accent1" phldr="1"/>
      <dgm:spPr/>
      <dgm:t>
        <a:bodyPr/>
        <a:lstStyle/>
        <a:p>
          <a:endParaRPr lang="en-GB"/>
        </a:p>
      </dgm:t>
    </dgm:pt>
    <dgm:pt modelId="{FC02CDEC-AE24-4359-9BDB-5F5356F9E817}">
      <dgm:prSet phldrT="[Texto]" custT="1"/>
      <dgm:spPr>
        <a:solidFill>
          <a:srgbClr val="002060"/>
        </a:solidFill>
        <a:ln>
          <a:solidFill>
            <a:srgbClr val="6BB188"/>
          </a:solidFill>
        </a:ln>
      </dgm:spPr>
      <dgm:t>
        <a:bodyPr/>
        <a:lstStyle/>
        <a:p>
          <a:r>
            <a:rPr lang="el-CY" sz="3200" dirty="0">
              <a:latin typeface="EC Square Sans Pro" panose="020B0506040000020004" pitchFamily="34" charset="0"/>
            </a:rPr>
            <a:t>Παγκόσμια ανάγκη: μείωση της μικροβιακής ανθεκτικότητας</a:t>
          </a:r>
        </a:p>
      </dgm:t>
    </dgm:pt>
    <dgm:pt modelId="{740B47AE-9BE7-4D76-9D41-ACE0B66EB9C6}" type="parTrans" cxnId="{FF9E7B00-E89D-4CCF-8D3E-0CCF46594E54}">
      <dgm:prSet/>
      <dgm:spPr/>
      <dgm:t>
        <a:bodyPr/>
        <a:lstStyle/>
        <a:p>
          <a:endParaRPr lang="en-GB" sz="1400">
            <a:latin typeface="EC Square Sans Pro" panose="020B0506040000020004" pitchFamily="34" charset="0"/>
          </a:endParaRPr>
        </a:p>
      </dgm:t>
    </dgm:pt>
    <dgm:pt modelId="{A127A0E8-D0E8-4801-9073-902D66B14468}" type="sibTrans" cxnId="{FF9E7B00-E89D-4CCF-8D3E-0CCF46594E54}">
      <dgm:prSet/>
      <dgm:spPr/>
      <dgm:t>
        <a:bodyPr/>
        <a:lstStyle/>
        <a:p>
          <a:endParaRPr lang="en-GB" sz="1400">
            <a:latin typeface="EC Square Sans Pro" panose="020B0506040000020004" pitchFamily="34" charset="0"/>
          </a:endParaRPr>
        </a:p>
      </dgm:t>
    </dgm:pt>
    <dgm:pt modelId="{25F8A990-4CFA-4F18-8F12-AA6AA6EAC83D}">
      <dgm:prSet phldrT="[Texto]" custT="1"/>
      <dgm:spPr>
        <a:solidFill>
          <a:srgbClr val="6BB188"/>
        </a:solidFill>
      </dgm:spPr>
      <dgm:t>
        <a:bodyPr/>
        <a:lstStyle/>
        <a:p>
          <a:r>
            <a:rPr lang="el-CY" sz="2000">
              <a:latin typeface="EC Square Sans Pro" panose="020B0506040000020004" pitchFamily="34" charset="0"/>
            </a:rPr>
            <a:t>Νέο κανονιστικό πλαίσιο</a:t>
          </a:r>
        </a:p>
      </dgm:t>
    </dgm:pt>
    <dgm:pt modelId="{CB6010E8-99FC-4963-907C-48720CAB24F6}" type="parTrans" cxnId="{F0C5378A-0290-475E-98DE-E32A5E22A723}">
      <dgm:prSet custT="1"/>
      <dgm:spPr/>
      <dgm:t>
        <a:bodyPr/>
        <a:lstStyle/>
        <a:p>
          <a:endParaRPr lang="en-GB" sz="300">
            <a:latin typeface="EC Square Sans Pro" panose="020B0506040000020004" pitchFamily="34" charset="0"/>
          </a:endParaRPr>
        </a:p>
      </dgm:t>
    </dgm:pt>
    <dgm:pt modelId="{92BBBFC8-D41C-4BA8-A2EB-A276687F208C}" type="sibTrans" cxnId="{F0C5378A-0290-475E-98DE-E32A5E22A723}">
      <dgm:prSet/>
      <dgm:spPr/>
      <dgm:t>
        <a:bodyPr/>
        <a:lstStyle/>
        <a:p>
          <a:endParaRPr lang="en-GB" sz="1400">
            <a:latin typeface="EC Square Sans Pro" panose="020B0506040000020004" pitchFamily="34" charset="0"/>
          </a:endParaRPr>
        </a:p>
      </dgm:t>
    </dgm:pt>
    <dgm:pt modelId="{3F53412B-6BF8-4502-B85D-5C5A00599B2F}">
      <dgm:prSet phldrT="[Texto]" custT="1"/>
      <dgm:spPr>
        <a:solidFill>
          <a:srgbClr val="2C7470"/>
        </a:solidFill>
      </dgm:spPr>
      <dgm:t>
        <a:bodyPr/>
        <a:lstStyle/>
        <a:p>
          <a:r>
            <a:rPr lang="el-CY" sz="2800" dirty="0">
              <a:latin typeface="EC Square Sans Pro" panose="020B0506040000020004" pitchFamily="34" charset="0"/>
            </a:rPr>
            <a:t>Προληπτικά μέτρα που πρέπει να λαμβάνονται σε επίπεδο φάρμας </a:t>
          </a:r>
        </a:p>
      </dgm:t>
    </dgm:pt>
    <dgm:pt modelId="{8F3068A3-6BF6-4C93-B730-2C6DF9DF900A}" type="parTrans" cxnId="{DC099AC5-0141-423C-B4C9-9F06FA17036A}">
      <dgm:prSet custT="1"/>
      <dgm:spPr/>
      <dgm:t>
        <a:bodyPr/>
        <a:lstStyle/>
        <a:p>
          <a:endParaRPr lang="en-GB" sz="300">
            <a:latin typeface="EC Square Sans Pro" panose="020B0506040000020004" pitchFamily="34" charset="0"/>
          </a:endParaRPr>
        </a:p>
      </dgm:t>
    </dgm:pt>
    <dgm:pt modelId="{927BDBBA-24DB-4B97-BB30-3056810785F3}" type="sibTrans" cxnId="{DC099AC5-0141-423C-B4C9-9F06FA17036A}">
      <dgm:prSet/>
      <dgm:spPr/>
      <dgm:t>
        <a:bodyPr/>
        <a:lstStyle/>
        <a:p>
          <a:endParaRPr lang="en-GB" sz="1400">
            <a:latin typeface="EC Square Sans Pro" panose="020B0506040000020004" pitchFamily="34" charset="0"/>
          </a:endParaRPr>
        </a:p>
      </dgm:t>
    </dgm:pt>
    <dgm:pt modelId="{3809AD99-CA4A-4FEA-A848-5887879650B5}" type="pres">
      <dgm:prSet presAssocID="{4D9199A5-5B35-42D9-B781-FD1653DF2949}" presName="diagram" presStyleCnt="0">
        <dgm:presLayoutVars>
          <dgm:chPref val="1"/>
          <dgm:dir/>
          <dgm:animOne val="branch"/>
          <dgm:animLvl val="lvl"/>
          <dgm:resizeHandles val="exact"/>
        </dgm:presLayoutVars>
      </dgm:prSet>
      <dgm:spPr/>
    </dgm:pt>
    <dgm:pt modelId="{9DAF7E41-2A9E-49D4-AB31-CC94ACE5C60E}" type="pres">
      <dgm:prSet presAssocID="{FC02CDEC-AE24-4359-9BDB-5F5356F9E817}" presName="root1" presStyleCnt="0"/>
      <dgm:spPr/>
    </dgm:pt>
    <dgm:pt modelId="{641D7CF0-07AE-4543-9FB6-D3D03074E541}" type="pres">
      <dgm:prSet presAssocID="{FC02CDEC-AE24-4359-9BDB-5F5356F9E817}" presName="LevelOneTextNode" presStyleLbl="node0" presStyleIdx="0" presStyleCnt="1" custScaleY="176809">
        <dgm:presLayoutVars>
          <dgm:chPref val="3"/>
        </dgm:presLayoutVars>
      </dgm:prSet>
      <dgm:spPr/>
    </dgm:pt>
    <dgm:pt modelId="{EFEB23B8-023F-4694-AC94-1BC4AC85D57B}" type="pres">
      <dgm:prSet presAssocID="{FC02CDEC-AE24-4359-9BDB-5F5356F9E817}" presName="level2hierChild" presStyleCnt="0"/>
      <dgm:spPr/>
    </dgm:pt>
    <dgm:pt modelId="{2DCBE255-9C01-478D-B5EB-26D0C4EFF464}" type="pres">
      <dgm:prSet presAssocID="{CB6010E8-99FC-4963-907C-48720CAB24F6}" presName="conn2-1" presStyleLbl="parChTrans1D2" presStyleIdx="0" presStyleCnt="2"/>
      <dgm:spPr/>
    </dgm:pt>
    <dgm:pt modelId="{1069E3C4-EE95-4399-8562-F198E17A5E94}" type="pres">
      <dgm:prSet presAssocID="{CB6010E8-99FC-4963-907C-48720CAB24F6}" presName="connTx" presStyleLbl="parChTrans1D2" presStyleIdx="0" presStyleCnt="2"/>
      <dgm:spPr/>
    </dgm:pt>
    <dgm:pt modelId="{BC71ECD5-DCE7-422A-BC6C-ECA62E77E3F8}" type="pres">
      <dgm:prSet presAssocID="{25F8A990-4CFA-4F18-8F12-AA6AA6EAC83D}" presName="root2" presStyleCnt="0"/>
      <dgm:spPr/>
    </dgm:pt>
    <dgm:pt modelId="{C2A02F89-ADF3-41F9-A1A7-83CD90E178FC}" type="pres">
      <dgm:prSet presAssocID="{25F8A990-4CFA-4F18-8F12-AA6AA6EAC83D}" presName="LevelTwoTextNode" presStyleLbl="node2" presStyleIdx="0" presStyleCnt="2">
        <dgm:presLayoutVars>
          <dgm:chPref val="3"/>
        </dgm:presLayoutVars>
      </dgm:prSet>
      <dgm:spPr/>
    </dgm:pt>
    <dgm:pt modelId="{E39C38FB-48B7-4296-B3C8-C58B421335BA}" type="pres">
      <dgm:prSet presAssocID="{25F8A990-4CFA-4F18-8F12-AA6AA6EAC83D}" presName="level3hierChild" presStyleCnt="0"/>
      <dgm:spPr/>
    </dgm:pt>
    <dgm:pt modelId="{81CCE928-729B-432C-A321-3B2C0F7AF232}" type="pres">
      <dgm:prSet presAssocID="{8F3068A3-6BF6-4C93-B730-2C6DF9DF900A}" presName="conn2-1" presStyleLbl="parChTrans1D2" presStyleIdx="1" presStyleCnt="2"/>
      <dgm:spPr/>
    </dgm:pt>
    <dgm:pt modelId="{EE631CC8-C0CD-437B-B511-A51F34C1D7EC}" type="pres">
      <dgm:prSet presAssocID="{8F3068A3-6BF6-4C93-B730-2C6DF9DF900A}" presName="connTx" presStyleLbl="parChTrans1D2" presStyleIdx="1" presStyleCnt="2"/>
      <dgm:spPr/>
    </dgm:pt>
    <dgm:pt modelId="{50B96A60-04F4-44A4-A77B-737752A505C4}" type="pres">
      <dgm:prSet presAssocID="{3F53412B-6BF8-4502-B85D-5C5A00599B2F}" presName="root2" presStyleCnt="0"/>
      <dgm:spPr/>
    </dgm:pt>
    <dgm:pt modelId="{A78CAAD0-E337-45EE-BC2B-DCDDE82E677B}" type="pres">
      <dgm:prSet presAssocID="{3F53412B-6BF8-4502-B85D-5C5A00599B2F}" presName="LevelTwoTextNode" presStyleLbl="node2" presStyleIdx="1" presStyleCnt="2" custScaleY="168513" custLinFactNeighborX="2333" custLinFactNeighborY="29932">
        <dgm:presLayoutVars>
          <dgm:chPref val="3"/>
        </dgm:presLayoutVars>
      </dgm:prSet>
      <dgm:spPr/>
    </dgm:pt>
    <dgm:pt modelId="{191C6EC5-3015-4E51-A3DC-88D2C104841A}" type="pres">
      <dgm:prSet presAssocID="{3F53412B-6BF8-4502-B85D-5C5A00599B2F}" presName="level3hierChild" presStyleCnt="0"/>
      <dgm:spPr/>
    </dgm:pt>
  </dgm:ptLst>
  <dgm:cxnLst>
    <dgm:cxn modelId="{FF9E7B00-E89D-4CCF-8D3E-0CCF46594E54}" srcId="{4D9199A5-5B35-42D9-B781-FD1653DF2949}" destId="{FC02CDEC-AE24-4359-9BDB-5F5356F9E817}" srcOrd="0" destOrd="0" parTransId="{740B47AE-9BE7-4D76-9D41-ACE0B66EB9C6}" sibTransId="{A127A0E8-D0E8-4801-9073-902D66B14468}"/>
    <dgm:cxn modelId="{62309A03-9B77-400E-ABD7-9992C45E3B73}" type="presOf" srcId="{8F3068A3-6BF6-4C93-B730-2C6DF9DF900A}" destId="{EE631CC8-C0CD-437B-B511-A51F34C1D7EC}" srcOrd="1" destOrd="0" presId="urn:microsoft.com/office/officeart/2005/8/layout/hierarchy2"/>
    <dgm:cxn modelId="{3DC51714-3FED-4ED3-AA59-7A514030E4D8}" type="presOf" srcId="{25F8A990-4CFA-4F18-8F12-AA6AA6EAC83D}" destId="{C2A02F89-ADF3-41F9-A1A7-83CD90E178FC}" srcOrd="0" destOrd="0" presId="urn:microsoft.com/office/officeart/2005/8/layout/hierarchy2"/>
    <dgm:cxn modelId="{2502DF1F-4236-4AE5-A200-09A7B3622F3F}" type="presOf" srcId="{FC02CDEC-AE24-4359-9BDB-5F5356F9E817}" destId="{641D7CF0-07AE-4543-9FB6-D3D03074E541}" srcOrd="0" destOrd="0" presId="urn:microsoft.com/office/officeart/2005/8/layout/hierarchy2"/>
    <dgm:cxn modelId="{D1F5D550-DCBC-46A8-8A85-DB9414735D34}" type="presOf" srcId="{8F3068A3-6BF6-4C93-B730-2C6DF9DF900A}" destId="{81CCE928-729B-432C-A321-3B2C0F7AF232}" srcOrd="0" destOrd="0" presId="urn:microsoft.com/office/officeart/2005/8/layout/hierarchy2"/>
    <dgm:cxn modelId="{5712BE84-5D26-4F7D-8004-B53C02C209B2}" type="presOf" srcId="{4D9199A5-5B35-42D9-B781-FD1653DF2949}" destId="{3809AD99-CA4A-4FEA-A848-5887879650B5}" srcOrd="0" destOrd="0" presId="urn:microsoft.com/office/officeart/2005/8/layout/hierarchy2"/>
    <dgm:cxn modelId="{F0C5378A-0290-475E-98DE-E32A5E22A723}" srcId="{FC02CDEC-AE24-4359-9BDB-5F5356F9E817}" destId="{25F8A990-4CFA-4F18-8F12-AA6AA6EAC83D}" srcOrd="0" destOrd="0" parTransId="{CB6010E8-99FC-4963-907C-48720CAB24F6}" sibTransId="{92BBBFC8-D41C-4BA8-A2EB-A276687F208C}"/>
    <dgm:cxn modelId="{80DDB2A5-E299-4789-8812-CDE40B2159D0}" type="presOf" srcId="{CB6010E8-99FC-4963-907C-48720CAB24F6}" destId="{1069E3C4-EE95-4399-8562-F198E17A5E94}" srcOrd="1" destOrd="0" presId="urn:microsoft.com/office/officeart/2005/8/layout/hierarchy2"/>
    <dgm:cxn modelId="{F8B2FFB8-6F25-4833-B0BC-048EF87FE5EB}" type="presOf" srcId="{CB6010E8-99FC-4963-907C-48720CAB24F6}" destId="{2DCBE255-9C01-478D-B5EB-26D0C4EFF464}" srcOrd="0" destOrd="0" presId="urn:microsoft.com/office/officeart/2005/8/layout/hierarchy2"/>
    <dgm:cxn modelId="{DC099AC5-0141-423C-B4C9-9F06FA17036A}" srcId="{FC02CDEC-AE24-4359-9BDB-5F5356F9E817}" destId="{3F53412B-6BF8-4502-B85D-5C5A00599B2F}" srcOrd="1" destOrd="0" parTransId="{8F3068A3-6BF6-4C93-B730-2C6DF9DF900A}" sibTransId="{927BDBBA-24DB-4B97-BB30-3056810785F3}"/>
    <dgm:cxn modelId="{CC1232E1-AFE2-41E1-A852-33BE2575098D}" type="presOf" srcId="{3F53412B-6BF8-4502-B85D-5C5A00599B2F}" destId="{A78CAAD0-E337-45EE-BC2B-DCDDE82E677B}" srcOrd="0" destOrd="0" presId="urn:microsoft.com/office/officeart/2005/8/layout/hierarchy2"/>
    <dgm:cxn modelId="{0916465D-899D-4825-BB32-95711B23F05D}" type="presParOf" srcId="{3809AD99-CA4A-4FEA-A848-5887879650B5}" destId="{9DAF7E41-2A9E-49D4-AB31-CC94ACE5C60E}" srcOrd="0" destOrd="0" presId="urn:microsoft.com/office/officeart/2005/8/layout/hierarchy2"/>
    <dgm:cxn modelId="{D2F95626-1A41-41EC-8E5E-436556BC5DF7}" type="presParOf" srcId="{9DAF7E41-2A9E-49D4-AB31-CC94ACE5C60E}" destId="{641D7CF0-07AE-4543-9FB6-D3D03074E541}" srcOrd="0" destOrd="0" presId="urn:microsoft.com/office/officeart/2005/8/layout/hierarchy2"/>
    <dgm:cxn modelId="{0C24904B-D60A-41D8-BBCE-F59BDB7DA02C}" type="presParOf" srcId="{9DAF7E41-2A9E-49D4-AB31-CC94ACE5C60E}" destId="{EFEB23B8-023F-4694-AC94-1BC4AC85D57B}" srcOrd="1" destOrd="0" presId="urn:microsoft.com/office/officeart/2005/8/layout/hierarchy2"/>
    <dgm:cxn modelId="{0E39B0B3-6572-49A5-B094-2F46C23E5BE7}" type="presParOf" srcId="{EFEB23B8-023F-4694-AC94-1BC4AC85D57B}" destId="{2DCBE255-9C01-478D-B5EB-26D0C4EFF464}" srcOrd="0" destOrd="0" presId="urn:microsoft.com/office/officeart/2005/8/layout/hierarchy2"/>
    <dgm:cxn modelId="{86070249-E9DF-49A4-B5D8-E2102FC9EA6C}" type="presParOf" srcId="{2DCBE255-9C01-478D-B5EB-26D0C4EFF464}" destId="{1069E3C4-EE95-4399-8562-F198E17A5E94}" srcOrd="0" destOrd="0" presId="urn:microsoft.com/office/officeart/2005/8/layout/hierarchy2"/>
    <dgm:cxn modelId="{2A38B545-1743-4F97-B7D8-D68E61E4F23E}" type="presParOf" srcId="{EFEB23B8-023F-4694-AC94-1BC4AC85D57B}" destId="{BC71ECD5-DCE7-422A-BC6C-ECA62E77E3F8}" srcOrd="1" destOrd="0" presId="urn:microsoft.com/office/officeart/2005/8/layout/hierarchy2"/>
    <dgm:cxn modelId="{C14DFA45-3470-402C-9578-12D0E7DAF0F9}" type="presParOf" srcId="{BC71ECD5-DCE7-422A-BC6C-ECA62E77E3F8}" destId="{C2A02F89-ADF3-41F9-A1A7-83CD90E178FC}" srcOrd="0" destOrd="0" presId="urn:microsoft.com/office/officeart/2005/8/layout/hierarchy2"/>
    <dgm:cxn modelId="{1565E322-D2ED-4B2B-847B-7B996ABBDDF5}" type="presParOf" srcId="{BC71ECD5-DCE7-422A-BC6C-ECA62E77E3F8}" destId="{E39C38FB-48B7-4296-B3C8-C58B421335BA}" srcOrd="1" destOrd="0" presId="urn:microsoft.com/office/officeart/2005/8/layout/hierarchy2"/>
    <dgm:cxn modelId="{EAFF8681-86D6-4E83-A8EB-D05A6544AC3E}" type="presParOf" srcId="{EFEB23B8-023F-4694-AC94-1BC4AC85D57B}" destId="{81CCE928-729B-432C-A321-3B2C0F7AF232}" srcOrd="2" destOrd="0" presId="urn:microsoft.com/office/officeart/2005/8/layout/hierarchy2"/>
    <dgm:cxn modelId="{C6FB58B9-2723-4D6D-9D63-EFEF21A73AC7}" type="presParOf" srcId="{81CCE928-729B-432C-A321-3B2C0F7AF232}" destId="{EE631CC8-C0CD-437B-B511-A51F34C1D7EC}" srcOrd="0" destOrd="0" presId="urn:microsoft.com/office/officeart/2005/8/layout/hierarchy2"/>
    <dgm:cxn modelId="{3C729038-4711-4514-AFB7-DE32A8906338}" type="presParOf" srcId="{EFEB23B8-023F-4694-AC94-1BC4AC85D57B}" destId="{50B96A60-04F4-44A4-A77B-737752A505C4}" srcOrd="3" destOrd="0" presId="urn:microsoft.com/office/officeart/2005/8/layout/hierarchy2"/>
    <dgm:cxn modelId="{98074D07-884B-44BB-9BFA-F86BD576C11B}" type="presParOf" srcId="{50B96A60-04F4-44A4-A77B-737752A505C4}" destId="{A78CAAD0-E337-45EE-BC2B-DCDDE82E677B}" srcOrd="0" destOrd="0" presId="urn:microsoft.com/office/officeart/2005/8/layout/hierarchy2"/>
    <dgm:cxn modelId="{B08F9C08-A5D1-4BC6-9339-D2B585C76AAA}" type="presParOf" srcId="{50B96A60-04F4-44A4-A77B-737752A505C4}" destId="{191C6EC5-3015-4E51-A3DC-88D2C104841A}"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1D7CF0-07AE-4543-9FB6-D3D03074E541}">
      <dsp:nvSpPr>
        <dsp:cNvPr id="0" name=""/>
        <dsp:cNvSpPr/>
      </dsp:nvSpPr>
      <dsp:spPr>
        <a:xfrm>
          <a:off x="4650" y="1045884"/>
          <a:ext cx="2815525" cy="2489050"/>
        </a:xfrm>
        <a:prstGeom prst="roundRect">
          <a:avLst>
            <a:gd name="adj" fmla="val 10000"/>
          </a:avLst>
        </a:prstGeom>
        <a:solidFill>
          <a:srgbClr val="002060"/>
        </a:solidFill>
        <a:ln>
          <a:solidFill>
            <a:srgbClr val="6BB188"/>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l-CY" sz="3200" kern="1200" dirty="0">
              <a:latin typeface="EC Square Sans Pro" panose="020B0506040000020004" pitchFamily="34" charset="0"/>
            </a:rPr>
            <a:t>Παγκόσμια ανάγκη: μείωση της μικροβιακής ανθεκτικότητας</a:t>
          </a:r>
        </a:p>
      </dsp:txBody>
      <dsp:txXfrm>
        <a:off x="77552" y="1118786"/>
        <a:ext cx="2669721" cy="2343246"/>
      </dsp:txXfrm>
    </dsp:sp>
    <dsp:sp modelId="{2DCBE255-9C01-478D-B5EB-26D0C4EFF464}">
      <dsp:nvSpPr>
        <dsp:cNvPr id="0" name=""/>
        <dsp:cNvSpPr/>
      </dsp:nvSpPr>
      <dsp:spPr>
        <a:xfrm rot="18665057">
          <a:off x="2526415" y="1616894"/>
          <a:ext cx="1713730" cy="55317"/>
        </a:xfrm>
        <a:custGeom>
          <a:avLst/>
          <a:gdLst/>
          <a:ahLst/>
          <a:cxnLst/>
          <a:rect l="0" t="0" r="0" b="0"/>
          <a:pathLst>
            <a:path>
              <a:moveTo>
                <a:pt x="0" y="27658"/>
              </a:moveTo>
              <a:lnTo>
                <a:pt x="1713730" y="27658"/>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GB" sz="300" kern="1200">
            <a:latin typeface="EC Square Sans Pro" panose="020B0506040000020004" pitchFamily="34" charset="0"/>
          </a:endParaRPr>
        </a:p>
      </dsp:txBody>
      <dsp:txXfrm>
        <a:off x="3340437" y="1601709"/>
        <a:ext cx="85686" cy="85686"/>
      </dsp:txXfrm>
    </dsp:sp>
    <dsp:sp modelId="{C2A02F89-ADF3-41F9-A1A7-83CD90E178FC}">
      <dsp:nvSpPr>
        <dsp:cNvPr id="0" name=""/>
        <dsp:cNvSpPr/>
      </dsp:nvSpPr>
      <dsp:spPr>
        <a:xfrm>
          <a:off x="3946385" y="294814"/>
          <a:ext cx="2815525" cy="1407762"/>
        </a:xfrm>
        <a:prstGeom prst="roundRect">
          <a:avLst>
            <a:gd name="adj" fmla="val 10000"/>
          </a:avLst>
        </a:prstGeom>
        <a:solidFill>
          <a:srgbClr val="6BB188"/>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l-CY" sz="2000" kern="1200">
              <a:latin typeface="EC Square Sans Pro" panose="020B0506040000020004" pitchFamily="34" charset="0"/>
            </a:rPr>
            <a:t>Νέο κανονιστικό πλαίσιο</a:t>
          </a:r>
        </a:p>
      </dsp:txBody>
      <dsp:txXfrm>
        <a:off x="3987617" y="336046"/>
        <a:ext cx="2733061" cy="1325298"/>
      </dsp:txXfrm>
    </dsp:sp>
    <dsp:sp modelId="{81CCE928-729B-432C-A321-3B2C0F7AF232}">
      <dsp:nvSpPr>
        <dsp:cNvPr id="0" name=""/>
        <dsp:cNvSpPr/>
      </dsp:nvSpPr>
      <dsp:spPr>
        <a:xfrm rot="2659117">
          <a:off x="2595309" y="2814890"/>
          <a:ext cx="1580593" cy="55317"/>
        </a:xfrm>
        <a:custGeom>
          <a:avLst/>
          <a:gdLst/>
          <a:ahLst/>
          <a:cxnLst/>
          <a:rect l="0" t="0" r="0" b="0"/>
          <a:pathLst>
            <a:path>
              <a:moveTo>
                <a:pt x="0" y="27658"/>
              </a:moveTo>
              <a:lnTo>
                <a:pt x="1580593" y="27658"/>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GB" sz="300" kern="1200">
            <a:latin typeface="EC Square Sans Pro" panose="020B0506040000020004" pitchFamily="34" charset="0"/>
          </a:endParaRPr>
        </a:p>
      </dsp:txBody>
      <dsp:txXfrm>
        <a:off x="3346090" y="2803033"/>
        <a:ext cx="79029" cy="79029"/>
      </dsp:txXfrm>
    </dsp:sp>
    <dsp:sp modelId="{A78CAAD0-E337-45EE-BC2B-DCDDE82E677B}">
      <dsp:nvSpPr>
        <dsp:cNvPr id="0" name=""/>
        <dsp:cNvSpPr/>
      </dsp:nvSpPr>
      <dsp:spPr>
        <a:xfrm>
          <a:off x="3951035" y="2208556"/>
          <a:ext cx="2815525" cy="2372262"/>
        </a:xfrm>
        <a:prstGeom prst="roundRect">
          <a:avLst>
            <a:gd name="adj" fmla="val 10000"/>
          </a:avLst>
        </a:prstGeom>
        <a:solidFill>
          <a:srgbClr val="2C747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l-CY" sz="2800" kern="1200" dirty="0">
              <a:latin typeface="EC Square Sans Pro" panose="020B0506040000020004" pitchFamily="34" charset="0"/>
            </a:rPr>
            <a:t>Προληπτικά μέτρα που πρέπει να λαμβάνονται σε επίπεδο φάρμας </a:t>
          </a:r>
        </a:p>
      </dsp:txBody>
      <dsp:txXfrm>
        <a:off x="4020516" y="2278037"/>
        <a:ext cx="2676563" cy="223330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C2D905F5-85EF-47CB-91D0-CFBD279130F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Marcador de fecha 2">
            <a:extLst>
              <a:ext uri="{FF2B5EF4-FFF2-40B4-BE49-F238E27FC236}">
                <a16:creationId xmlns:a16="http://schemas.microsoft.com/office/drawing/2014/main" id="{13DE6793-00D7-4912-A461-E31A0B2E0C6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4A3CB24-AEDF-45D5-8AC1-E9CEF4C11D2A}" type="datetimeFigureOut">
              <a:rPr lang="en-GB" smtClean="0"/>
              <a:t>13/06/2024</a:t>
            </a:fld>
            <a:endParaRPr lang="en-GB"/>
          </a:p>
        </p:txBody>
      </p:sp>
      <p:sp>
        <p:nvSpPr>
          <p:cNvPr id="4" name="Marcador de pie de página 3">
            <a:extLst>
              <a:ext uri="{FF2B5EF4-FFF2-40B4-BE49-F238E27FC236}">
                <a16:creationId xmlns:a16="http://schemas.microsoft.com/office/drawing/2014/main" id="{4F574A08-D421-49D5-88F7-94688F9348C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Marcador de número de diapositiva 4">
            <a:extLst>
              <a:ext uri="{FF2B5EF4-FFF2-40B4-BE49-F238E27FC236}">
                <a16:creationId xmlns:a16="http://schemas.microsoft.com/office/drawing/2014/main" id="{3B9885BB-FA10-4C95-A264-EBF620F17C0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F2C7073-E7D3-4D7E-A8B0-7A8D17E23266}" type="slidenum">
              <a:rPr lang="en-GB" smtClean="0"/>
              <a:t>‹#›</a:t>
            </a:fld>
            <a:endParaRPr lang="en-GB"/>
          </a:p>
        </p:txBody>
      </p:sp>
    </p:spTree>
    <p:extLst>
      <p:ext uri="{BB962C8B-B14F-4D97-AF65-F5344CB8AC3E}">
        <p14:creationId xmlns:p14="http://schemas.microsoft.com/office/powerpoint/2010/main" val="30402845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107C7289-9347-B804-8752-604BAB7EE86B}"/>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endParaRPr lang="nl-NL"/>
          </a:p>
        </p:txBody>
      </p:sp>
      <p:sp>
        <p:nvSpPr>
          <p:cNvPr id="3" name="Tijdelijke aanduiding voor datum 2">
            <a:extLst>
              <a:ext uri="{FF2B5EF4-FFF2-40B4-BE49-F238E27FC236}">
                <a16:creationId xmlns:a16="http://schemas.microsoft.com/office/drawing/2014/main" id="{E8A48C77-A5B3-04A5-FDCD-DC6E4A32C41D}"/>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fld id="{D9062B28-1D60-47D4-8B70-788131ABC27F}" type="datetime1">
              <a:rPr lang="nl-NL"/>
              <a:pPr lvl="0"/>
              <a:t>13-6-2024</a:t>
            </a:fld>
            <a:endParaRPr lang="nl-NL"/>
          </a:p>
        </p:txBody>
      </p:sp>
      <p:sp>
        <p:nvSpPr>
          <p:cNvPr id="4" name="Tijdelijke aanduiding voor dia-afbeelding 3">
            <a:extLst>
              <a:ext uri="{FF2B5EF4-FFF2-40B4-BE49-F238E27FC236}">
                <a16:creationId xmlns:a16="http://schemas.microsoft.com/office/drawing/2014/main" id="{D9621B2B-AC23-0CF1-5C85-FBE5D55599C0}"/>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sp>
      <p:sp>
        <p:nvSpPr>
          <p:cNvPr id="5" name="Tijdelijke aanduiding voor notities 4">
            <a:extLst>
              <a:ext uri="{FF2B5EF4-FFF2-40B4-BE49-F238E27FC236}">
                <a16:creationId xmlns:a16="http://schemas.microsoft.com/office/drawing/2014/main" id="{C639D27C-1B18-518A-58B2-2D3F3511A20B}"/>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a:extLst>
              <a:ext uri="{FF2B5EF4-FFF2-40B4-BE49-F238E27FC236}">
                <a16:creationId xmlns:a16="http://schemas.microsoft.com/office/drawing/2014/main" id="{37FE847A-B282-F1F4-88F9-E8E81D8374BE}"/>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endParaRPr lang="nl-NL"/>
          </a:p>
        </p:txBody>
      </p:sp>
      <p:sp>
        <p:nvSpPr>
          <p:cNvPr id="7" name="Tijdelijke aanduiding voor dianummer 6">
            <a:extLst>
              <a:ext uri="{FF2B5EF4-FFF2-40B4-BE49-F238E27FC236}">
                <a16:creationId xmlns:a16="http://schemas.microsoft.com/office/drawing/2014/main" id="{888E2E98-2F0F-8691-CE2F-45EED4987773}"/>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fld id="{AA016919-EE97-4E26-8DE6-0B6C389CDE61}" type="slidenum">
              <a:t>‹#›</a:t>
            </a:fld>
            <a:endParaRPr lang="nl-NL"/>
          </a:p>
        </p:txBody>
      </p:sp>
    </p:spTree>
    <p:extLst>
      <p:ext uri="{BB962C8B-B14F-4D97-AF65-F5344CB8AC3E}">
        <p14:creationId xmlns:p14="http://schemas.microsoft.com/office/powerpoint/2010/main" val="1801993931"/>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vl2pPr marL="457200" marR="0" lvl="1"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2pPr>
    <a:lvl3pPr marL="914400" marR="0" lvl="2"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3pPr>
    <a:lvl4pPr marL="1371600" marR="0" lvl="3"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4pPr>
    <a:lvl5pPr marL="1828800" marR="0" lvl="4"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el-CY"/>
              <a:t>Το δεύτερο μέρος της πρακτικής εκπαίδευσης εστιάζει στο ρητό «Η πρόληψη είναι καλύτερη από τη θεραπεία». Οι κτηνοτρόφοι και οι κτηνίατροι θα συνεργαστούν για να εξερευνήσουν λύσεις σε επίπεδο φάρμας ως μέτρα πρόληψης για τη μείωση της ανάγκης χρήσης αντιμικροβιακών. Αυτές οι αλλαγές προϋποθέτουν την κοινή συνεννόηση μεταξύ κτηνοτρόφων και κτηνιάτρων. </a:t>
            </a:r>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2</a:t>
            </a:fld>
            <a:endParaRPr lang="en-GB"/>
          </a:p>
        </p:txBody>
      </p:sp>
    </p:spTree>
    <p:extLst>
      <p:ext uri="{BB962C8B-B14F-4D97-AF65-F5344CB8AC3E}">
        <p14:creationId xmlns:p14="http://schemas.microsoft.com/office/powerpoint/2010/main" val="1045073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lvl="0"/>
            <a:r>
              <a:rPr lang="el-CY" sz="1200">
                <a:latin typeface="Times New Roman" pitchFamily="18"/>
              </a:rPr>
              <a:t>Ο παρουσιαστής συχνά θα είναι ένας από τους εκπαιδευτές</a:t>
            </a:r>
          </a:p>
          <a:p>
            <a:pPr lvl="0"/>
            <a:endParaRPr lang="nl-NL" sz="1200" dirty="0">
              <a:latin typeface="Times New Roman" pitchFamily="18"/>
            </a:endParaRPr>
          </a:p>
          <a:p>
            <a:pPr lvl="0"/>
            <a:r>
              <a:rPr lang="el-CY" sz="1200">
                <a:latin typeface="Times New Roman" pitchFamily="18"/>
              </a:rPr>
              <a:t>Σε περίπτωση που παραμένει χρόνος για συζήτηση: </a:t>
            </a:r>
          </a:p>
          <a:p>
            <a:pPr lvl="0"/>
            <a:r>
              <a:rPr lang="el-CY"/>
              <a:t>Ερωτήσεις:</a:t>
            </a:r>
          </a:p>
          <a:p>
            <a:pPr marL="914400" lvl="1" indent="-457200">
              <a:lnSpc>
                <a:spcPct val="80000"/>
              </a:lnSpc>
              <a:buAutoNum type="arabicPeriod"/>
            </a:pPr>
            <a:r>
              <a:rPr lang="el-CY"/>
              <a:t>Ποιες είναι οι ομοιότητες με τα αποτελέσματα για τον τομέα σας;</a:t>
            </a:r>
          </a:p>
          <a:p>
            <a:pPr marL="914400" lvl="1" indent="-457200">
              <a:lnSpc>
                <a:spcPct val="80000"/>
              </a:lnSpc>
              <a:buAutoNum type="arabicPeriod"/>
            </a:pPr>
            <a:r>
              <a:rPr lang="el-CY"/>
              <a:t>Ποιες είναι οι διαφορές;</a:t>
            </a:r>
          </a:p>
          <a:p>
            <a:pPr marL="914400" lvl="1" indent="-457200">
              <a:lnSpc>
                <a:spcPct val="80000"/>
              </a:lnSpc>
              <a:buAutoNum type="arabicPeriod"/>
            </a:pPr>
            <a:r>
              <a:rPr lang="el-CY"/>
              <a:t>Τί προκαλεί ερωτήματα; / Τί ξεχωρίζει;</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11</a:t>
            </a:fld>
            <a:endParaRPr lang="en-GB"/>
          </a:p>
        </p:txBody>
      </p:sp>
    </p:spTree>
    <p:extLst>
      <p:ext uri="{BB962C8B-B14F-4D97-AF65-F5344CB8AC3E}">
        <p14:creationId xmlns:p14="http://schemas.microsoft.com/office/powerpoint/2010/main" val="35891855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lvl="0"/>
            <a:r>
              <a:rPr lang="el-CY" sz="1200" dirty="0">
                <a:latin typeface="Times New Roman" pitchFamily="18"/>
              </a:rPr>
              <a:t>Ο παρουσιαστής συχνά θα είναι ένας από τους εκπαιδευτές</a:t>
            </a:r>
          </a:p>
          <a:p>
            <a:pPr lvl="0"/>
            <a:endParaRPr lang="nl-NL" sz="1200" dirty="0">
              <a:latin typeface="Times New Roman" pitchFamily="18"/>
            </a:endParaRPr>
          </a:p>
          <a:p>
            <a:pPr lvl="0"/>
            <a:r>
              <a:rPr lang="el-CY" sz="1200" dirty="0">
                <a:latin typeface="Times New Roman" pitchFamily="18"/>
              </a:rPr>
              <a:t>Σε περίπτωση που παραμένει χρόνος για συζήτηση: </a:t>
            </a:r>
          </a:p>
          <a:p>
            <a:pPr lvl="0"/>
            <a:r>
              <a:rPr lang="el-CY" dirty="0"/>
              <a:t>Ερωτήσεις:</a:t>
            </a:r>
          </a:p>
          <a:p>
            <a:pPr marL="914400" lvl="1" indent="-457200">
              <a:lnSpc>
                <a:spcPct val="80000"/>
              </a:lnSpc>
              <a:buAutoNum type="arabicPeriod"/>
            </a:pPr>
            <a:r>
              <a:rPr lang="el-CY" dirty="0"/>
              <a:t>Ποιες είναι οι ομοιότητες με τα αποτελέσματα για τον τομέα σας;</a:t>
            </a:r>
          </a:p>
          <a:p>
            <a:pPr marL="914400" lvl="1" indent="-457200">
              <a:lnSpc>
                <a:spcPct val="80000"/>
              </a:lnSpc>
              <a:buAutoNum type="arabicPeriod"/>
            </a:pPr>
            <a:r>
              <a:rPr lang="el-CY" dirty="0"/>
              <a:t>Ποιες είναι οι διαφορές;</a:t>
            </a:r>
          </a:p>
          <a:p>
            <a:pPr marL="914400" lvl="1" indent="-457200">
              <a:lnSpc>
                <a:spcPct val="80000"/>
              </a:lnSpc>
              <a:buAutoNum type="arabicPeriod"/>
            </a:pPr>
            <a:r>
              <a:rPr lang="el-CY" dirty="0"/>
              <a:t>Τί προκαλεί ερωτήματα; / Τί ξεχωρίζει;</a:t>
            </a:r>
          </a:p>
          <a:p>
            <a:pPr lvl="0"/>
            <a:endParaRPr lang="nl-NL"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12</a:t>
            </a:fld>
            <a:endParaRPr lang="en-GB"/>
          </a:p>
        </p:txBody>
      </p:sp>
    </p:spTree>
    <p:extLst>
      <p:ext uri="{BB962C8B-B14F-4D97-AF65-F5344CB8AC3E}">
        <p14:creationId xmlns:p14="http://schemas.microsoft.com/office/powerpoint/2010/main" val="1650190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el-CY"/>
              <a:t>«Ας συνεργαστούμε για την πρόληψη και τη μείωση της χρήσης αντιμικροβιακών». </a:t>
            </a:r>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3</a:t>
            </a:fld>
            <a:endParaRPr lang="en-GB"/>
          </a:p>
        </p:txBody>
      </p:sp>
    </p:spTree>
    <p:extLst>
      <p:ext uri="{BB962C8B-B14F-4D97-AF65-F5344CB8AC3E}">
        <p14:creationId xmlns:p14="http://schemas.microsoft.com/office/powerpoint/2010/main" val="2043710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1C34B-D6CC-5236-15B5-4C124EDAF54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546883F-B027-C6BE-1205-D29677B54C27}"/>
              </a:ext>
            </a:extLst>
          </p:cNvPr>
          <p:cNvSpPr>
            <a:spLocks noGrp="1" noRot="1" noChangeAspect="1"/>
          </p:cNvSpPr>
          <p:nvPr>
            <p:ph type="sldImg"/>
          </p:nvPr>
        </p:nvSpPr>
        <p:spPr>
          <a:xfrm>
            <a:off x="685800" y="1143000"/>
            <a:ext cx="5486400" cy="3086100"/>
          </a:xfrm>
        </p:spPr>
      </p:sp>
      <p:sp>
        <p:nvSpPr>
          <p:cNvPr id="3" name="Tijdelijke aanduiding voor notities 2">
            <a:extLst>
              <a:ext uri="{FF2B5EF4-FFF2-40B4-BE49-F238E27FC236}">
                <a16:creationId xmlns:a16="http://schemas.microsoft.com/office/drawing/2014/main" id="{C94593F2-3FBB-CD52-93F8-A935C857F9B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Link </a:t>
            </a:r>
            <a:r>
              <a:rPr lang="es-ES" dirty="0" err="1"/>
              <a:t>to</a:t>
            </a:r>
            <a:r>
              <a:rPr lang="es-ES" dirty="0"/>
              <a:t> video: </a:t>
            </a:r>
            <a:r>
              <a:rPr lang="el-CY" dirty="0"/>
              <a:t>https://www.youtube.com/watch?v=jFuQqwBmN8A</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a:extLst>
              <a:ext uri="{FF2B5EF4-FFF2-40B4-BE49-F238E27FC236}">
                <a16:creationId xmlns:a16="http://schemas.microsoft.com/office/drawing/2014/main" id="{113241B7-6F09-4102-D041-82C124F38C24}"/>
              </a:ext>
            </a:extLst>
          </p:cNvPr>
          <p:cNvSpPr>
            <a:spLocks noGrp="1"/>
          </p:cNvSpPr>
          <p:nvPr>
            <p:ph type="sldNum" sz="quarter" idx="5"/>
          </p:nvPr>
        </p:nvSpPr>
        <p:spPr/>
        <p:txBody>
          <a:bodyPr/>
          <a:lstStyle/>
          <a:p>
            <a:pPr lvl="0"/>
            <a:fld id="{AA016919-EE97-4E26-8DE6-0B6C389CDE61}" type="slidenum">
              <a:rPr lang="nl-NL" smtClean="0"/>
              <a:t>4</a:t>
            </a:fld>
            <a:endParaRPr lang="nl-NL"/>
          </a:p>
        </p:txBody>
      </p:sp>
    </p:spTree>
    <p:extLst>
      <p:ext uri="{BB962C8B-B14F-4D97-AF65-F5344CB8AC3E}">
        <p14:creationId xmlns:p14="http://schemas.microsoft.com/office/powerpoint/2010/main" val="1910252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143000"/>
            <a:ext cx="5486400" cy="3086100"/>
          </a:xfrm>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b="1" i="1" dirty="0">
                <a:latin typeface="Times New Roman" pitchFamily="18"/>
              </a:rPr>
              <a:t>Link </a:t>
            </a:r>
            <a:r>
              <a:rPr lang="es-ES" b="1" i="1" dirty="0" err="1">
                <a:latin typeface="Times New Roman" pitchFamily="18"/>
              </a:rPr>
              <a:t>to</a:t>
            </a:r>
            <a:r>
              <a:rPr lang="es-ES" b="1" i="1" dirty="0">
                <a:latin typeface="Times New Roman" pitchFamily="18"/>
              </a:rPr>
              <a:t> video: </a:t>
            </a:r>
            <a:r>
              <a:rPr lang="el-CY" b="1" i="1" dirty="0">
                <a:latin typeface="Times New Roman" pitchFamily="18"/>
              </a:rPr>
              <a:t>https://www.youtube.com/watch?v=cu7cIIlbOd8</a:t>
            </a:r>
          </a:p>
          <a:p>
            <a:pPr marL="0" marR="0" lvl="0" indent="0" algn="l" defTabSz="914400" rtl="0" eaLnBrk="1" fontAlgn="auto" latinLnBrk="0" hangingPunct="1">
              <a:lnSpc>
                <a:spcPct val="100000"/>
              </a:lnSpc>
              <a:spcBef>
                <a:spcPts val="0"/>
              </a:spcBef>
              <a:spcAft>
                <a:spcPts val="0"/>
              </a:spcAft>
              <a:buClrTx/>
              <a:buSzTx/>
              <a:buFontTx/>
              <a:buNone/>
              <a:tabLst/>
              <a:defRPr/>
            </a:pPr>
            <a:r>
              <a:rPr lang="el-CY" b="1" i="1" dirty="0">
                <a:latin typeface="Times New Roman" pitchFamily="18"/>
              </a:rPr>
              <a:t>Σκεπτικό</a:t>
            </a:r>
            <a:r>
              <a:rPr lang="el-CY" i="1" dirty="0">
                <a:latin typeface="Times New Roman" pitchFamily="18"/>
              </a:rPr>
              <a:t>: Μια δυνατή και καλά εδραιωμένη σχέση μεταξύ κτηνοτρόφων και κτηνιάτρων αποτελεί τον ακρογωνιαίο λίθο της εφαρμογής αποτελεσματικών μέτρων σε επίπεδο φάρμας για την πρόληψη και τη μείωση της χρήσης αντιμικροβιακών.  Επομένως είναι απαραίτητο να αντιμετωπιστούν βασικά κοινά σημεία όπου μπορούν να συνεργαστούν για να ενισχυθεί η εμπιστοσύνη μεταξύ κτηνιάτρων και κτηνοτρόφων. Όταν και οι δύο ομάδες μπορέσουν να αναγνωρίσουν τα προβλήματα και τις λύσεις, αυτό θα ορίσει μία δυνατή βάση για βελτίωση.  </a:t>
            </a:r>
          </a:p>
          <a:p>
            <a:endParaRPr lang="nl-NL" dirty="0"/>
          </a:p>
        </p:txBody>
      </p:sp>
      <p:sp>
        <p:nvSpPr>
          <p:cNvPr id="4" name="Tijdelijke aanduiding voor dianummer 3"/>
          <p:cNvSpPr>
            <a:spLocks noGrp="1"/>
          </p:cNvSpPr>
          <p:nvPr>
            <p:ph type="sldNum" sz="quarter" idx="5"/>
          </p:nvPr>
        </p:nvSpPr>
        <p:spPr/>
        <p:txBody>
          <a:bodyPr/>
          <a:lstStyle/>
          <a:p>
            <a:pPr lvl="0"/>
            <a:fld id="{AA016919-EE97-4E26-8DE6-0B6C389CDE61}" type="slidenum">
              <a:rPr lang="nl-NL" smtClean="0"/>
              <a:t>5</a:t>
            </a:fld>
            <a:endParaRPr lang="nl-NL"/>
          </a:p>
        </p:txBody>
      </p:sp>
    </p:spTree>
    <p:extLst>
      <p:ext uri="{BB962C8B-B14F-4D97-AF65-F5344CB8AC3E}">
        <p14:creationId xmlns:p14="http://schemas.microsoft.com/office/powerpoint/2010/main" val="2682218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algn="l"/>
            <a:r>
              <a:rPr lang="el-CY"/>
              <a:t>Η δραστηριότητα θα συμπεριλάβει τη συμφωνία σε σημεία δράσης στο επίπεδο φάρμας, μέτρα που θα έχουν αξία συγκεκριμένα και για τους κτηνοτρόφους και για τους κτηνιάτρους.</a:t>
            </a:r>
          </a:p>
          <a:p>
            <a:pPr algn="l"/>
            <a:endParaRPr lang="en-GB" dirty="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l-CY"/>
              <a:t>Σε άλλες χώρες: </a:t>
            </a:r>
            <a:r>
              <a:rPr lang="el-CY">
                <a:solidFill>
                  <a:srgbClr val="FF0000"/>
                </a:solidFill>
              </a:rPr>
              <a:t>Οι κτηνοτρόφοι και οι κτηνίατροι είναι σε διαφορετικές ομάδες</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l-CY" sz="1200" i="1">
                <a:latin typeface="Times New Roman" pitchFamily="18"/>
              </a:rPr>
              <a:t>Σκοπός της άσκησης είναι να εντοπιστούν διαφορετικές προκλήσεις και ευκαιρίες που εντοπίζονται στον χώρο και επηρεάζουν την εφαρμογή των βέλτιστων πρακτικών και την περαιτέρω μείωση της χρήσης αντιμικροβιακών, όπως κτηνοτροφικές συνθήκες, συνθήκες νόσων, βιοασφάλεια, επισκέψεις ζωικής υγείας, διαγνωστικοί έλεγχοι, συνταγή και χρήση αντιμικροβιακών κ.λπ. Τα ευρήματα αυτής της GE1 θα αποτελέσουν τη βάση για την GE2a και την GE2b.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6</a:t>
            </a:fld>
            <a:endParaRPr lang="en-GB"/>
          </a:p>
        </p:txBody>
      </p:sp>
    </p:spTree>
    <p:extLst>
      <p:ext uri="{BB962C8B-B14F-4D97-AF65-F5344CB8AC3E}">
        <p14:creationId xmlns:p14="http://schemas.microsoft.com/office/powerpoint/2010/main" val="22472195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algn="l"/>
            <a:endParaRPr lang="en-GB" b="0"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7</a:t>
            </a:fld>
            <a:endParaRPr lang="en-GB"/>
          </a:p>
        </p:txBody>
      </p:sp>
    </p:spTree>
    <p:extLst>
      <p:ext uri="{BB962C8B-B14F-4D97-AF65-F5344CB8AC3E}">
        <p14:creationId xmlns:p14="http://schemas.microsoft.com/office/powerpoint/2010/main" val="19137426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CY"/>
              <a:t>Σε άλλες χώρες: </a:t>
            </a:r>
            <a:r>
              <a:rPr lang="el-CY">
                <a:solidFill>
                  <a:srgbClr val="FF0000"/>
                </a:solidFill>
              </a:rPr>
              <a:t>Οι κτηνοτρόφοι και οι κτηνίατροι είναι σε διαφορετικές ομάδες</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l-CY" sz="1200" i="1">
                <a:latin typeface="Times New Roman" pitchFamily="18"/>
              </a:rPr>
              <a:t>Σκοπός της άσκησης είναι να εντοπιστούν διαφορετικές προκλήσεις και ευκαιρίες που εντοπίζονται στον χώρο και επηρεάζουν την εφαρμογή των βέλτιστων πρακτικών και την περαιτέρω μείωση της χρήσης αντιμικροβιακών, όπως κτηνοτροφικές συνθήκες, συνθήκες νόσων, βιοασφάλεια, επισκέψεις ζωικής υγείας, διαγνωστικοί έλεγχοι, συνταγή και χρήση αντιμικροβιακών κ.λπ. Τα ευρήματα αυτής της GE1 θα αποτελέσουν τη βάση για την GE2a και την GE2b. </a:t>
            </a:r>
            <a:r>
              <a:rPr lang="el-CY" sz="1200">
                <a:latin typeface="Times New Roman" pitchFamily="18"/>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8</a:t>
            </a:fld>
            <a:endParaRPr lang="en-GB"/>
          </a:p>
        </p:txBody>
      </p:sp>
    </p:spTree>
    <p:extLst>
      <p:ext uri="{BB962C8B-B14F-4D97-AF65-F5344CB8AC3E}">
        <p14:creationId xmlns:p14="http://schemas.microsoft.com/office/powerpoint/2010/main" val="32978736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lvl="0"/>
            <a:r>
              <a:rPr lang="el-CY" sz="1200">
                <a:latin typeface="Times New Roman" pitchFamily="18"/>
              </a:rPr>
              <a:t>Θέματα για συζήτηση (ενδεικτικά): </a:t>
            </a:r>
          </a:p>
          <a:p>
            <a:pPr lvl="0"/>
            <a:r>
              <a:rPr lang="el-CY" sz="1200">
                <a:latin typeface="Courier New" pitchFamily="49"/>
              </a:rPr>
              <a:t>o Πρακτικές υγιεινής </a:t>
            </a:r>
          </a:p>
          <a:p>
            <a:pPr lvl="0"/>
            <a:r>
              <a:rPr lang="el-CY" sz="1200">
                <a:latin typeface="Courier New" pitchFamily="49"/>
              </a:rPr>
              <a:t>o Μέτρα βιοασφάλειας </a:t>
            </a:r>
          </a:p>
          <a:p>
            <a:pPr lvl="0"/>
            <a:r>
              <a:rPr lang="el-CY" sz="1200">
                <a:latin typeface="Courier New" pitchFamily="49"/>
              </a:rPr>
              <a:t>o Διατροφή </a:t>
            </a:r>
          </a:p>
          <a:p>
            <a:pPr lvl="0"/>
            <a:r>
              <a:rPr lang="el-CY" sz="1200">
                <a:latin typeface="Courier New" pitchFamily="49"/>
              </a:rPr>
              <a:t>o Συνθήκες διαβίωσης των ζώων </a:t>
            </a:r>
          </a:p>
          <a:p>
            <a:pPr lvl="0"/>
            <a:r>
              <a:rPr lang="el-CY" sz="1200">
                <a:latin typeface="Courier New" pitchFamily="49"/>
              </a:rPr>
              <a:t>o Προγράμματα εμβολιασμών </a:t>
            </a:r>
          </a:p>
          <a:p>
            <a:pPr lvl="0"/>
            <a:r>
              <a:rPr lang="el-CY" sz="1200">
                <a:latin typeface="Courier New" pitchFamily="49"/>
              </a:rPr>
              <a:t>o Άλλα μέτρα διαχείρισης</a:t>
            </a:r>
            <a:r>
              <a:rPr lang="el-CY" sz="1200">
                <a:latin typeface="Times New Roman" pitchFamily="18"/>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9</a:t>
            </a:fld>
            <a:endParaRPr lang="en-GB"/>
          </a:p>
        </p:txBody>
      </p:sp>
    </p:spTree>
    <p:extLst>
      <p:ext uri="{BB962C8B-B14F-4D97-AF65-F5344CB8AC3E}">
        <p14:creationId xmlns:p14="http://schemas.microsoft.com/office/powerpoint/2010/main" val="12628454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lvl="0"/>
            <a:r>
              <a:rPr lang="el-CY" sz="1200">
                <a:latin typeface="Times New Roman" pitchFamily="18"/>
              </a:rPr>
              <a:t>Θέματα για συζήτηση (ενδεικτικά): </a:t>
            </a:r>
          </a:p>
          <a:p>
            <a:pPr lvl="0"/>
            <a:r>
              <a:rPr lang="el-CY" sz="1200">
                <a:latin typeface="Courier New" pitchFamily="49"/>
              </a:rPr>
              <a:t>o Πρακτικές υγιεινής </a:t>
            </a:r>
          </a:p>
          <a:p>
            <a:pPr lvl="0"/>
            <a:r>
              <a:rPr lang="el-CY" sz="1200">
                <a:latin typeface="Courier New" pitchFamily="49"/>
              </a:rPr>
              <a:t>o Μέτρα βιοασφάλειας </a:t>
            </a:r>
          </a:p>
          <a:p>
            <a:pPr lvl="0"/>
            <a:r>
              <a:rPr lang="el-CY" sz="1200">
                <a:latin typeface="Courier New" pitchFamily="49"/>
              </a:rPr>
              <a:t>o Διατροφή </a:t>
            </a:r>
          </a:p>
          <a:p>
            <a:pPr lvl="0"/>
            <a:r>
              <a:rPr lang="el-CY" sz="1200">
                <a:latin typeface="Courier New" pitchFamily="49"/>
              </a:rPr>
              <a:t>o Συνθήκες διαβίωσης των ζώων </a:t>
            </a:r>
          </a:p>
          <a:p>
            <a:pPr lvl="0"/>
            <a:r>
              <a:rPr lang="el-CY" sz="1200">
                <a:latin typeface="Courier New" pitchFamily="49"/>
              </a:rPr>
              <a:t>o Προγράμματα εμβολιασμών </a:t>
            </a:r>
          </a:p>
          <a:p>
            <a:pPr lvl="0"/>
            <a:r>
              <a:rPr lang="el-CY" sz="1200">
                <a:latin typeface="Courier New" pitchFamily="49"/>
              </a:rPr>
              <a:t>o Άλλα μέτρα διαχείρισης</a:t>
            </a:r>
            <a:r>
              <a:rPr lang="el-CY" sz="1200">
                <a:latin typeface="Times New Roman" pitchFamily="18"/>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10</a:t>
            </a:fld>
            <a:endParaRPr lang="en-GB"/>
          </a:p>
        </p:txBody>
      </p:sp>
    </p:spTree>
    <p:extLst>
      <p:ext uri="{BB962C8B-B14F-4D97-AF65-F5344CB8AC3E}">
        <p14:creationId xmlns:p14="http://schemas.microsoft.com/office/powerpoint/2010/main" val="2273113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jpeg"/><Relationship Id="rId1" Type="http://schemas.openxmlformats.org/officeDocument/2006/relationships/slideMaster" Target="../slideMasters/slideMaster2.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png"/><Relationship Id="rId7" Type="http://schemas.openxmlformats.org/officeDocument/2006/relationships/image" Target="../media/image32.png"/><Relationship Id="rId12" Type="http://schemas.openxmlformats.org/officeDocument/2006/relationships/image" Target="../media/image22.png"/><Relationship Id="rId2" Type="http://schemas.openxmlformats.org/officeDocument/2006/relationships/image" Target="../media/image20.jpeg"/><Relationship Id="rId1" Type="http://schemas.openxmlformats.org/officeDocument/2006/relationships/slideMaster" Target="../slideMasters/slideMaster2.xml"/><Relationship Id="rId6" Type="http://schemas.openxmlformats.org/officeDocument/2006/relationships/image" Target="../media/image31.png"/><Relationship Id="rId11" Type="http://schemas.openxmlformats.org/officeDocument/2006/relationships/image" Target="../media/image9.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png"/><Relationship Id="rId9" Type="http://schemas.openxmlformats.org/officeDocument/2006/relationships/image" Target="../media/image34.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12.png"/><Relationship Id="rId1" Type="http://schemas.openxmlformats.org/officeDocument/2006/relationships/slideMaster" Target="../slideMasters/slideMaster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42.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2.png"/><Relationship Id="rId1" Type="http://schemas.openxmlformats.org/officeDocument/2006/relationships/slideMaster" Target="../slideMasters/slideMaster2.xml"/><Relationship Id="rId5" Type="http://schemas.openxmlformats.org/officeDocument/2006/relationships/image" Target="../media/image45.png"/><Relationship Id="rId4" Type="http://schemas.openxmlformats.org/officeDocument/2006/relationships/image" Target="../media/image44.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1.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55.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54.jpeg"/><Relationship Id="rId2" Type="http://schemas.openxmlformats.org/officeDocument/2006/relationships/image" Target="../media/image1.png"/><Relationship Id="rId16" Type="http://schemas.openxmlformats.org/officeDocument/2006/relationships/hyperlink" Target="http://www.amrfvtraining.eu/" TargetMode="External"/><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media/image53.png"/><Relationship Id="rId5" Type="http://schemas.openxmlformats.org/officeDocument/2006/relationships/image" Target="../media/image5.png"/><Relationship Id="rId15" Type="http://schemas.openxmlformats.org/officeDocument/2006/relationships/image" Target="../media/image4.png"/><Relationship Id="rId10" Type="http://schemas.openxmlformats.org/officeDocument/2006/relationships/image" Target="../media/image52.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5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15F09F-AA40-BD89-C500-C06134BB41C3}"/>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nl-NL"/>
              <a:t>Klik om stijl te bewerken</a:t>
            </a:r>
          </a:p>
        </p:txBody>
      </p:sp>
      <p:sp>
        <p:nvSpPr>
          <p:cNvPr id="3" name="Ondertitel 2">
            <a:extLst>
              <a:ext uri="{FF2B5EF4-FFF2-40B4-BE49-F238E27FC236}">
                <a16:creationId xmlns:a16="http://schemas.microsoft.com/office/drawing/2014/main" id="{8BCA8883-88A4-5A75-E02E-885240A47E35}"/>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nl-NL"/>
              <a:t>Klikken om de ondertitelstijl van het model te bewerken</a:t>
            </a:r>
          </a:p>
        </p:txBody>
      </p:sp>
      <p:sp>
        <p:nvSpPr>
          <p:cNvPr id="4" name="Tijdelijke aanduiding voor datum 3">
            <a:extLst>
              <a:ext uri="{FF2B5EF4-FFF2-40B4-BE49-F238E27FC236}">
                <a16:creationId xmlns:a16="http://schemas.microsoft.com/office/drawing/2014/main" id="{1D0E4486-EFAE-3CD8-8C05-084F1CB79FDA}"/>
              </a:ext>
            </a:extLst>
          </p:cNvPr>
          <p:cNvSpPr txBox="1">
            <a:spLocks noGrp="1"/>
          </p:cNvSpPr>
          <p:nvPr>
            <p:ph type="dt" sz="half" idx="7"/>
          </p:nvPr>
        </p:nvSpPr>
        <p:spPr/>
        <p:txBody>
          <a:bodyPr/>
          <a:lstStyle>
            <a:lvl1pPr>
              <a:defRPr/>
            </a:lvl1pPr>
          </a:lstStyle>
          <a:p>
            <a:pPr lvl="0"/>
            <a:fld id="{CB5DDC6A-A971-45B8-880B-FF68F5D3244B}" type="datetime1">
              <a:rPr lang="nl-NL"/>
              <a:pPr lvl="0"/>
              <a:t>13-6-2024</a:t>
            </a:fld>
            <a:endParaRPr lang="nl-NL"/>
          </a:p>
        </p:txBody>
      </p:sp>
      <p:sp>
        <p:nvSpPr>
          <p:cNvPr id="5" name="Tijdelijke aanduiding voor voettekst 4">
            <a:extLst>
              <a:ext uri="{FF2B5EF4-FFF2-40B4-BE49-F238E27FC236}">
                <a16:creationId xmlns:a16="http://schemas.microsoft.com/office/drawing/2014/main" id="{2B4CA3E3-90F6-5909-452C-D225BE537D5F}"/>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3625756E-A838-34C5-84AF-2136E1CCDE7B}"/>
              </a:ext>
            </a:extLst>
          </p:cNvPr>
          <p:cNvSpPr txBox="1">
            <a:spLocks noGrp="1"/>
          </p:cNvSpPr>
          <p:nvPr>
            <p:ph type="sldNum" sz="quarter" idx="8"/>
          </p:nvPr>
        </p:nvSpPr>
        <p:spPr/>
        <p:txBody>
          <a:bodyPr/>
          <a:lstStyle>
            <a:lvl1pPr>
              <a:defRPr/>
            </a:lvl1pPr>
          </a:lstStyle>
          <a:p>
            <a:pPr lvl="0"/>
            <a:fld id="{2503BA4A-8DE1-4E5A-8820-07ACD70FF6C9}" type="slidenum">
              <a:t>‹#›</a:t>
            </a:fld>
            <a:endParaRPr lang="nl-NL"/>
          </a:p>
        </p:txBody>
      </p:sp>
    </p:spTree>
    <p:extLst>
      <p:ext uri="{BB962C8B-B14F-4D97-AF65-F5344CB8AC3E}">
        <p14:creationId xmlns:p14="http://schemas.microsoft.com/office/powerpoint/2010/main" val="4756258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86349B-A905-8C4F-F686-B1D9EA27F16D}"/>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verticale tekst 2">
            <a:extLst>
              <a:ext uri="{FF2B5EF4-FFF2-40B4-BE49-F238E27FC236}">
                <a16:creationId xmlns:a16="http://schemas.microsoft.com/office/drawing/2014/main" id="{29F858D4-07FF-6687-A346-16754D59998A}"/>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EBE0A26-267C-4A74-EBC9-FECC82332374}"/>
              </a:ext>
            </a:extLst>
          </p:cNvPr>
          <p:cNvSpPr txBox="1">
            <a:spLocks noGrp="1"/>
          </p:cNvSpPr>
          <p:nvPr>
            <p:ph type="dt" sz="half" idx="7"/>
          </p:nvPr>
        </p:nvSpPr>
        <p:spPr/>
        <p:txBody>
          <a:bodyPr/>
          <a:lstStyle>
            <a:lvl1pPr>
              <a:defRPr/>
            </a:lvl1pPr>
          </a:lstStyle>
          <a:p>
            <a:pPr lvl="0"/>
            <a:fld id="{0BAB61EF-C6DD-4F32-B64C-2CA43B06222E}" type="datetime1">
              <a:rPr lang="nl-NL"/>
              <a:pPr lvl="0"/>
              <a:t>13-6-2024</a:t>
            </a:fld>
            <a:endParaRPr lang="nl-NL"/>
          </a:p>
        </p:txBody>
      </p:sp>
      <p:sp>
        <p:nvSpPr>
          <p:cNvPr id="5" name="Tijdelijke aanduiding voor voettekst 4">
            <a:extLst>
              <a:ext uri="{FF2B5EF4-FFF2-40B4-BE49-F238E27FC236}">
                <a16:creationId xmlns:a16="http://schemas.microsoft.com/office/drawing/2014/main" id="{0BAFF5BB-6E43-D579-5383-11F46D2F4057}"/>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C4F94CD8-F8C0-B820-B4B5-2107A3EA2FA9}"/>
              </a:ext>
            </a:extLst>
          </p:cNvPr>
          <p:cNvSpPr txBox="1">
            <a:spLocks noGrp="1"/>
          </p:cNvSpPr>
          <p:nvPr>
            <p:ph type="sldNum" sz="quarter" idx="8"/>
          </p:nvPr>
        </p:nvSpPr>
        <p:spPr/>
        <p:txBody>
          <a:bodyPr/>
          <a:lstStyle>
            <a:lvl1pPr>
              <a:defRPr/>
            </a:lvl1pPr>
          </a:lstStyle>
          <a:p>
            <a:pPr lvl="0"/>
            <a:fld id="{642548F0-9132-4CA9-8F00-D6D5504F388A}" type="slidenum">
              <a:t>‹#›</a:t>
            </a:fld>
            <a:endParaRPr lang="nl-NL"/>
          </a:p>
        </p:txBody>
      </p:sp>
    </p:spTree>
    <p:extLst>
      <p:ext uri="{BB962C8B-B14F-4D97-AF65-F5344CB8AC3E}">
        <p14:creationId xmlns:p14="http://schemas.microsoft.com/office/powerpoint/2010/main" val="1465361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DD056AEB-0114-DA71-F075-8D7A8A6BD28A}"/>
              </a:ext>
            </a:extLst>
          </p:cNvPr>
          <p:cNvSpPr txBox="1">
            <a:spLocks noGrp="1"/>
          </p:cNvSpPr>
          <p:nvPr>
            <p:ph type="title" orient="vert"/>
          </p:nvPr>
        </p:nvSpPr>
        <p:spPr>
          <a:xfrm>
            <a:off x="8724903" y="365129"/>
            <a:ext cx="2628899" cy="5811834"/>
          </a:xfrm>
        </p:spPr>
        <p:txBody>
          <a:bodyPr vert="eaVert"/>
          <a:lstStyle>
            <a:lvl1pPr>
              <a:defRPr/>
            </a:lvl1pPr>
          </a:lstStyle>
          <a:p>
            <a:pPr lvl="0"/>
            <a:r>
              <a:rPr lang="nl-NL"/>
              <a:t>Klik om stijl te bewerken</a:t>
            </a:r>
          </a:p>
        </p:txBody>
      </p:sp>
      <p:sp>
        <p:nvSpPr>
          <p:cNvPr id="3" name="Tijdelijke aanduiding voor verticale tekst 2">
            <a:extLst>
              <a:ext uri="{FF2B5EF4-FFF2-40B4-BE49-F238E27FC236}">
                <a16:creationId xmlns:a16="http://schemas.microsoft.com/office/drawing/2014/main" id="{BD3721DB-8177-3B7B-FC60-91698FB7F772}"/>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8660635-5B93-B1BD-628E-68BA050DBC3C}"/>
              </a:ext>
            </a:extLst>
          </p:cNvPr>
          <p:cNvSpPr txBox="1">
            <a:spLocks noGrp="1"/>
          </p:cNvSpPr>
          <p:nvPr>
            <p:ph type="dt" sz="half" idx="7"/>
          </p:nvPr>
        </p:nvSpPr>
        <p:spPr/>
        <p:txBody>
          <a:bodyPr/>
          <a:lstStyle>
            <a:lvl1pPr>
              <a:defRPr/>
            </a:lvl1pPr>
          </a:lstStyle>
          <a:p>
            <a:pPr lvl="0"/>
            <a:fld id="{293B71DF-262E-4F88-84A7-0EE96719D2D1}" type="datetime1">
              <a:rPr lang="nl-NL"/>
              <a:pPr lvl="0"/>
              <a:t>13-6-2024</a:t>
            </a:fld>
            <a:endParaRPr lang="nl-NL"/>
          </a:p>
        </p:txBody>
      </p:sp>
      <p:sp>
        <p:nvSpPr>
          <p:cNvPr id="5" name="Tijdelijke aanduiding voor voettekst 4">
            <a:extLst>
              <a:ext uri="{FF2B5EF4-FFF2-40B4-BE49-F238E27FC236}">
                <a16:creationId xmlns:a16="http://schemas.microsoft.com/office/drawing/2014/main" id="{19F1127B-B032-4175-1C59-E32F765F4899}"/>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0A38EEEA-1715-7F35-BC25-6A0FF0D22BA8}"/>
              </a:ext>
            </a:extLst>
          </p:cNvPr>
          <p:cNvSpPr txBox="1">
            <a:spLocks noGrp="1"/>
          </p:cNvSpPr>
          <p:nvPr>
            <p:ph type="sldNum" sz="quarter" idx="8"/>
          </p:nvPr>
        </p:nvSpPr>
        <p:spPr/>
        <p:txBody>
          <a:bodyPr/>
          <a:lstStyle>
            <a:lvl1pPr>
              <a:defRPr/>
            </a:lvl1pPr>
          </a:lstStyle>
          <a:p>
            <a:pPr lvl="0"/>
            <a:fld id="{FDD3992C-23F6-4F8B-9AF9-ED24129CFCCE}" type="slidenum">
              <a:t>‹#›</a:t>
            </a:fld>
            <a:endParaRPr lang="nl-NL"/>
          </a:p>
        </p:txBody>
      </p:sp>
    </p:spTree>
    <p:extLst>
      <p:ext uri="{BB962C8B-B14F-4D97-AF65-F5344CB8AC3E}">
        <p14:creationId xmlns:p14="http://schemas.microsoft.com/office/powerpoint/2010/main" val="17387537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2149"/>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78360"/>
            <a:ext cx="8712200" cy="1674569"/>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sz="1797"/>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4488"/>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4488"/>
            <a:ext cx="1746000" cy="174277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57951"/>
            <a:ext cx="1105152" cy="1179185"/>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3" y="2210102"/>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76087"/>
            <a:ext cx="7874000" cy="780187"/>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390909"/>
            <a:ext cx="2971800" cy="370394"/>
          </a:xfrm>
          <a:prstGeom prst="rect">
            <a:avLst/>
          </a:prstGeom>
        </p:spPr>
        <p:txBody>
          <a:bodyPr/>
          <a:lstStyle>
            <a:lvl1pPr>
              <a:defRPr sz="1597">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a:extLst>
              <a:ext uri="{FF2B5EF4-FFF2-40B4-BE49-F238E27FC236}">
                <a16:creationId xmlns:a16="http://schemas.microsoft.com/office/drawing/2014/main" id="{582D17B3-5A6C-42CA-853B-4103A0708918}"/>
              </a:ext>
            </a:extLst>
          </p:cNvPr>
          <p:cNvPicPr/>
          <p:nvPr userDrawn="1"/>
        </p:nvPicPr>
        <p:blipFill>
          <a:blip r:embed="rId11" cstate="email">
            <a:extLst>
              <a:ext uri="{28A0092B-C50C-407E-A947-70E740481C1C}">
                <a14:useLocalDpi xmlns:a14="http://schemas.microsoft.com/office/drawing/2010/main" val="0"/>
              </a:ext>
            </a:extLst>
          </a:blip>
          <a:srcRect/>
          <a:stretch/>
        </p:blipFill>
        <p:spPr bwMode="auto">
          <a:xfrm>
            <a:off x="8991600" y="5707172"/>
            <a:ext cx="3022600" cy="571665"/>
          </a:xfrm>
          <a:prstGeom prst="rect">
            <a:avLst/>
          </a:prstGeom>
          <a:noFill/>
          <a:ln>
            <a:noFill/>
          </a:ln>
        </p:spPr>
      </p:pic>
    </p:spTree>
    <p:extLst>
      <p:ext uri="{BB962C8B-B14F-4D97-AF65-F5344CB8AC3E}">
        <p14:creationId xmlns:p14="http://schemas.microsoft.com/office/powerpoint/2010/main" val="18591103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6424"/>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9462631"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8" y="126697"/>
            <a:ext cx="562243" cy="408778"/>
          </a:xfrm>
          <a:prstGeom prst="rect">
            <a:avLst/>
          </a:prstGeom>
        </p:spPr>
      </p:pic>
    </p:spTree>
    <p:extLst>
      <p:ext uri="{BB962C8B-B14F-4D97-AF65-F5344CB8AC3E}">
        <p14:creationId xmlns:p14="http://schemas.microsoft.com/office/powerpoint/2010/main" val="4032008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37473"/>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3" y="4693533"/>
            <a:ext cx="366395" cy="365718"/>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8008947" cy="532414"/>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1900"/>
            <a:ext cx="277784" cy="323266"/>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5" y="209002"/>
            <a:ext cx="164961" cy="220720"/>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3663"/>
            <a:ext cx="247162" cy="186058"/>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589"/>
            <a:ext cx="209412" cy="2161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3" y="192854"/>
            <a:ext cx="209411" cy="236868"/>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6" y="255801"/>
            <a:ext cx="150143" cy="173921"/>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9" y="191428"/>
            <a:ext cx="300983" cy="238293"/>
          </a:xfrm>
          <a:prstGeom prst="rect">
            <a:avLst/>
          </a:prstGeom>
        </p:spPr>
      </p:pic>
    </p:spTree>
    <p:extLst>
      <p:ext uri="{BB962C8B-B14F-4D97-AF65-F5344CB8AC3E}">
        <p14:creationId xmlns:p14="http://schemas.microsoft.com/office/powerpoint/2010/main" val="31253173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2149"/>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78360"/>
            <a:ext cx="8712200" cy="1674569"/>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sz="1797"/>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4488"/>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4488"/>
            <a:ext cx="1746000" cy="174277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57951"/>
            <a:ext cx="1105152" cy="1179185"/>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3" y="2210102"/>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76087"/>
            <a:ext cx="7874000" cy="780187"/>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390909"/>
            <a:ext cx="2971800" cy="370394"/>
          </a:xfrm>
          <a:prstGeom prst="rect">
            <a:avLst/>
          </a:prstGeom>
        </p:spPr>
        <p:txBody>
          <a:bodyPr/>
          <a:lstStyle>
            <a:lvl1pPr>
              <a:defRPr sz="1597">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a:extLst>
              <a:ext uri="{FF2B5EF4-FFF2-40B4-BE49-F238E27FC236}">
                <a16:creationId xmlns:a16="http://schemas.microsoft.com/office/drawing/2014/main" id="{582D17B3-5A6C-42CA-853B-4103A0708918}"/>
              </a:ext>
            </a:extLst>
          </p:cNvPr>
          <p:cNvPicPr/>
          <p:nvPr userDrawn="1"/>
        </p:nvPicPr>
        <p:blipFill>
          <a:blip r:embed="rId11" cstate="email">
            <a:extLst>
              <a:ext uri="{28A0092B-C50C-407E-A947-70E740481C1C}">
                <a14:useLocalDpi xmlns:a14="http://schemas.microsoft.com/office/drawing/2010/main" val="0"/>
              </a:ext>
            </a:extLst>
          </a:blip>
          <a:srcRect/>
          <a:stretch/>
        </p:blipFill>
        <p:spPr bwMode="auto">
          <a:xfrm>
            <a:off x="8991600" y="5707172"/>
            <a:ext cx="3022600" cy="571665"/>
          </a:xfrm>
          <a:prstGeom prst="rect">
            <a:avLst/>
          </a:prstGeom>
          <a:noFill/>
          <a:ln>
            <a:noFill/>
          </a:ln>
        </p:spPr>
      </p:pic>
    </p:spTree>
    <p:extLst>
      <p:ext uri="{BB962C8B-B14F-4D97-AF65-F5344CB8AC3E}">
        <p14:creationId xmlns:p14="http://schemas.microsoft.com/office/powerpoint/2010/main" val="13658971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2" y="0"/>
            <a:ext cx="6142017" cy="6015011"/>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5251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364"/>
            <a:ext cx="2149620" cy="952593"/>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10044"/>
            <a:ext cx="4495800" cy="323256"/>
          </a:xfrm>
          <a:prstGeom prst="rect">
            <a:avLst/>
          </a:prstGeom>
        </p:spPr>
        <p:txBody>
          <a:bodyPr/>
          <a:lstStyle>
            <a:lvl1pPr>
              <a:defRPr sz="1397">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1977"/>
            <a:ext cx="6044986" cy="1474597"/>
          </a:xfrm>
          <a:prstGeom prst="rect">
            <a:avLst/>
          </a:prstGeom>
          <a:noFill/>
        </p:spPr>
        <p:txBody>
          <a:bodyPr wrap="square" rtlCol="0">
            <a:spAutoFit/>
          </a:bodyPr>
          <a:lstStyle/>
          <a:p>
            <a:pPr algn="l"/>
            <a:r>
              <a:rPr lang="en-GB" sz="2396" noProof="0" dirty="0">
                <a:solidFill>
                  <a:srgbClr val="003399"/>
                </a:solidFill>
                <a:latin typeface="EC Square Sans Pro" panose="020B0506040000020004" pitchFamily="34" charset="0"/>
              </a:rPr>
              <a:t>Hands-on Training for Farmers and Veterinarians: New measures to fight antimicrobial resistance</a:t>
            </a:r>
          </a:p>
          <a:p>
            <a:endParaRPr lang="es-ES" sz="1797"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292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9" y="1"/>
            <a:ext cx="546569" cy="1092806"/>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51" name="Imagen 50">
            <a:extLst>
              <a:ext uri="{FF2B5EF4-FFF2-40B4-BE49-F238E27FC236}">
                <a16:creationId xmlns:a16="http://schemas.microsoft.com/office/drawing/2014/main" id="{1007B104-92BA-4BA5-A656-DA433D20A54C}"/>
              </a:ext>
            </a:extLst>
          </p:cNvPr>
          <p:cNvPicPr/>
          <p:nvPr userDrawn="1"/>
        </p:nvPicPr>
        <p:blipFill>
          <a:blip r:embed="rId4" cstate="email">
            <a:extLst>
              <a:ext uri="{28A0092B-C50C-407E-A947-70E740481C1C}">
                <a14:useLocalDpi xmlns:a14="http://schemas.microsoft.com/office/drawing/2010/main" val="0"/>
              </a:ext>
            </a:extLst>
          </a:blip>
          <a:srcRect/>
          <a:stretch/>
        </p:blipFill>
        <p:spPr bwMode="auto">
          <a:xfrm>
            <a:off x="9829801" y="6219582"/>
            <a:ext cx="2338705" cy="44232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28522" y="6201127"/>
            <a:ext cx="471757" cy="497947"/>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76219" y="6271487"/>
            <a:ext cx="347040" cy="427586"/>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851974" y="6401386"/>
            <a:ext cx="444645" cy="297687"/>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493141" y="6415863"/>
            <a:ext cx="300184" cy="283211"/>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922039" y="6357334"/>
            <a:ext cx="325466" cy="341740"/>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156196" y="6480568"/>
            <a:ext cx="208231" cy="218505"/>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8425332" y="6288481"/>
            <a:ext cx="574476" cy="410593"/>
          </a:xfrm>
          <a:prstGeom prst="rect">
            <a:avLst/>
          </a:prstGeom>
        </p:spPr>
      </p:pic>
    </p:spTree>
    <p:extLst>
      <p:ext uri="{BB962C8B-B14F-4D97-AF65-F5344CB8AC3E}">
        <p14:creationId xmlns:p14="http://schemas.microsoft.com/office/powerpoint/2010/main" val="32053932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093675" cy="44367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5251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23873"/>
            <a:ext cx="1236412" cy="1234127"/>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5" y="4430306"/>
            <a:ext cx="1242631" cy="1219482"/>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sz="1797"/>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23873"/>
            <a:ext cx="1236412" cy="1234127"/>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5337"/>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5337"/>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5337"/>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0306"/>
            <a:ext cx="1233122" cy="2427694"/>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36789"/>
            <a:ext cx="1223010" cy="1210608"/>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sz="1797"/>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40280"/>
            <a:ext cx="1221740" cy="1219482"/>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5108"/>
            <a:ext cx="1073624" cy="96135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17769"/>
            <a:ext cx="1224979" cy="1229623"/>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sz="1797"/>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7852"/>
            <a:ext cx="2223512" cy="985337"/>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8" y="158457"/>
            <a:ext cx="658385" cy="702490"/>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37755"/>
            <a:ext cx="490696" cy="60458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9" y="337170"/>
            <a:ext cx="612979" cy="423005"/>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4" y="284507"/>
            <a:ext cx="552437" cy="521202"/>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50" y="5940076"/>
            <a:ext cx="590369" cy="619889"/>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6250"/>
            <a:ext cx="454410" cy="476829"/>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6" y="5940076"/>
            <a:ext cx="825311" cy="600042"/>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3115"/>
            <a:ext cx="4495800" cy="1427693"/>
          </a:xfrm>
          <a:prstGeom prst="rect">
            <a:avLst/>
          </a:prstGeom>
        </p:spPr>
        <p:txBody>
          <a:bodyPr/>
          <a:lstStyle>
            <a:lvl1pPr>
              <a:defRPr sz="3194">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094513"/>
            <a:ext cx="4495800" cy="323256"/>
          </a:xfrm>
          <a:prstGeom prst="rect">
            <a:avLst/>
          </a:prstGeom>
        </p:spPr>
        <p:txBody>
          <a:bodyPr/>
          <a:lstStyle>
            <a:lvl1pPr>
              <a:defRPr sz="1397">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2" name="Imagen 50">
            <a:extLst>
              <a:ext uri="{FF2B5EF4-FFF2-40B4-BE49-F238E27FC236}">
                <a16:creationId xmlns:a16="http://schemas.microsoft.com/office/drawing/2014/main" id="{5E116F5D-A4F3-9396-5240-4F7F78796735}"/>
              </a:ext>
            </a:extLst>
          </p:cNvPr>
          <p:cNvPicPr/>
          <p:nvPr userDrawn="1"/>
        </p:nvPicPr>
        <p:blipFill>
          <a:blip r:embed="rId12" cstate="email">
            <a:extLst>
              <a:ext uri="{28A0092B-C50C-407E-A947-70E740481C1C}">
                <a14:useLocalDpi xmlns:a14="http://schemas.microsoft.com/office/drawing/2010/main" val="0"/>
              </a:ext>
            </a:extLst>
          </a:blip>
          <a:srcRect/>
          <a:stretch/>
        </p:blipFill>
        <p:spPr bwMode="auto">
          <a:xfrm>
            <a:off x="9829801" y="6219582"/>
            <a:ext cx="2338705" cy="442320"/>
          </a:xfrm>
          <a:prstGeom prst="rect">
            <a:avLst/>
          </a:prstGeom>
          <a:noFill/>
          <a:ln>
            <a:noFill/>
          </a:ln>
        </p:spPr>
      </p:pic>
    </p:spTree>
    <p:extLst>
      <p:ext uri="{BB962C8B-B14F-4D97-AF65-F5344CB8AC3E}">
        <p14:creationId xmlns:p14="http://schemas.microsoft.com/office/powerpoint/2010/main" val="6838357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1" y="1"/>
            <a:ext cx="12190095" cy="133103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1" y="1343710"/>
            <a:ext cx="12190095" cy="550161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1035"/>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149"/>
            <a:ext cx="1364472" cy="2625498"/>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2693"/>
            <a:ext cx="9677400" cy="608473"/>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2890"/>
            <a:ext cx="9677400" cy="4183253"/>
          </a:xfrm>
          <a:prstGeom prst="rect">
            <a:avLst/>
          </a:prstGeom>
        </p:spPr>
        <p:txBody>
          <a:bodyPr/>
          <a:lstStyle>
            <a:lvl1pPr marL="342283" indent="-342283">
              <a:spcBef>
                <a:spcPts val="998"/>
              </a:spcBef>
              <a:buFont typeface="+mj-lt"/>
              <a:buAutoNum type="arabicPeriod"/>
              <a:defRPr sz="1597">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25716435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6424"/>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9462631"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8" y="126697"/>
            <a:ext cx="562243" cy="408778"/>
          </a:xfrm>
          <a:prstGeom prst="rect">
            <a:avLst/>
          </a:prstGeom>
        </p:spPr>
      </p:pic>
    </p:spTree>
    <p:extLst>
      <p:ext uri="{BB962C8B-B14F-4D97-AF65-F5344CB8AC3E}">
        <p14:creationId xmlns:p14="http://schemas.microsoft.com/office/powerpoint/2010/main" val="3444846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5BFD59-24FF-0A18-955E-B3DB2B76CF26}"/>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inhoud 2">
            <a:extLst>
              <a:ext uri="{FF2B5EF4-FFF2-40B4-BE49-F238E27FC236}">
                <a16:creationId xmlns:a16="http://schemas.microsoft.com/office/drawing/2014/main" id="{0A52E3F5-8785-8030-3FD8-E0257D3049D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FC58389-BD9D-1BD9-8056-6F3AB53D0DCD}"/>
              </a:ext>
            </a:extLst>
          </p:cNvPr>
          <p:cNvSpPr txBox="1">
            <a:spLocks noGrp="1"/>
          </p:cNvSpPr>
          <p:nvPr>
            <p:ph type="dt" sz="half" idx="7"/>
          </p:nvPr>
        </p:nvSpPr>
        <p:spPr/>
        <p:txBody>
          <a:bodyPr/>
          <a:lstStyle>
            <a:lvl1pPr>
              <a:defRPr/>
            </a:lvl1pPr>
          </a:lstStyle>
          <a:p>
            <a:pPr lvl="0"/>
            <a:fld id="{FF302213-3AF7-4E3B-BFF3-C302076BB46B}" type="datetime1">
              <a:rPr lang="nl-NL"/>
              <a:pPr lvl="0"/>
              <a:t>13-6-2024</a:t>
            </a:fld>
            <a:endParaRPr lang="nl-NL"/>
          </a:p>
        </p:txBody>
      </p:sp>
      <p:sp>
        <p:nvSpPr>
          <p:cNvPr id="5" name="Tijdelijke aanduiding voor voettekst 4">
            <a:extLst>
              <a:ext uri="{FF2B5EF4-FFF2-40B4-BE49-F238E27FC236}">
                <a16:creationId xmlns:a16="http://schemas.microsoft.com/office/drawing/2014/main" id="{83140252-EAA0-367C-B94A-13DC74D60DCB}"/>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FEDD3E4D-739C-D62F-273D-09BFD1E47FFB}"/>
              </a:ext>
            </a:extLst>
          </p:cNvPr>
          <p:cNvSpPr txBox="1">
            <a:spLocks noGrp="1"/>
          </p:cNvSpPr>
          <p:nvPr>
            <p:ph type="sldNum" sz="quarter" idx="8"/>
          </p:nvPr>
        </p:nvSpPr>
        <p:spPr/>
        <p:txBody>
          <a:bodyPr/>
          <a:lstStyle>
            <a:lvl1pPr>
              <a:defRPr/>
            </a:lvl1pPr>
          </a:lstStyle>
          <a:p>
            <a:pPr lvl="0"/>
            <a:fld id="{4A0AF028-E701-4849-A94A-07E42333716A}" type="slidenum">
              <a:t>‹#›</a:t>
            </a:fld>
            <a:endParaRPr lang="nl-NL"/>
          </a:p>
        </p:txBody>
      </p:sp>
    </p:spTree>
    <p:extLst>
      <p:ext uri="{BB962C8B-B14F-4D97-AF65-F5344CB8AC3E}">
        <p14:creationId xmlns:p14="http://schemas.microsoft.com/office/powerpoint/2010/main" val="2502281569"/>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37473"/>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3" y="4693533"/>
            <a:ext cx="366395" cy="365718"/>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8008947" cy="532414"/>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1900"/>
            <a:ext cx="277784" cy="323266"/>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5" y="209002"/>
            <a:ext cx="164961" cy="220720"/>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3663"/>
            <a:ext cx="247162" cy="186058"/>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589"/>
            <a:ext cx="209412" cy="2161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3" y="192854"/>
            <a:ext cx="209411" cy="236868"/>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6" y="255801"/>
            <a:ext cx="150143" cy="173921"/>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9" y="191428"/>
            <a:ext cx="300983" cy="238293"/>
          </a:xfrm>
          <a:prstGeom prst="rect">
            <a:avLst/>
          </a:prstGeom>
        </p:spPr>
      </p:pic>
    </p:spTree>
    <p:extLst>
      <p:ext uri="{BB962C8B-B14F-4D97-AF65-F5344CB8AC3E}">
        <p14:creationId xmlns:p14="http://schemas.microsoft.com/office/powerpoint/2010/main" val="22542705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3" y="1405263"/>
            <a:ext cx="506973" cy="5447742"/>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9" y="0"/>
            <a:ext cx="506973" cy="1910809"/>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37473"/>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3" y="4693533"/>
            <a:ext cx="366395" cy="365718"/>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8008947" cy="532414"/>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0131"/>
            <a:ext cx="330692" cy="352845"/>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6" y="1052444"/>
            <a:ext cx="339605" cy="234354"/>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172"/>
            <a:ext cx="257128" cy="242590"/>
          </a:xfrm>
          <a:prstGeom prst="rect">
            <a:avLst/>
          </a:prstGeom>
        </p:spPr>
      </p:pic>
    </p:spTree>
    <p:extLst>
      <p:ext uri="{BB962C8B-B14F-4D97-AF65-F5344CB8AC3E}">
        <p14:creationId xmlns:p14="http://schemas.microsoft.com/office/powerpoint/2010/main" val="31640543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1"/>
            <a:ext cx="1166832" cy="1151660"/>
          </a:xfrm>
          <a:prstGeom prst="rect">
            <a:avLst/>
          </a:prstGeom>
        </p:spPr>
      </p:pic>
    </p:spTree>
    <p:extLst>
      <p:ext uri="{BB962C8B-B14F-4D97-AF65-F5344CB8AC3E}">
        <p14:creationId xmlns:p14="http://schemas.microsoft.com/office/powerpoint/2010/main" val="15308740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1660"/>
            <a:ext cx="5105400" cy="5706339"/>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2054"/>
          </a:xfrm>
          <a:prstGeom prst="rect">
            <a:avLst/>
          </a:prstGeom>
        </p:spPr>
      </p:pic>
    </p:spTree>
    <p:extLst>
      <p:ext uri="{BB962C8B-B14F-4D97-AF65-F5344CB8AC3E}">
        <p14:creationId xmlns:p14="http://schemas.microsoft.com/office/powerpoint/2010/main" val="20272598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1"/>
            <a:ext cx="5105400" cy="68579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365"/>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6086140"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5" y="857629"/>
            <a:ext cx="426085" cy="294032"/>
          </a:xfrm>
          <a:prstGeom prst="rect">
            <a:avLst/>
          </a:prstGeom>
        </p:spPr>
      </p:pic>
    </p:spTree>
    <p:extLst>
      <p:ext uri="{BB962C8B-B14F-4D97-AF65-F5344CB8AC3E}">
        <p14:creationId xmlns:p14="http://schemas.microsoft.com/office/powerpoint/2010/main" val="30422570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1660"/>
            <a:ext cx="5105400" cy="5706339"/>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2054"/>
          </a:xfrm>
          <a:prstGeom prst="rect">
            <a:avLst/>
          </a:prstGeom>
        </p:spPr>
      </p:pic>
    </p:spTree>
    <p:extLst>
      <p:ext uri="{BB962C8B-B14F-4D97-AF65-F5344CB8AC3E}">
        <p14:creationId xmlns:p14="http://schemas.microsoft.com/office/powerpoint/2010/main" val="23768390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45"/>
            <a:ext cx="1166832" cy="2212054"/>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1980"/>
            <a:ext cx="5105400" cy="5706020"/>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8066391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01"/>
            <a:ext cx="1740296" cy="3462149"/>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4" y="1731783"/>
            <a:ext cx="3469745" cy="1729087"/>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2112"/>
            <a:ext cx="1105152" cy="1179185"/>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2" y="2158435"/>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2886"/>
            <a:ext cx="3488650" cy="780187"/>
          </a:xfrm>
          <a:prstGeom prst="rect">
            <a:avLst/>
          </a:prstGeom>
        </p:spPr>
        <p:txBody>
          <a:bodyPr/>
          <a:lstStyle>
            <a:lvl1pPr>
              <a:defRPr sz="4791"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a:extLst>
              <a:ext uri="{FF2B5EF4-FFF2-40B4-BE49-F238E27FC236}">
                <a16:creationId xmlns:a16="http://schemas.microsoft.com/office/drawing/2014/main" id="{C53E509D-9C05-4F64-B596-3792F76B9CA7}"/>
              </a:ext>
            </a:extLst>
          </p:cNvPr>
          <p:cNvPicPr/>
          <p:nvPr userDrawn="1"/>
        </p:nvPicPr>
        <p:blipFill>
          <a:blip r:embed="rId10" cstate="email">
            <a:extLst>
              <a:ext uri="{28A0092B-C50C-407E-A947-70E740481C1C}">
                <a14:useLocalDpi xmlns:a14="http://schemas.microsoft.com/office/drawing/2010/main" val="0"/>
              </a:ext>
            </a:extLst>
          </a:blip>
          <a:srcRect/>
          <a:stretch/>
        </p:blipFill>
        <p:spPr bwMode="auto">
          <a:xfrm>
            <a:off x="8620810" y="5864958"/>
            <a:ext cx="3418791" cy="646597"/>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53030"/>
            <a:ext cx="5350796" cy="63205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2"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3"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4" cstate="email">
            <a:extLst>
              <a:ext uri="{28A0092B-C50C-407E-A947-70E740481C1C}">
                <a14:useLocalDpi xmlns:a14="http://schemas.microsoft.com/office/drawing/2010/main"/>
              </a:ext>
            </a:extLst>
          </a:blip>
          <a:srcRect l="-1"/>
          <a:stretch/>
        </p:blipFill>
        <p:spPr>
          <a:xfrm>
            <a:off x="5211120" y="3476150"/>
            <a:ext cx="1756206" cy="1713588"/>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85082"/>
            <a:ext cx="3352800" cy="368649"/>
          </a:xfrm>
          <a:prstGeom prst="rect">
            <a:avLst/>
          </a:prstGeom>
          <a:noFill/>
        </p:spPr>
        <p:txBody>
          <a:bodyPr wrap="square" rtlCol="0">
            <a:spAutoFit/>
          </a:bodyPr>
          <a:lstStyle/>
          <a:p>
            <a:r>
              <a:rPr lang="en-GB" sz="1797" dirty="0">
                <a:latin typeface="EC Square Sans Pro" panose="020B0506040000020004" pitchFamily="34" charset="0"/>
                <a:hlinkClick r:id="rId16"/>
              </a:rPr>
              <a:t>www.amrfvtraining.eu</a:t>
            </a:r>
            <a:r>
              <a:rPr lang="en-GB" sz="1797" dirty="0">
                <a:latin typeface="EC Square Sans Pro" panose="020B0506040000020004" pitchFamily="34" charset="0"/>
              </a:rPr>
              <a:t>  </a:t>
            </a:r>
          </a:p>
        </p:txBody>
      </p:sp>
    </p:spTree>
    <p:extLst>
      <p:ext uri="{BB962C8B-B14F-4D97-AF65-F5344CB8AC3E}">
        <p14:creationId xmlns:p14="http://schemas.microsoft.com/office/powerpoint/2010/main" val="3160141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403C06-CDE7-43E8-DAFB-F0C132C484BF}"/>
              </a:ext>
            </a:extLst>
          </p:cNvPr>
          <p:cNvSpPr txBox="1">
            <a:spLocks noGrp="1"/>
          </p:cNvSpPr>
          <p:nvPr>
            <p:ph type="title"/>
          </p:nvPr>
        </p:nvSpPr>
        <p:spPr>
          <a:xfrm>
            <a:off x="831847" y="1709735"/>
            <a:ext cx="10515600" cy="2852735"/>
          </a:xfrm>
        </p:spPr>
        <p:txBody>
          <a:bodyPr anchor="b"/>
          <a:lstStyle>
            <a:lvl1pPr>
              <a:defRPr sz="6000"/>
            </a:lvl1pPr>
          </a:lstStyle>
          <a:p>
            <a:pPr lvl="0"/>
            <a:r>
              <a:rPr lang="nl-NL"/>
              <a:t>Klik om stijl te bewerken</a:t>
            </a:r>
          </a:p>
        </p:txBody>
      </p:sp>
      <p:sp>
        <p:nvSpPr>
          <p:cNvPr id="3" name="Tijdelijke aanduiding voor tekst 2">
            <a:extLst>
              <a:ext uri="{FF2B5EF4-FFF2-40B4-BE49-F238E27FC236}">
                <a16:creationId xmlns:a16="http://schemas.microsoft.com/office/drawing/2014/main" id="{ED658F6A-4ABA-A3B4-4AC7-986F412D1759}"/>
              </a:ext>
            </a:extLst>
          </p:cNvPr>
          <p:cNvSpPr txBox="1">
            <a:spLocks noGrp="1"/>
          </p:cNvSpPr>
          <p:nvPr>
            <p:ph type="body" idx="1"/>
          </p:nvPr>
        </p:nvSpPr>
        <p:spPr>
          <a:xfrm>
            <a:off x="831847" y="4589465"/>
            <a:ext cx="10515600" cy="1500182"/>
          </a:xfrm>
        </p:spPr>
        <p:txBody>
          <a:bodyPr/>
          <a:lstStyle>
            <a:lvl1pPr marL="0" indent="0">
              <a:buNone/>
              <a:defRPr sz="2400">
                <a:solidFill>
                  <a:srgbClr val="767676"/>
                </a:solidFill>
              </a:defRPr>
            </a:lvl1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F5C1F35D-99B2-C5D8-5101-2D50427355BA}"/>
              </a:ext>
            </a:extLst>
          </p:cNvPr>
          <p:cNvSpPr txBox="1">
            <a:spLocks noGrp="1"/>
          </p:cNvSpPr>
          <p:nvPr>
            <p:ph type="dt" sz="half" idx="7"/>
          </p:nvPr>
        </p:nvSpPr>
        <p:spPr/>
        <p:txBody>
          <a:bodyPr/>
          <a:lstStyle>
            <a:lvl1pPr>
              <a:defRPr/>
            </a:lvl1pPr>
          </a:lstStyle>
          <a:p>
            <a:pPr lvl="0"/>
            <a:fld id="{BCA9CECD-3B05-45DD-9560-3789DBCA6D7C}" type="datetime1">
              <a:rPr lang="nl-NL"/>
              <a:pPr lvl="0"/>
              <a:t>13-6-2024</a:t>
            </a:fld>
            <a:endParaRPr lang="nl-NL"/>
          </a:p>
        </p:txBody>
      </p:sp>
      <p:sp>
        <p:nvSpPr>
          <p:cNvPr id="5" name="Tijdelijke aanduiding voor voettekst 4">
            <a:extLst>
              <a:ext uri="{FF2B5EF4-FFF2-40B4-BE49-F238E27FC236}">
                <a16:creationId xmlns:a16="http://schemas.microsoft.com/office/drawing/2014/main" id="{B3B138AB-E0CF-1DE2-A844-C839C346AACF}"/>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9FDADB14-DC18-293C-C899-781B9A561061}"/>
              </a:ext>
            </a:extLst>
          </p:cNvPr>
          <p:cNvSpPr txBox="1">
            <a:spLocks noGrp="1"/>
          </p:cNvSpPr>
          <p:nvPr>
            <p:ph type="sldNum" sz="quarter" idx="8"/>
          </p:nvPr>
        </p:nvSpPr>
        <p:spPr/>
        <p:txBody>
          <a:bodyPr/>
          <a:lstStyle>
            <a:lvl1pPr>
              <a:defRPr/>
            </a:lvl1pPr>
          </a:lstStyle>
          <a:p>
            <a:pPr lvl="0"/>
            <a:fld id="{D174BA4F-3CBC-4A94-B3A7-34D09505F090}" type="slidenum">
              <a:t>‹#›</a:t>
            </a:fld>
            <a:endParaRPr lang="nl-NL"/>
          </a:p>
        </p:txBody>
      </p:sp>
    </p:spTree>
    <p:extLst>
      <p:ext uri="{BB962C8B-B14F-4D97-AF65-F5344CB8AC3E}">
        <p14:creationId xmlns:p14="http://schemas.microsoft.com/office/powerpoint/2010/main" val="1036987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1C67FA-60A0-DC72-45ED-4234B5E5E911}"/>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inhoud 2">
            <a:extLst>
              <a:ext uri="{FF2B5EF4-FFF2-40B4-BE49-F238E27FC236}">
                <a16:creationId xmlns:a16="http://schemas.microsoft.com/office/drawing/2014/main" id="{45FDECC6-C19D-58E7-FFB1-79E2C6C791B1}"/>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9875B1D6-95D6-CA67-F30E-286FAE113D3F}"/>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69245DCE-42A7-211A-60F1-A941E744A8BE}"/>
              </a:ext>
            </a:extLst>
          </p:cNvPr>
          <p:cNvSpPr txBox="1">
            <a:spLocks noGrp="1"/>
          </p:cNvSpPr>
          <p:nvPr>
            <p:ph type="dt" sz="half" idx="7"/>
          </p:nvPr>
        </p:nvSpPr>
        <p:spPr/>
        <p:txBody>
          <a:bodyPr/>
          <a:lstStyle>
            <a:lvl1pPr>
              <a:defRPr/>
            </a:lvl1pPr>
          </a:lstStyle>
          <a:p>
            <a:pPr lvl="0"/>
            <a:fld id="{C92C98FD-43CF-4065-9D2D-58DC38D3A717}" type="datetime1">
              <a:rPr lang="nl-NL"/>
              <a:pPr lvl="0"/>
              <a:t>13-6-2024</a:t>
            </a:fld>
            <a:endParaRPr lang="nl-NL"/>
          </a:p>
        </p:txBody>
      </p:sp>
      <p:sp>
        <p:nvSpPr>
          <p:cNvPr id="6" name="Tijdelijke aanduiding voor voettekst 5">
            <a:extLst>
              <a:ext uri="{FF2B5EF4-FFF2-40B4-BE49-F238E27FC236}">
                <a16:creationId xmlns:a16="http://schemas.microsoft.com/office/drawing/2014/main" id="{3F28DD76-C118-4EA2-08F7-5F989BE2E8E9}"/>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0644416E-859A-6E0E-E3A7-6F58B05E73D7}"/>
              </a:ext>
            </a:extLst>
          </p:cNvPr>
          <p:cNvSpPr txBox="1">
            <a:spLocks noGrp="1"/>
          </p:cNvSpPr>
          <p:nvPr>
            <p:ph type="sldNum" sz="quarter" idx="8"/>
          </p:nvPr>
        </p:nvSpPr>
        <p:spPr/>
        <p:txBody>
          <a:bodyPr/>
          <a:lstStyle>
            <a:lvl1pPr>
              <a:defRPr/>
            </a:lvl1pPr>
          </a:lstStyle>
          <a:p>
            <a:pPr lvl="0"/>
            <a:fld id="{5F6EA9E4-214A-4C1A-BC4C-8051E9DE8343}" type="slidenum">
              <a:t>‹#›</a:t>
            </a:fld>
            <a:endParaRPr lang="nl-NL"/>
          </a:p>
        </p:txBody>
      </p:sp>
    </p:spTree>
    <p:extLst>
      <p:ext uri="{BB962C8B-B14F-4D97-AF65-F5344CB8AC3E}">
        <p14:creationId xmlns:p14="http://schemas.microsoft.com/office/powerpoint/2010/main" val="259586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746230-356E-56AB-93C7-4BDE3A9B5915}"/>
              </a:ext>
            </a:extLst>
          </p:cNvPr>
          <p:cNvSpPr txBox="1">
            <a:spLocks noGrp="1"/>
          </p:cNvSpPr>
          <p:nvPr>
            <p:ph type="title"/>
          </p:nvPr>
        </p:nvSpPr>
        <p:spPr>
          <a:xfrm>
            <a:off x="839784" y="365129"/>
            <a:ext cx="10515600" cy="1325559"/>
          </a:xfrm>
        </p:spPr>
        <p:txBody>
          <a:bodyPr/>
          <a:lstStyle>
            <a:lvl1pPr>
              <a:defRPr/>
            </a:lvl1pPr>
          </a:lstStyle>
          <a:p>
            <a:pPr lvl="0"/>
            <a:r>
              <a:rPr lang="nl-NL"/>
              <a:t>Klik om stijl te bewerken</a:t>
            </a:r>
          </a:p>
        </p:txBody>
      </p:sp>
      <p:sp>
        <p:nvSpPr>
          <p:cNvPr id="3" name="Tijdelijke aanduiding voor tekst 2">
            <a:extLst>
              <a:ext uri="{FF2B5EF4-FFF2-40B4-BE49-F238E27FC236}">
                <a16:creationId xmlns:a16="http://schemas.microsoft.com/office/drawing/2014/main" id="{332BC0AA-2CAA-5823-AE25-5A7BBAE78385}"/>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32654304-C8A0-9DFA-E433-2DCB52966294}"/>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0B072ED7-49AC-44B6-BE90-7E638CBB0EDF}"/>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D50C3E10-4E9F-E303-BBFA-75AA5314069D}"/>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5993FAAD-E5C3-8CD3-75F3-836260697AA2}"/>
              </a:ext>
            </a:extLst>
          </p:cNvPr>
          <p:cNvSpPr txBox="1">
            <a:spLocks noGrp="1"/>
          </p:cNvSpPr>
          <p:nvPr>
            <p:ph type="dt" sz="half" idx="7"/>
          </p:nvPr>
        </p:nvSpPr>
        <p:spPr/>
        <p:txBody>
          <a:bodyPr/>
          <a:lstStyle>
            <a:lvl1pPr>
              <a:defRPr/>
            </a:lvl1pPr>
          </a:lstStyle>
          <a:p>
            <a:pPr lvl="0"/>
            <a:fld id="{27589A8B-AFB4-4067-A5A3-67AF0B861719}" type="datetime1">
              <a:rPr lang="nl-NL"/>
              <a:pPr lvl="0"/>
              <a:t>13-6-2024</a:t>
            </a:fld>
            <a:endParaRPr lang="nl-NL"/>
          </a:p>
        </p:txBody>
      </p:sp>
      <p:sp>
        <p:nvSpPr>
          <p:cNvPr id="8" name="Tijdelijke aanduiding voor voettekst 7">
            <a:extLst>
              <a:ext uri="{FF2B5EF4-FFF2-40B4-BE49-F238E27FC236}">
                <a16:creationId xmlns:a16="http://schemas.microsoft.com/office/drawing/2014/main" id="{BDAD47E2-049D-4D81-15C3-70CA5F63CF72}"/>
              </a:ext>
            </a:extLst>
          </p:cNvPr>
          <p:cNvSpPr txBox="1">
            <a:spLocks noGrp="1"/>
          </p:cNvSpPr>
          <p:nvPr>
            <p:ph type="ftr" sz="quarter" idx="9"/>
          </p:nvPr>
        </p:nvSpPr>
        <p:spPr/>
        <p:txBody>
          <a:bodyPr/>
          <a:lstStyle>
            <a:lvl1pPr>
              <a:defRPr/>
            </a:lvl1pPr>
          </a:lstStyle>
          <a:p>
            <a:pPr lvl="0"/>
            <a:endParaRPr lang="nl-NL"/>
          </a:p>
        </p:txBody>
      </p:sp>
      <p:sp>
        <p:nvSpPr>
          <p:cNvPr id="9" name="Tijdelijke aanduiding voor dianummer 8">
            <a:extLst>
              <a:ext uri="{FF2B5EF4-FFF2-40B4-BE49-F238E27FC236}">
                <a16:creationId xmlns:a16="http://schemas.microsoft.com/office/drawing/2014/main" id="{5394FE55-D4CE-639C-FE9A-20BE05896AF1}"/>
              </a:ext>
            </a:extLst>
          </p:cNvPr>
          <p:cNvSpPr txBox="1">
            <a:spLocks noGrp="1"/>
          </p:cNvSpPr>
          <p:nvPr>
            <p:ph type="sldNum" sz="quarter" idx="8"/>
          </p:nvPr>
        </p:nvSpPr>
        <p:spPr/>
        <p:txBody>
          <a:bodyPr/>
          <a:lstStyle>
            <a:lvl1pPr>
              <a:defRPr/>
            </a:lvl1pPr>
          </a:lstStyle>
          <a:p>
            <a:pPr lvl="0"/>
            <a:fld id="{5EAD8F16-1BB0-4143-8404-CF2C6513366F}" type="slidenum">
              <a:t>‹#›</a:t>
            </a:fld>
            <a:endParaRPr lang="nl-NL"/>
          </a:p>
        </p:txBody>
      </p:sp>
    </p:spTree>
    <p:extLst>
      <p:ext uri="{BB962C8B-B14F-4D97-AF65-F5344CB8AC3E}">
        <p14:creationId xmlns:p14="http://schemas.microsoft.com/office/powerpoint/2010/main" val="774056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DC4393-D1CF-1DE7-B101-F43CFF5ED762}"/>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datum 2">
            <a:extLst>
              <a:ext uri="{FF2B5EF4-FFF2-40B4-BE49-F238E27FC236}">
                <a16:creationId xmlns:a16="http://schemas.microsoft.com/office/drawing/2014/main" id="{E9390614-EDF6-19C0-88CD-B96CF527952D}"/>
              </a:ext>
            </a:extLst>
          </p:cNvPr>
          <p:cNvSpPr txBox="1">
            <a:spLocks noGrp="1"/>
          </p:cNvSpPr>
          <p:nvPr>
            <p:ph type="dt" sz="half" idx="7"/>
          </p:nvPr>
        </p:nvSpPr>
        <p:spPr/>
        <p:txBody>
          <a:bodyPr/>
          <a:lstStyle>
            <a:lvl1pPr>
              <a:defRPr/>
            </a:lvl1pPr>
          </a:lstStyle>
          <a:p>
            <a:pPr lvl="0"/>
            <a:fld id="{F6ED112E-369A-4A0F-A5C1-8BD31F279396}" type="datetime1">
              <a:rPr lang="nl-NL"/>
              <a:pPr lvl="0"/>
              <a:t>13-6-2024</a:t>
            </a:fld>
            <a:endParaRPr lang="nl-NL"/>
          </a:p>
        </p:txBody>
      </p:sp>
      <p:sp>
        <p:nvSpPr>
          <p:cNvPr id="4" name="Tijdelijke aanduiding voor voettekst 3">
            <a:extLst>
              <a:ext uri="{FF2B5EF4-FFF2-40B4-BE49-F238E27FC236}">
                <a16:creationId xmlns:a16="http://schemas.microsoft.com/office/drawing/2014/main" id="{A38A2059-5FC3-9D65-66B9-9428001D74A3}"/>
              </a:ext>
            </a:extLst>
          </p:cNvPr>
          <p:cNvSpPr txBox="1">
            <a:spLocks noGrp="1"/>
          </p:cNvSpPr>
          <p:nvPr>
            <p:ph type="ftr" sz="quarter" idx="9"/>
          </p:nvPr>
        </p:nvSpPr>
        <p:spPr/>
        <p:txBody>
          <a:bodyPr/>
          <a:lstStyle>
            <a:lvl1pPr>
              <a:defRPr/>
            </a:lvl1pPr>
          </a:lstStyle>
          <a:p>
            <a:pPr lvl="0"/>
            <a:endParaRPr lang="nl-NL"/>
          </a:p>
        </p:txBody>
      </p:sp>
      <p:sp>
        <p:nvSpPr>
          <p:cNvPr id="5" name="Tijdelijke aanduiding voor dianummer 4">
            <a:extLst>
              <a:ext uri="{FF2B5EF4-FFF2-40B4-BE49-F238E27FC236}">
                <a16:creationId xmlns:a16="http://schemas.microsoft.com/office/drawing/2014/main" id="{219150A8-F32F-4246-3032-9E4CF1A9849C}"/>
              </a:ext>
            </a:extLst>
          </p:cNvPr>
          <p:cNvSpPr txBox="1">
            <a:spLocks noGrp="1"/>
          </p:cNvSpPr>
          <p:nvPr>
            <p:ph type="sldNum" sz="quarter" idx="8"/>
          </p:nvPr>
        </p:nvSpPr>
        <p:spPr/>
        <p:txBody>
          <a:bodyPr/>
          <a:lstStyle>
            <a:lvl1pPr>
              <a:defRPr/>
            </a:lvl1pPr>
          </a:lstStyle>
          <a:p>
            <a:pPr lvl="0"/>
            <a:fld id="{B84FA9BC-4FB7-4726-A579-676BFA7CF756}" type="slidenum">
              <a:t>‹#›</a:t>
            </a:fld>
            <a:endParaRPr lang="nl-NL"/>
          </a:p>
        </p:txBody>
      </p:sp>
    </p:spTree>
    <p:extLst>
      <p:ext uri="{BB962C8B-B14F-4D97-AF65-F5344CB8AC3E}">
        <p14:creationId xmlns:p14="http://schemas.microsoft.com/office/powerpoint/2010/main" val="1287449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062B4098-2CD6-227A-1169-0534E437984A}"/>
              </a:ext>
            </a:extLst>
          </p:cNvPr>
          <p:cNvSpPr txBox="1">
            <a:spLocks noGrp="1"/>
          </p:cNvSpPr>
          <p:nvPr>
            <p:ph type="dt" sz="half" idx="7"/>
          </p:nvPr>
        </p:nvSpPr>
        <p:spPr/>
        <p:txBody>
          <a:bodyPr/>
          <a:lstStyle>
            <a:lvl1pPr>
              <a:defRPr/>
            </a:lvl1pPr>
          </a:lstStyle>
          <a:p>
            <a:pPr lvl="0"/>
            <a:fld id="{1DBF94BD-089A-47AF-84AC-7D4AAB6B9DB7}" type="datetime1">
              <a:rPr lang="nl-NL"/>
              <a:pPr lvl="0"/>
              <a:t>13-6-2024</a:t>
            </a:fld>
            <a:endParaRPr lang="nl-NL"/>
          </a:p>
        </p:txBody>
      </p:sp>
      <p:sp>
        <p:nvSpPr>
          <p:cNvPr id="3" name="Tijdelijke aanduiding voor voettekst 2">
            <a:extLst>
              <a:ext uri="{FF2B5EF4-FFF2-40B4-BE49-F238E27FC236}">
                <a16:creationId xmlns:a16="http://schemas.microsoft.com/office/drawing/2014/main" id="{B2D70464-14D7-4E8F-9CF9-60C413004D6F}"/>
              </a:ext>
            </a:extLst>
          </p:cNvPr>
          <p:cNvSpPr txBox="1">
            <a:spLocks noGrp="1"/>
          </p:cNvSpPr>
          <p:nvPr>
            <p:ph type="ftr" sz="quarter" idx="9"/>
          </p:nvPr>
        </p:nvSpPr>
        <p:spPr/>
        <p:txBody>
          <a:bodyPr/>
          <a:lstStyle>
            <a:lvl1pPr>
              <a:defRPr/>
            </a:lvl1pPr>
          </a:lstStyle>
          <a:p>
            <a:pPr lvl="0"/>
            <a:endParaRPr lang="nl-NL"/>
          </a:p>
        </p:txBody>
      </p:sp>
      <p:sp>
        <p:nvSpPr>
          <p:cNvPr id="4" name="Tijdelijke aanduiding voor dianummer 3">
            <a:extLst>
              <a:ext uri="{FF2B5EF4-FFF2-40B4-BE49-F238E27FC236}">
                <a16:creationId xmlns:a16="http://schemas.microsoft.com/office/drawing/2014/main" id="{20DB97FF-2716-845C-0E39-62D10455C13D}"/>
              </a:ext>
            </a:extLst>
          </p:cNvPr>
          <p:cNvSpPr txBox="1">
            <a:spLocks noGrp="1"/>
          </p:cNvSpPr>
          <p:nvPr>
            <p:ph type="sldNum" sz="quarter" idx="8"/>
          </p:nvPr>
        </p:nvSpPr>
        <p:spPr/>
        <p:txBody>
          <a:bodyPr/>
          <a:lstStyle>
            <a:lvl1pPr>
              <a:defRPr/>
            </a:lvl1pPr>
          </a:lstStyle>
          <a:p>
            <a:pPr lvl="0"/>
            <a:fld id="{7441C5BF-4C5A-4C56-A72E-8B014DAEF034}" type="slidenum">
              <a:t>‹#›</a:t>
            </a:fld>
            <a:endParaRPr lang="nl-NL"/>
          </a:p>
        </p:txBody>
      </p:sp>
    </p:spTree>
    <p:extLst>
      <p:ext uri="{BB962C8B-B14F-4D97-AF65-F5344CB8AC3E}">
        <p14:creationId xmlns:p14="http://schemas.microsoft.com/office/powerpoint/2010/main" val="1823250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122C99-76E0-8ECE-8E67-45631093E000}"/>
              </a:ext>
            </a:extLst>
          </p:cNvPr>
          <p:cNvSpPr txBox="1">
            <a:spLocks noGrp="1"/>
          </p:cNvSpPr>
          <p:nvPr>
            <p:ph type="title"/>
          </p:nvPr>
        </p:nvSpPr>
        <p:spPr>
          <a:xfrm>
            <a:off x="839784" y="457200"/>
            <a:ext cx="3932240" cy="1600200"/>
          </a:xfrm>
        </p:spPr>
        <p:txBody>
          <a:bodyPr anchor="b"/>
          <a:lstStyle>
            <a:lvl1pPr>
              <a:defRPr sz="3200"/>
            </a:lvl1pPr>
          </a:lstStyle>
          <a:p>
            <a:pPr lvl="0"/>
            <a:r>
              <a:rPr lang="nl-NL"/>
              <a:t>Klik om stijl te bewerken</a:t>
            </a:r>
          </a:p>
        </p:txBody>
      </p:sp>
      <p:sp>
        <p:nvSpPr>
          <p:cNvPr id="3" name="Tijdelijke aanduiding voor inhoud 2">
            <a:extLst>
              <a:ext uri="{FF2B5EF4-FFF2-40B4-BE49-F238E27FC236}">
                <a16:creationId xmlns:a16="http://schemas.microsoft.com/office/drawing/2014/main" id="{0B3A5EB4-2791-2A12-162D-61638DC7D09A}"/>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95456748-EDCA-4C87-0BCE-6135B84C7A37}"/>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263AD18-DCD0-56C1-55F7-8A7BCFC42B41}"/>
              </a:ext>
            </a:extLst>
          </p:cNvPr>
          <p:cNvSpPr txBox="1">
            <a:spLocks noGrp="1"/>
          </p:cNvSpPr>
          <p:nvPr>
            <p:ph type="dt" sz="half" idx="7"/>
          </p:nvPr>
        </p:nvSpPr>
        <p:spPr/>
        <p:txBody>
          <a:bodyPr/>
          <a:lstStyle>
            <a:lvl1pPr>
              <a:defRPr/>
            </a:lvl1pPr>
          </a:lstStyle>
          <a:p>
            <a:pPr lvl="0"/>
            <a:fld id="{5B2F30C7-F32A-45E7-B2C1-273EA52AFA9C}" type="datetime1">
              <a:rPr lang="nl-NL"/>
              <a:pPr lvl="0"/>
              <a:t>13-6-2024</a:t>
            </a:fld>
            <a:endParaRPr lang="nl-NL"/>
          </a:p>
        </p:txBody>
      </p:sp>
      <p:sp>
        <p:nvSpPr>
          <p:cNvPr id="6" name="Tijdelijke aanduiding voor voettekst 5">
            <a:extLst>
              <a:ext uri="{FF2B5EF4-FFF2-40B4-BE49-F238E27FC236}">
                <a16:creationId xmlns:a16="http://schemas.microsoft.com/office/drawing/2014/main" id="{6031D912-9D0A-E4DA-3B13-C6A91517346A}"/>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4D7312A5-7418-BC7D-5719-DD8D17E6CB09}"/>
              </a:ext>
            </a:extLst>
          </p:cNvPr>
          <p:cNvSpPr txBox="1">
            <a:spLocks noGrp="1"/>
          </p:cNvSpPr>
          <p:nvPr>
            <p:ph type="sldNum" sz="quarter" idx="8"/>
          </p:nvPr>
        </p:nvSpPr>
        <p:spPr/>
        <p:txBody>
          <a:bodyPr/>
          <a:lstStyle>
            <a:lvl1pPr>
              <a:defRPr/>
            </a:lvl1pPr>
          </a:lstStyle>
          <a:p>
            <a:pPr lvl="0"/>
            <a:fld id="{A349D35A-B548-4AA5-A407-8D4B2D17987A}" type="slidenum">
              <a:t>‹#›</a:t>
            </a:fld>
            <a:endParaRPr lang="nl-NL"/>
          </a:p>
        </p:txBody>
      </p:sp>
    </p:spTree>
    <p:extLst>
      <p:ext uri="{BB962C8B-B14F-4D97-AF65-F5344CB8AC3E}">
        <p14:creationId xmlns:p14="http://schemas.microsoft.com/office/powerpoint/2010/main" val="105025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CF0D7-27DC-6242-646B-935008210CB4}"/>
              </a:ext>
            </a:extLst>
          </p:cNvPr>
          <p:cNvSpPr txBox="1">
            <a:spLocks noGrp="1"/>
          </p:cNvSpPr>
          <p:nvPr>
            <p:ph type="title"/>
          </p:nvPr>
        </p:nvSpPr>
        <p:spPr>
          <a:xfrm>
            <a:off x="839784" y="457200"/>
            <a:ext cx="3932240" cy="1600200"/>
          </a:xfrm>
        </p:spPr>
        <p:txBody>
          <a:bodyPr anchor="b"/>
          <a:lstStyle>
            <a:lvl1pPr>
              <a:defRPr sz="3200"/>
            </a:lvl1pPr>
          </a:lstStyle>
          <a:p>
            <a:pPr lvl="0"/>
            <a:r>
              <a:rPr lang="nl-NL"/>
              <a:t>Klik om stijl te bewerken</a:t>
            </a:r>
          </a:p>
        </p:txBody>
      </p:sp>
      <p:sp>
        <p:nvSpPr>
          <p:cNvPr id="3" name="Tijdelijke aanduiding voor afbeelding 2">
            <a:extLst>
              <a:ext uri="{FF2B5EF4-FFF2-40B4-BE49-F238E27FC236}">
                <a16:creationId xmlns:a16="http://schemas.microsoft.com/office/drawing/2014/main" id="{8EF8E6EA-06A0-E524-59BB-2BCCD46F4C0D}"/>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nl-NL"/>
          </a:p>
        </p:txBody>
      </p:sp>
      <p:sp>
        <p:nvSpPr>
          <p:cNvPr id="4" name="Tijdelijke aanduiding voor tekst 3">
            <a:extLst>
              <a:ext uri="{FF2B5EF4-FFF2-40B4-BE49-F238E27FC236}">
                <a16:creationId xmlns:a16="http://schemas.microsoft.com/office/drawing/2014/main" id="{6276B39A-A81C-984E-3FAC-39D14B8B17E1}"/>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01E5D3F-4BE5-2ADA-E4DF-0819046DF14F}"/>
              </a:ext>
            </a:extLst>
          </p:cNvPr>
          <p:cNvSpPr txBox="1">
            <a:spLocks noGrp="1"/>
          </p:cNvSpPr>
          <p:nvPr>
            <p:ph type="dt" sz="half" idx="7"/>
          </p:nvPr>
        </p:nvSpPr>
        <p:spPr/>
        <p:txBody>
          <a:bodyPr/>
          <a:lstStyle>
            <a:lvl1pPr>
              <a:defRPr/>
            </a:lvl1pPr>
          </a:lstStyle>
          <a:p>
            <a:pPr lvl="0"/>
            <a:fld id="{B5199C94-6C95-4411-BB74-DD182993C2DD}" type="datetime1">
              <a:rPr lang="nl-NL"/>
              <a:pPr lvl="0"/>
              <a:t>13-6-2024</a:t>
            </a:fld>
            <a:endParaRPr lang="nl-NL"/>
          </a:p>
        </p:txBody>
      </p:sp>
      <p:sp>
        <p:nvSpPr>
          <p:cNvPr id="6" name="Tijdelijke aanduiding voor voettekst 5">
            <a:extLst>
              <a:ext uri="{FF2B5EF4-FFF2-40B4-BE49-F238E27FC236}">
                <a16:creationId xmlns:a16="http://schemas.microsoft.com/office/drawing/2014/main" id="{1EEDDAF4-24D3-A93F-7270-64F3D5F1BED4}"/>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18AAA357-39C1-F221-0D1B-5E4F82BE3F51}"/>
              </a:ext>
            </a:extLst>
          </p:cNvPr>
          <p:cNvSpPr txBox="1">
            <a:spLocks noGrp="1"/>
          </p:cNvSpPr>
          <p:nvPr>
            <p:ph type="sldNum" sz="quarter" idx="8"/>
          </p:nvPr>
        </p:nvSpPr>
        <p:spPr/>
        <p:txBody>
          <a:bodyPr/>
          <a:lstStyle>
            <a:lvl1pPr>
              <a:defRPr/>
            </a:lvl1pPr>
          </a:lstStyle>
          <a:p>
            <a:pPr lvl="0"/>
            <a:fld id="{5B4FB08A-E746-4134-8B12-75EAFC4F41E4}" type="slidenum">
              <a:t>‹#›</a:t>
            </a:fld>
            <a:endParaRPr lang="nl-NL"/>
          </a:p>
        </p:txBody>
      </p:sp>
    </p:spTree>
    <p:extLst>
      <p:ext uri="{BB962C8B-B14F-4D97-AF65-F5344CB8AC3E}">
        <p14:creationId xmlns:p14="http://schemas.microsoft.com/office/powerpoint/2010/main" val="2843745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80A649A7-876C-EEE9-12AA-DE7D9A14684B}"/>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nl-NL"/>
              <a:t>Klik om stijl te bewerken</a:t>
            </a:r>
          </a:p>
        </p:txBody>
      </p:sp>
      <p:sp>
        <p:nvSpPr>
          <p:cNvPr id="3" name="Tijdelijke aanduiding voor tekst 2">
            <a:extLst>
              <a:ext uri="{FF2B5EF4-FFF2-40B4-BE49-F238E27FC236}">
                <a16:creationId xmlns:a16="http://schemas.microsoft.com/office/drawing/2014/main" id="{7D7B3226-F6A7-29F4-7964-ABF481CF23D1}"/>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743298F-A33A-AEE3-C4DB-6DC04F04DFF5}"/>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pPr lvl="0"/>
            <a:fld id="{74D97BC6-CCBC-4676-A7A9-21DEB99DC876}" type="datetime1">
              <a:rPr lang="nl-NL"/>
              <a:pPr lvl="0"/>
              <a:t>13-6-2024</a:t>
            </a:fld>
            <a:endParaRPr lang="nl-NL"/>
          </a:p>
        </p:txBody>
      </p:sp>
      <p:sp>
        <p:nvSpPr>
          <p:cNvPr id="5" name="Tijdelijke aanduiding voor voettekst 4">
            <a:extLst>
              <a:ext uri="{FF2B5EF4-FFF2-40B4-BE49-F238E27FC236}">
                <a16:creationId xmlns:a16="http://schemas.microsoft.com/office/drawing/2014/main" id="{A212BBBC-B502-98AC-0343-5AFEDD975333}"/>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pPr lvl="0"/>
            <a:endParaRPr lang="nl-NL"/>
          </a:p>
        </p:txBody>
      </p:sp>
      <p:sp>
        <p:nvSpPr>
          <p:cNvPr id="6" name="Tijdelijke aanduiding voor dianummer 5">
            <a:extLst>
              <a:ext uri="{FF2B5EF4-FFF2-40B4-BE49-F238E27FC236}">
                <a16:creationId xmlns:a16="http://schemas.microsoft.com/office/drawing/2014/main" id="{E52B7C31-B195-5CA6-917B-5C220311934C}"/>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pPr lvl="0"/>
            <a:fld id="{6C80AF25-5090-4667-87BD-1D6C853F6065}" type="slidenum">
              <a:t>‹#›</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77" r:id="rId14"/>
  </p:sldLayoutIdLst>
  <p:txStyles>
    <p:titleStyle>
      <a:lvl1pPr marL="0" marR="0" lvl="0" indent="0" algn="l" defTabSz="914400" rtl="0" fontAlgn="auto" hangingPunct="1">
        <a:lnSpc>
          <a:spcPct val="90000"/>
        </a:lnSpc>
        <a:spcBef>
          <a:spcPts val="0"/>
        </a:spcBef>
        <a:spcAft>
          <a:spcPts val="0"/>
        </a:spcAft>
        <a:buNone/>
        <a:tabLst/>
        <a:defRPr lang="nl-NL" sz="4400" b="0" i="0" u="none" strike="noStrike" kern="1200" cap="none" spc="0" baseline="0">
          <a:solidFill>
            <a:srgbClr val="000000"/>
          </a:solidFill>
          <a:uFillTx/>
          <a:latin typeface="Aptos Display"/>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800" b="0" i="0" u="none" strike="noStrike" kern="1200" cap="none" spc="0" baseline="0">
          <a:solidFill>
            <a:srgbClr val="000000"/>
          </a:solidFill>
          <a:uFillTx/>
          <a:latin typeface="Apto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50306270"/>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txStyles>
    <p:titleStyle>
      <a:lvl1pPr>
        <a:defRPr>
          <a:latin typeface="+mj-lt"/>
          <a:ea typeface="+mj-ea"/>
          <a:cs typeface="+mj-cs"/>
        </a:defRPr>
      </a:lvl1pPr>
    </p:titleStyle>
    <p:body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bodyStyle>
    <p:other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sv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video" Target="https://www.youtube.com/embed/jFuQqwBmN8A?feature=oembed" TargetMode="External"/><Relationship Id="rId4" Type="http://schemas.openxmlformats.org/officeDocument/2006/relationships/image" Target="../media/image63.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video" Target="https://www.youtube.com/embed/cu7cIIlbOd8?feature=oembed" TargetMode="External"/><Relationship Id="rId4" Type="http://schemas.openxmlformats.org/officeDocument/2006/relationships/image" Target="../media/image64.jpeg"/></Relationships>
</file>

<file path=ppt/slides/_rels/slide6.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jpeg"/><Relationship Id="rId7" Type="http://schemas.openxmlformats.org/officeDocument/2006/relationships/image" Target="../media/image69.pn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68.png"/><Relationship Id="rId11" Type="http://schemas.openxmlformats.org/officeDocument/2006/relationships/image" Target="../media/image73.jpeg"/><Relationship Id="rId5" Type="http://schemas.openxmlformats.org/officeDocument/2006/relationships/image" Target="../media/image67.png"/><Relationship Id="rId10" Type="http://schemas.openxmlformats.org/officeDocument/2006/relationships/image" Target="../media/image72.jpeg"/><Relationship Id="rId4" Type="http://schemas.openxmlformats.org/officeDocument/2006/relationships/image" Target="../media/image66.png"/><Relationship Id="rId9" Type="http://schemas.openxmlformats.org/officeDocument/2006/relationships/image" Target="../media/image71.png"/></Relationships>
</file>

<file path=ppt/slides/_rels/slide7.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normAutofit fontScale="92500" lnSpcReduction="10000"/>
          </a:bodyPr>
          <a:lstStyle/>
          <a:p>
            <a:pPr marL="0" indent="0">
              <a:buNone/>
            </a:pPr>
            <a:r>
              <a:rPr lang="el-CY">
                <a:latin typeface="EC Square Sans Pro" panose="020B0506040000020004" pitchFamily="34" charset="0"/>
              </a:rPr>
              <a:t>Πρακτική εκπαίδευση για κτηνοτρόφους και κτηνιάτρους:  </a:t>
            </a:r>
          </a:p>
          <a:p>
            <a:pPr marL="0" indent="0">
              <a:buNone/>
            </a:pPr>
            <a:r>
              <a:rPr lang="el-CY">
                <a:latin typeface="EC Square Sans Pro" panose="020B0506040000020004" pitchFamily="34" charset="0"/>
              </a:rPr>
              <a:t>Ομαδικές ασκήσεις</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pPr marL="0" indent="0">
              <a:buNone/>
            </a:pPr>
            <a:r>
              <a:rPr lang="el-CY">
                <a:latin typeface="EC Square Sans Pro" panose="020B0506040000020004" pitchFamily="34" charset="0"/>
              </a:rPr>
              <a:t>ΚΥΠΡΟΣ, 6 ΚΑΙ 7 ΙΟΥΛΙΟΥ 2024</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457198" y="188784"/>
            <a:ext cx="11814295" cy="2602542"/>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el-CY" sz="3200">
                <a:latin typeface="EC Square Sans Pro" panose="020B0506040000020004" pitchFamily="34" charset="0"/>
              </a:rPr>
              <a:t>Ομαδική άσκηση 2b - </a:t>
            </a:r>
            <a:r>
              <a:rPr lang="el-CY" sz="3200" b="1">
                <a:latin typeface="EC Square Sans Pro" panose="020B0506040000020004" pitchFamily="34" charset="0"/>
              </a:rPr>
              <a:t>Βρείτε </a:t>
            </a:r>
            <a:r>
              <a:rPr lang="el-CY" sz="3200" b="1" u="sng">
                <a:latin typeface="EC Square Sans Pro" panose="020B0506040000020004" pitchFamily="34" charset="0"/>
              </a:rPr>
              <a:t>λύσεις</a:t>
            </a:r>
            <a:r>
              <a:rPr lang="el-CY" sz="3200" b="1">
                <a:latin typeface="EC Square Sans Pro" panose="020B0506040000020004" pitchFamily="34" charset="0"/>
              </a:rPr>
              <a:t> για να αντιμετωπίσετε εμπόδια –</a:t>
            </a:r>
            <a:r>
              <a:rPr lang="el-CY" sz="3200" b="1" u="sng">
                <a:latin typeface="EC Square Sans Pro" panose="020B0506040000020004" pitchFamily="34" charset="0"/>
              </a:rPr>
              <a:t>Μείωση και υπεύθυνη χρήση αντιμικροβιακών</a:t>
            </a:r>
          </a:p>
        </p:txBody>
      </p:sp>
      <p:grpSp>
        <p:nvGrpSpPr>
          <p:cNvPr id="36" name="Grupo 35">
            <a:extLst>
              <a:ext uri="{FF2B5EF4-FFF2-40B4-BE49-F238E27FC236}">
                <a16:creationId xmlns:a16="http://schemas.microsoft.com/office/drawing/2014/main" id="{677F9CA3-0DF3-49D7-874C-B522D6BECBF0}"/>
              </a:ext>
            </a:extLst>
          </p:cNvPr>
          <p:cNvGrpSpPr/>
          <p:nvPr/>
        </p:nvGrpSpPr>
        <p:grpSpPr>
          <a:xfrm>
            <a:off x="10553700" y="5219700"/>
            <a:ext cx="1481007" cy="1449516"/>
            <a:chOff x="10133729" y="-46716"/>
            <a:chExt cx="1682901" cy="1546999"/>
          </a:xfrm>
        </p:grpSpPr>
        <p:sp>
          <p:nvSpPr>
            <p:cNvPr id="37" name="CuadroTexto 36">
              <a:extLst>
                <a:ext uri="{FF2B5EF4-FFF2-40B4-BE49-F238E27FC236}">
                  <a16:creationId xmlns:a16="http://schemas.microsoft.com/office/drawing/2014/main" id="{16F2F623-9190-41C6-9F9A-7CD15B015CA2}"/>
                </a:ext>
              </a:extLst>
            </p:cNvPr>
            <p:cNvSpPr txBox="1"/>
            <p:nvPr/>
          </p:nvSpPr>
          <p:spPr>
            <a:xfrm>
              <a:off x="10327771" y="458783"/>
              <a:ext cx="1294819" cy="892552"/>
            </a:xfrm>
            <a:prstGeom prst="rect">
              <a:avLst/>
            </a:prstGeom>
            <a:solidFill>
              <a:schemeClr val="bg1"/>
            </a:solidFill>
          </p:spPr>
          <p:txBody>
            <a:bodyPr wrap="square" rtlCol="0">
              <a:spAutoFit/>
            </a:bodyPr>
            <a:lstStyle/>
            <a:p>
              <a:pPr algn="ctr"/>
              <a:r>
                <a:rPr lang="el-CY" sz="3600" b="1">
                  <a:solidFill>
                    <a:srgbClr val="C00000"/>
                  </a:solidFill>
                  <a:latin typeface="EC Square Sans Pro" panose="020B0506040000020004" pitchFamily="34" charset="0"/>
                </a:rPr>
                <a:t>50 </a:t>
              </a:r>
            </a:p>
            <a:p>
              <a:pPr algn="ctr"/>
              <a:r>
                <a:rPr lang="el-CY" sz="1400" b="1">
                  <a:solidFill>
                    <a:srgbClr val="C00000"/>
                  </a:solidFill>
                  <a:latin typeface="EC Square Sans Pro" panose="020B0506040000020004" pitchFamily="34" charset="0"/>
                </a:rPr>
                <a:t>ΛΕΠΤΑ</a:t>
              </a:r>
            </a:p>
          </p:txBody>
        </p:sp>
        <p:grpSp>
          <p:nvGrpSpPr>
            <p:cNvPr id="38" name="Grupo 37">
              <a:extLst>
                <a:ext uri="{FF2B5EF4-FFF2-40B4-BE49-F238E27FC236}">
                  <a16:creationId xmlns:a16="http://schemas.microsoft.com/office/drawing/2014/main" id="{CFB9670D-5DB0-4A46-A398-4C40AE8C6FC8}"/>
                </a:ext>
              </a:extLst>
            </p:cNvPr>
            <p:cNvGrpSpPr/>
            <p:nvPr/>
          </p:nvGrpSpPr>
          <p:grpSpPr>
            <a:xfrm>
              <a:off x="10133729" y="-46716"/>
              <a:ext cx="1682901" cy="1546999"/>
              <a:chOff x="9836637" y="106015"/>
              <a:chExt cx="1929565" cy="2078540"/>
            </a:xfrm>
          </p:grpSpPr>
          <p:sp>
            <p:nvSpPr>
              <p:cNvPr id="39" name="Elipse 38">
                <a:extLst>
                  <a:ext uri="{FF2B5EF4-FFF2-40B4-BE49-F238E27FC236}">
                    <a16:creationId xmlns:a16="http://schemas.microsoft.com/office/drawing/2014/main" id="{34B12050-F430-43FB-BF1C-B5BA2CE7A16A}"/>
                  </a:ext>
                </a:extLst>
              </p:cNvPr>
              <p:cNvSpPr/>
              <p:nvPr/>
            </p:nvSpPr>
            <p:spPr>
              <a:xfrm>
                <a:off x="10023972" y="586128"/>
                <a:ext cx="1566163" cy="1598427"/>
              </a:xfrm>
              <a:prstGeom prst="ellipse">
                <a:avLst/>
              </a:prstGeom>
              <a:noFill/>
              <a:ln w="352425">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0" name="Conector recto 39">
                <a:extLst>
                  <a:ext uri="{FF2B5EF4-FFF2-40B4-BE49-F238E27FC236}">
                    <a16:creationId xmlns:a16="http://schemas.microsoft.com/office/drawing/2014/main" id="{1381F1E8-8FE8-4B4A-9A79-FA14B3E6DB34}"/>
                  </a:ext>
                </a:extLst>
              </p:cNvPr>
              <p:cNvCxnSpPr>
                <a:cxnSpLocks/>
              </p:cNvCxnSpPr>
              <p:nvPr/>
            </p:nvCxnSpPr>
            <p:spPr>
              <a:xfrm flipV="1">
                <a:off x="10788973" y="106015"/>
                <a:ext cx="0" cy="339867"/>
              </a:xfrm>
              <a:prstGeom prst="line">
                <a:avLst/>
              </a:prstGeom>
              <a:ln w="127000">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41" name="Conector recto 40">
                <a:extLst>
                  <a:ext uri="{FF2B5EF4-FFF2-40B4-BE49-F238E27FC236}">
                    <a16:creationId xmlns:a16="http://schemas.microsoft.com/office/drawing/2014/main" id="{E34A2C5D-D31F-4469-9361-A054F55225DB}"/>
                  </a:ext>
                </a:extLst>
              </p:cNvPr>
              <p:cNvCxnSpPr>
                <a:cxnSpLocks/>
              </p:cNvCxnSpPr>
              <p:nvPr/>
            </p:nvCxnSpPr>
            <p:spPr>
              <a:xfrm flipH="1" flipV="1">
                <a:off x="10618751" y="150070"/>
                <a:ext cx="354744" cy="9430"/>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2" name="Conector recto 41">
                <a:extLst>
                  <a:ext uri="{FF2B5EF4-FFF2-40B4-BE49-F238E27FC236}">
                    <a16:creationId xmlns:a16="http://schemas.microsoft.com/office/drawing/2014/main" id="{6746C081-1BE6-477D-B3BA-33DCDDF62467}"/>
                  </a:ext>
                </a:extLst>
              </p:cNvPr>
              <p:cNvCxnSpPr>
                <a:cxnSpLocks/>
                <a:stCxn id="39" idx="1"/>
              </p:cNvCxnSpPr>
              <p:nvPr/>
            </p:nvCxnSpPr>
            <p:spPr>
              <a:xfrm flipH="1" flipV="1">
                <a:off x="9898390" y="470905"/>
                <a:ext cx="354941" cy="349307"/>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3" name="Conector recto 42">
                <a:extLst>
                  <a:ext uri="{FF2B5EF4-FFF2-40B4-BE49-F238E27FC236}">
                    <a16:creationId xmlns:a16="http://schemas.microsoft.com/office/drawing/2014/main" id="{8A2AFA78-3627-4FA3-AAE9-5A8B4136A478}"/>
                  </a:ext>
                </a:extLst>
              </p:cNvPr>
              <p:cNvCxnSpPr>
                <a:cxnSpLocks/>
                <a:stCxn id="39" idx="7"/>
              </p:cNvCxnSpPr>
              <p:nvPr/>
            </p:nvCxnSpPr>
            <p:spPr>
              <a:xfrm flipV="1">
                <a:off x="11360776" y="476744"/>
                <a:ext cx="334014" cy="343468"/>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sp>
            <p:nvSpPr>
              <p:cNvPr id="44" name="Cuerda 43">
                <a:extLst>
                  <a:ext uri="{FF2B5EF4-FFF2-40B4-BE49-F238E27FC236}">
                    <a16:creationId xmlns:a16="http://schemas.microsoft.com/office/drawing/2014/main" id="{622F5FFB-C5F0-4ABB-9243-AF93864CDDBC}"/>
                  </a:ext>
                </a:extLst>
              </p:cNvPr>
              <p:cNvSpPr/>
              <p:nvPr/>
            </p:nvSpPr>
            <p:spPr>
              <a:xfrm rot="2829001">
                <a:off x="9716085" y="409674"/>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Cuerda 44">
                <a:extLst>
                  <a:ext uri="{FF2B5EF4-FFF2-40B4-BE49-F238E27FC236}">
                    <a16:creationId xmlns:a16="http://schemas.microsoft.com/office/drawing/2014/main" id="{81318734-BBE8-41D4-9938-5A51F3C73D66}"/>
                  </a:ext>
                </a:extLst>
              </p:cNvPr>
              <p:cNvSpPr/>
              <p:nvPr/>
            </p:nvSpPr>
            <p:spPr>
              <a:xfrm rot="8021255">
                <a:off x="11027144" y="424746"/>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14" name="Tijdelijke aanduiding voor inhoud 2">
            <a:extLst>
              <a:ext uri="{FF2B5EF4-FFF2-40B4-BE49-F238E27FC236}">
                <a16:creationId xmlns:a16="http://schemas.microsoft.com/office/drawing/2014/main" id="{5ED8B47D-B731-4C9C-AB5F-11A7967B94AF}"/>
              </a:ext>
            </a:extLst>
          </p:cNvPr>
          <p:cNvSpPr txBox="1">
            <a:spLocks/>
          </p:cNvSpPr>
          <p:nvPr/>
        </p:nvSpPr>
        <p:spPr>
          <a:xfrm>
            <a:off x="194040" y="1701800"/>
            <a:ext cx="11603881" cy="4444391"/>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R="0" lvl="0" algn="l" defTabSz="914400" rtl="0" eaLnBrk="1" fontAlgn="auto" latinLnBrk="0" hangingPunct="1">
              <a:lnSpc>
                <a:spcPct val="70000"/>
              </a:lnSpc>
              <a:spcBef>
                <a:spcPts val="1000"/>
              </a:spcBef>
              <a:spcAft>
                <a:spcPts val="0"/>
              </a:spcAft>
              <a:buClrTx/>
              <a:buSzPct val="100000"/>
              <a:tabLst/>
              <a:defRPr/>
            </a:pPr>
            <a:r>
              <a:rPr kumimoji="0" lang="el-CY" sz="20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Κτηνοτρόφοι και κτηνίατροι μαζί σε 1 ομάδα, χωρισμένοι ανά είδος </a:t>
            </a:r>
          </a:p>
          <a:p>
            <a:pPr marR="0" lvl="0" algn="l" defTabSz="914400" rtl="0" eaLnBrk="1" fontAlgn="auto" latinLnBrk="0" hangingPunct="1">
              <a:lnSpc>
                <a:spcPct val="70000"/>
              </a:lnSpc>
              <a:spcBef>
                <a:spcPts val="1000"/>
              </a:spcBef>
              <a:spcAft>
                <a:spcPts val="0"/>
              </a:spcAft>
              <a:buClrTx/>
              <a:buSzPct val="100000"/>
              <a:tabLst/>
              <a:defRPr/>
            </a:pPr>
            <a:r>
              <a:rPr kumimoji="0" lang="el-CY" sz="20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Πάρτε το μπλοκ από την προηγούμενη ομαδική άσκηση: </a:t>
            </a:r>
            <a:r>
              <a:rPr kumimoji="0" lang="el-CY" sz="20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Μείωση και υπεύθυνη χρήση αντιμικροβιακών</a:t>
            </a:r>
          </a:p>
          <a:p>
            <a:pPr marR="0" lvl="0" algn="l" defTabSz="914400" rtl="0" eaLnBrk="1" fontAlgn="auto" latinLnBrk="0" hangingPunct="1">
              <a:lnSpc>
                <a:spcPct val="70000"/>
              </a:lnSpc>
              <a:spcBef>
                <a:spcPts val="1000"/>
              </a:spcBef>
              <a:spcAft>
                <a:spcPts val="0"/>
              </a:spcAft>
              <a:buClrTx/>
              <a:buSzPct val="100000"/>
              <a:tabLst/>
              <a:defRPr/>
            </a:pPr>
            <a:r>
              <a:rPr kumimoji="0" lang="el-CY" sz="20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Πάρτε ένα νέο μπλοκ για να απαντήσετε στις ερωτήσεις:</a:t>
            </a: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endParaRPr kumimoji="0" lang="nl-NL" sz="2000" b="0" i="0" u="none" strike="noStrike" kern="1200" cap="none" spc="0" normalizeH="0" baseline="0" noProof="0" dirty="0">
              <a:ln>
                <a:noFill/>
              </a:ln>
              <a:solidFill>
                <a:srgbClr val="002060"/>
              </a:solidFill>
              <a:effectLst/>
              <a:uLnTx/>
              <a:uFillTx/>
              <a:latin typeface="EC Square Sans Pro" panose="020B0506040000020004" pitchFamily="34" charset="0"/>
              <a:cs typeface="Arial" panose="020B0604020202020204" pitchFamily="34" charset="0"/>
            </a:endParaRPr>
          </a:p>
          <a:p>
            <a:pPr marL="685800" lvl="1" indent="-228600">
              <a:lnSpc>
                <a:spcPct val="70000"/>
              </a:lnSpc>
              <a:spcBef>
                <a:spcPts val="500"/>
              </a:spcBef>
              <a:buSzPct val="100000"/>
              <a:buFont typeface="Arial" pitchFamily="34"/>
              <a:buChar char="•"/>
              <a:defRPr/>
            </a:pPr>
            <a:r>
              <a:rPr lang="el-CY" sz="2800" b="1" dirty="0">
                <a:solidFill>
                  <a:srgbClr val="002060"/>
                </a:solidFill>
                <a:latin typeface="EC Square Sans Pro" panose="020B0506040000020004" pitchFamily="34" charset="0"/>
                <a:cs typeface="Arial" panose="020B0604020202020204" pitchFamily="34" charset="0"/>
              </a:rPr>
              <a:t>Ποια είναι τα εμπόδια για τη μείωση και την υπεύθυνη χρήση αντιμικροβιακών; </a:t>
            </a:r>
          </a:p>
          <a:p>
            <a:pPr marL="685800" lvl="1" indent="-228600">
              <a:lnSpc>
                <a:spcPct val="70000"/>
              </a:lnSpc>
              <a:spcBef>
                <a:spcPts val="500"/>
              </a:spcBef>
              <a:buSzPct val="100000"/>
              <a:buFont typeface="Arial" pitchFamily="34"/>
              <a:buChar char="•"/>
              <a:defRPr/>
            </a:pPr>
            <a:endParaRPr lang="en-US" dirty="0">
              <a:solidFill>
                <a:srgbClr val="002060"/>
              </a:solidFill>
              <a:latin typeface="EC Square Sans Pro" panose="020B0506040000020004" pitchFamily="34" charset="0"/>
              <a:cs typeface="Arial" panose="020B0604020202020204" pitchFamily="34" charset="0"/>
            </a:endParaRP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r>
              <a:rPr kumimoji="0" lang="el-CY" sz="28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Ποιες είναι κάποιες λύσεις για την αντιμετώπιση αυτών των εμποδίων;</a:t>
            </a: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endParaRPr lang="nl-NL" sz="2800" b="1" dirty="0">
              <a:solidFill>
                <a:srgbClr val="002060"/>
              </a:solidFill>
              <a:latin typeface="EC Square Sans Pro" panose="020B0506040000020004" pitchFamily="34" charset="0"/>
              <a:cs typeface="Arial" panose="020B0604020202020204" pitchFamily="34" charset="0"/>
            </a:endParaRP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r>
              <a:rPr kumimoji="0" lang="el-CY" sz="28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Δημιουργήστε έναν στόχο SMART για εσάς που μπορεί να εφαρμοστεί στη φάρμα σας/του πελάτη σας</a:t>
            </a:r>
          </a:p>
          <a:p>
            <a:pPr marL="457200" marR="0" lvl="1" indent="0" algn="l" defTabSz="914400" rtl="0" eaLnBrk="1" fontAlgn="auto" latinLnBrk="0" hangingPunct="1">
              <a:lnSpc>
                <a:spcPct val="70000"/>
              </a:lnSpc>
              <a:spcBef>
                <a:spcPts val="500"/>
              </a:spcBef>
              <a:spcAft>
                <a:spcPts val="0"/>
              </a:spcAft>
              <a:buClrTx/>
              <a:buSzPct val="100000"/>
              <a:buFont typeface="Arial" pitchFamily="34"/>
              <a:buNone/>
              <a:tabLst/>
              <a:defRPr/>
            </a:pPr>
            <a:endParaRPr kumimoji="0" lang="en-US" sz="2000" b="0" i="0" u="none" strike="noStrike" kern="1200" cap="none" spc="0" normalizeH="0" baseline="0" noProof="0" dirty="0">
              <a:ln>
                <a:noFill/>
              </a:ln>
              <a:solidFill>
                <a:srgbClr val="002060"/>
              </a:solidFill>
              <a:effectLst/>
              <a:uLnTx/>
              <a:uFillTx/>
              <a:latin typeface="EC Square Sans Pro" panose="020B0506040000020004" pitchFamily="34" charset="0"/>
              <a:cs typeface="Arial" panose="020B0604020202020204" pitchFamily="34" charset="0"/>
            </a:endParaRPr>
          </a:p>
          <a:p>
            <a:pPr marL="457200" marR="0" lvl="1" indent="0" algn="l" defTabSz="914400" rtl="0" eaLnBrk="1" fontAlgn="auto" latinLnBrk="0" hangingPunct="1">
              <a:lnSpc>
                <a:spcPct val="70000"/>
              </a:lnSpc>
              <a:spcBef>
                <a:spcPts val="500"/>
              </a:spcBef>
              <a:spcAft>
                <a:spcPts val="0"/>
              </a:spcAft>
              <a:buClrTx/>
              <a:buSzPct val="100000"/>
              <a:buFont typeface="Arial" pitchFamily="34"/>
              <a:buNone/>
              <a:tabLst/>
              <a:defRPr/>
            </a:pPr>
            <a:endParaRPr kumimoji="0" lang="en-US" sz="2000" b="0" i="0" u="none" strike="noStrike" kern="1200" cap="none" spc="0" normalizeH="0" baseline="0" noProof="0" dirty="0">
              <a:ln>
                <a:noFill/>
              </a:ln>
              <a:solidFill>
                <a:srgbClr val="002060"/>
              </a:solidFill>
              <a:effectLst/>
              <a:uLnTx/>
              <a:uFillTx/>
              <a:latin typeface="EC Square Sans Pro" panose="020B0506040000020004" pitchFamily="34" charset="0"/>
              <a:cs typeface="Arial" panose="020B0604020202020204" pitchFamily="34" charset="0"/>
            </a:endParaRPr>
          </a:p>
          <a:p>
            <a:pPr marL="457200" marR="0" lvl="1" indent="0" algn="l" defTabSz="914400" rtl="0" eaLnBrk="1" fontAlgn="auto" latinLnBrk="0" hangingPunct="1">
              <a:lnSpc>
                <a:spcPct val="70000"/>
              </a:lnSpc>
              <a:spcBef>
                <a:spcPts val="500"/>
              </a:spcBef>
              <a:spcAft>
                <a:spcPts val="0"/>
              </a:spcAft>
              <a:buClrTx/>
              <a:buSzPct val="100000"/>
              <a:buFont typeface="Arial" pitchFamily="34"/>
              <a:buNone/>
              <a:tabLst/>
              <a:defRPr/>
            </a:pPr>
            <a:r>
              <a:rPr kumimoji="0" lang="el-CY" sz="20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Δουλέψτε με post-it για να προσθέσετε τις απαντήσεις σας στα μπλοκ</a:t>
            </a:r>
          </a:p>
          <a:p>
            <a:endParaRPr lang="nl-NL" sz="2000" kern="0" dirty="0">
              <a:solidFill>
                <a:srgbClr val="002060"/>
              </a:solidFill>
              <a:latin typeface="EC Square Sans Pro" panose="020B0506040000020004" pitchFamily="34" charset="0"/>
              <a:cs typeface="Arial" panose="020B0604020202020204" pitchFamily="34" charset="0"/>
            </a:endParaRPr>
          </a:p>
          <a:p>
            <a:pPr marL="457200" lvl="1"/>
            <a:endParaRPr lang="nl-NL" sz="1600" kern="0" dirty="0">
              <a:solidFill>
                <a:sysClr val="windowText" lastClr="000000"/>
              </a:solidFill>
            </a:endParaRPr>
          </a:p>
        </p:txBody>
      </p:sp>
    </p:spTree>
    <p:extLst>
      <p:ext uri="{BB962C8B-B14F-4D97-AF65-F5344CB8AC3E}">
        <p14:creationId xmlns:p14="http://schemas.microsoft.com/office/powerpoint/2010/main" val="3324208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Marcador de texto 1">
            <a:extLst>
              <a:ext uri="{FF2B5EF4-FFF2-40B4-BE49-F238E27FC236}">
                <a16:creationId xmlns:a16="http://schemas.microsoft.com/office/drawing/2014/main" id="{B48C7E41-EFCF-45DF-80D4-335C07250739}"/>
              </a:ext>
            </a:extLst>
          </p:cNvPr>
          <p:cNvSpPr>
            <a:spLocks noGrp="1"/>
          </p:cNvSpPr>
          <p:nvPr>
            <p:ph type="body" sz="quarter" idx="10"/>
          </p:nvPr>
        </p:nvSpPr>
        <p:spPr>
          <a:xfrm>
            <a:off x="762001" y="310575"/>
            <a:ext cx="11125199" cy="1222952"/>
          </a:xfrm>
        </p:spPr>
        <p:txBody>
          <a:bodyPr>
            <a:noAutofit/>
          </a:bodyPr>
          <a:lstStyle/>
          <a:p>
            <a:pPr marL="0" indent="0">
              <a:lnSpc>
                <a:spcPct val="120000"/>
              </a:lnSpc>
              <a:buNone/>
            </a:pPr>
            <a:r>
              <a:rPr lang="el-CY" sz="3200">
                <a:latin typeface="EC Square Sans Pro" panose="020B0506040000020004" pitchFamily="34" charset="0"/>
              </a:rPr>
              <a:t>Ομαδική άσκηση 3a: </a:t>
            </a:r>
            <a:r>
              <a:rPr lang="el-CY" sz="3200" b="1" u="sng">
                <a:latin typeface="EC Square Sans Pro" panose="020B0506040000020004" pitchFamily="34" charset="0"/>
              </a:rPr>
              <a:t>Παρουσίαση των αποτελεσμάτων: λύσεις για τη βελτίωση των κτηνοτροφικών πρακτικών</a:t>
            </a:r>
          </a:p>
        </p:txBody>
      </p:sp>
      <p:sp>
        <p:nvSpPr>
          <p:cNvPr id="16" name="Tijdelijke aanduiding voor inhoud 2">
            <a:extLst>
              <a:ext uri="{FF2B5EF4-FFF2-40B4-BE49-F238E27FC236}">
                <a16:creationId xmlns:a16="http://schemas.microsoft.com/office/drawing/2014/main" id="{85EF5DE6-BF9E-4794-AF26-BFB2A170E3F7}"/>
              </a:ext>
            </a:extLst>
          </p:cNvPr>
          <p:cNvSpPr txBox="1">
            <a:spLocks/>
          </p:cNvSpPr>
          <p:nvPr/>
        </p:nvSpPr>
        <p:spPr>
          <a:xfrm>
            <a:off x="596901" y="2028827"/>
            <a:ext cx="10515600" cy="4351336"/>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el-CY" sz="24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Κάθε τραπέζι απευθύνεται σε έναν παρουσιαστή</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endParaRPr lang="en-GB" sz="2400" dirty="0">
              <a:solidFill>
                <a:srgbClr val="002060"/>
              </a:solidFill>
              <a:latin typeface="EC Square Sans Pro" panose="020B0506040000020004" pitchFamily="34" charset="0"/>
              <a:cs typeface="Arial" panose="020B0604020202020204" pitchFamily="34" charset="0"/>
            </a:endParaRPr>
          </a:p>
          <a:p>
            <a:pPr marR="0" lvl="0" algn="l" defTabSz="914400" rtl="0" eaLnBrk="1" fontAlgn="auto" latinLnBrk="0" hangingPunct="1">
              <a:spcBef>
                <a:spcPts val="1000"/>
              </a:spcBef>
              <a:spcAft>
                <a:spcPts val="0"/>
              </a:spcAft>
              <a:buClrTx/>
              <a:buSzPct val="100000"/>
              <a:tabLst/>
              <a:defRPr/>
            </a:pPr>
            <a:r>
              <a:rPr lang="el-CY" sz="3200" b="1" dirty="0">
                <a:solidFill>
                  <a:srgbClr val="002060"/>
                </a:solidFill>
                <a:latin typeface="EC Square Sans Pro" panose="020B0506040000020004" pitchFamily="34" charset="0"/>
                <a:cs typeface="Arial" panose="020B0604020202020204" pitchFamily="34" charset="0"/>
              </a:rPr>
              <a:t>«Με ποιον τρόπο μπορούν οι βελτιωμένες κτηνοτροφικές πρακτικές να συμβάλλουν στη μείωση της χρήσης αντιμικροβιακών;»</a:t>
            </a:r>
          </a:p>
          <a:p>
            <a:pPr marR="0" lvl="0" algn="l" defTabSz="914400" rtl="0" eaLnBrk="1" fontAlgn="auto" latinLnBrk="0" hangingPunct="1">
              <a:spcBef>
                <a:spcPts val="1000"/>
              </a:spcBef>
              <a:spcAft>
                <a:spcPts val="0"/>
              </a:spcAft>
              <a:buClrTx/>
              <a:buSzPct val="100000"/>
              <a:tabLst/>
              <a:defRPr/>
            </a:pPr>
            <a:endParaRPr lang="en-GB" sz="2400" dirty="0">
              <a:solidFill>
                <a:srgbClr val="002060"/>
              </a:solidFill>
              <a:latin typeface="EC Square Sans Pro" panose="020B0506040000020004" pitchFamily="34" charset="0"/>
              <a:cs typeface="Arial" panose="020B0604020202020204" pitchFamily="34" charset="0"/>
            </a:endParaRP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el-CY" sz="240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Κάθε παρουσιαστής αναλύει</a:t>
            </a:r>
            <a:r>
              <a:rPr kumimoji="0" lang="el-CY" sz="24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 </a:t>
            </a:r>
            <a:r>
              <a:rPr kumimoji="0" lang="el-CY" sz="24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ένα </a:t>
            </a:r>
            <a:r>
              <a:rPr kumimoji="0" lang="el-CY" sz="240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αποτέλεσμα της συζήτησης του τραπεζιού του</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lang="el-CY" sz="2400" dirty="0">
                <a:solidFill>
                  <a:srgbClr val="002060"/>
                </a:solidFill>
                <a:latin typeface="EC Square Sans Pro" panose="020B0506040000020004" pitchFamily="34" charset="0"/>
                <a:cs typeface="Arial" panose="020B0604020202020204" pitchFamily="34" charset="0"/>
              </a:rPr>
              <a:t>Έπειτα προχωράμε στο επόμενο τραπέζι. Αναφέρετε ένα αποτέλεσμα που δεν αναφέρθηκε πριν!</a:t>
            </a:r>
          </a:p>
          <a:p>
            <a:pPr marL="285750" marR="0" lvl="0" indent="-285750" algn="l" defTabSz="914400" rtl="0" eaLnBrk="1" fontAlgn="auto" latinLnBrk="0" hangingPunct="1">
              <a:lnSpc>
                <a:spcPct val="70000"/>
              </a:lnSpc>
              <a:spcBef>
                <a:spcPts val="1000"/>
              </a:spcBef>
              <a:spcAft>
                <a:spcPts val="0"/>
              </a:spcAft>
              <a:buClrTx/>
              <a:buSzPct val="100000"/>
              <a:buFont typeface="Arial" panose="020B0604020202020204" pitchFamily="34" charset="0"/>
              <a:buChar char="•"/>
              <a:tabLst/>
              <a:defRPr/>
            </a:pPr>
            <a:endParaRPr kumimoji="0" lang="en-GB" sz="2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grpSp>
        <p:nvGrpSpPr>
          <p:cNvPr id="2" name="Grupo 3">
            <a:extLst>
              <a:ext uri="{FF2B5EF4-FFF2-40B4-BE49-F238E27FC236}">
                <a16:creationId xmlns:a16="http://schemas.microsoft.com/office/drawing/2014/main" id="{F57B6CC0-3C6E-2DCB-FFA8-D45194886636}"/>
              </a:ext>
            </a:extLst>
          </p:cNvPr>
          <p:cNvGrpSpPr/>
          <p:nvPr/>
        </p:nvGrpSpPr>
        <p:grpSpPr>
          <a:xfrm>
            <a:off x="10739483" y="3773960"/>
            <a:ext cx="1481007" cy="1449516"/>
            <a:chOff x="10133729" y="-46716"/>
            <a:chExt cx="1682901" cy="1546999"/>
          </a:xfrm>
        </p:grpSpPr>
        <p:sp>
          <p:nvSpPr>
            <p:cNvPr id="3" name="CuadroTexto 4">
              <a:extLst>
                <a:ext uri="{FF2B5EF4-FFF2-40B4-BE49-F238E27FC236}">
                  <a16:creationId xmlns:a16="http://schemas.microsoft.com/office/drawing/2014/main" id="{DB8C121C-F872-6FDC-A7D4-E0B6AA2441C9}"/>
                </a:ext>
              </a:extLst>
            </p:cNvPr>
            <p:cNvSpPr txBox="1"/>
            <p:nvPr/>
          </p:nvSpPr>
          <p:spPr>
            <a:xfrm>
              <a:off x="10327771" y="458783"/>
              <a:ext cx="1294819" cy="919730"/>
            </a:xfrm>
            <a:prstGeom prst="rect">
              <a:avLst/>
            </a:prstGeom>
            <a:solidFill>
              <a:schemeClr val="bg1"/>
            </a:solidFill>
          </p:spPr>
          <p:txBody>
            <a:bodyPr wrap="square" rtlCol="0">
              <a:spAutoFit/>
            </a:bodyPr>
            <a:lstStyle/>
            <a:p>
              <a:pPr algn="ctr"/>
              <a:r>
                <a:rPr lang="el-CY" sz="3600" b="1" dirty="0">
                  <a:solidFill>
                    <a:srgbClr val="C00000"/>
                  </a:solidFill>
                  <a:latin typeface="EC Square Sans Pro" panose="020B0506040000020004" pitchFamily="34" charset="0"/>
                </a:rPr>
                <a:t>20 </a:t>
              </a:r>
            </a:p>
            <a:p>
              <a:pPr algn="ctr"/>
              <a:r>
                <a:rPr lang="el-CY" sz="1400" b="1" dirty="0">
                  <a:solidFill>
                    <a:srgbClr val="C00000"/>
                  </a:solidFill>
                  <a:latin typeface="EC Square Sans Pro" panose="020B0506040000020004" pitchFamily="34" charset="0"/>
                </a:rPr>
                <a:t>ΛΕΠΤΑ</a:t>
              </a:r>
            </a:p>
          </p:txBody>
        </p:sp>
        <p:grpSp>
          <p:nvGrpSpPr>
            <p:cNvPr id="4" name="Grupo 5">
              <a:extLst>
                <a:ext uri="{FF2B5EF4-FFF2-40B4-BE49-F238E27FC236}">
                  <a16:creationId xmlns:a16="http://schemas.microsoft.com/office/drawing/2014/main" id="{E82A54ED-21EF-A915-F00B-D1426BCFE9D5}"/>
                </a:ext>
              </a:extLst>
            </p:cNvPr>
            <p:cNvGrpSpPr/>
            <p:nvPr/>
          </p:nvGrpSpPr>
          <p:grpSpPr>
            <a:xfrm>
              <a:off x="10133729" y="-46716"/>
              <a:ext cx="1682901" cy="1546999"/>
              <a:chOff x="9836637" y="106015"/>
              <a:chExt cx="1929565" cy="2078540"/>
            </a:xfrm>
          </p:grpSpPr>
          <p:sp>
            <p:nvSpPr>
              <p:cNvPr id="5" name="Elipse 6">
                <a:extLst>
                  <a:ext uri="{FF2B5EF4-FFF2-40B4-BE49-F238E27FC236}">
                    <a16:creationId xmlns:a16="http://schemas.microsoft.com/office/drawing/2014/main" id="{DB016716-A8A6-FB8A-EC31-0D0F815219C5}"/>
                  </a:ext>
                </a:extLst>
              </p:cNvPr>
              <p:cNvSpPr/>
              <p:nvPr/>
            </p:nvSpPr>
            <p:spPr>
              <a:xfrm>
                <a:off x="10023972" y="586128"/>
                <a:ext cx="1566163" cy="1598427"/>
              </a:xfrm>
              <a:prstGeom prst="ellipse">
                <a:avLst/>
              </a:prstGeom>
              <a:noFill/>
              <a:ln w="352425">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Conector recto 7">
                <a:extLst>
                  <a:ext uri="{FF2B5EF4-FFF2-40B4-BE49-F238E27FC236}">
                    <a16:creationId xmlns:a16="http://schemas.microsoft.com/office/drawing/2014/main" id="{E8DB8C73-1EE0-72C5-8AE2-D530551CF7EB}"/>
                  </a:ext>
                </a:extLst>
              </p:cNvPr>
              <p:cNvCxnSpPr>
                <a:cxnSpLocks/>
              </p:cNvCxnSpPr>
              <p:nvPr/>
            </p:nvCxnSpPr>
            <p:spPr>
              <a:xfrm flipV="1">
                <a:off x="10788973" y="106015"/>
                <a:ext cx="0" cy="339867"/>
              </a:xfrm>
              <a:prstGeom prst="line">
                <a:avLst/>
              </a:prstGeom>
              <a:ln w="127000">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7" name="Conector recto 8">
                <a:extLst>
                  <a:ext uri="{FF2B5EF4-FFF2-40B4-BE49-F238E27FC236}">
                    <a16:creationId xmlns:a16="http://schemas.microsoft.com/office/drawing/2014/main" id="{8AB94D2A-6CE5-2407-DD77-AA9FDEDD5A9F}"/>
                  </a:ext>
                </a:extLst>
              </p:cNvPr>
              <p:cNvCxnSpPr>
                <a:cxnSpLocks/>
              </p:cNvCxnSpPr>
              <p:nvPr/>
            </p:nvCxnSpPr>
            <p:spPr>
              <a:xfrm flipH="1" flipV="1">
                <a:off x="10618751" y="150070"/>
                <a:ext cx="354744" cy="9430"/>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8" name="Conector recto 9">
                <a:extLst>
                  <a:ext uri="{FF2B5EF4-FFF2-40B4-BE49-F238E27FC236}">
                    <a16:creationId xmlns:a16="http://schemas.microsoft.com/office/drawing/2014/main" id="{12E4609D-048C-151A-706D-59A0D3F2C240}"/>
                  </a:ext>
                </a:extLst>
              </p:cNvPr>
              <p:cNvCxnSpPr>
                <a:cxnSpLocks/>
                <a:stCxn id="5" idx="1"/>
              </p:cNvCxnSpPr>
              <p:nvPr/>
            </p:nvCxnSpPr>
            <p:spPr>
              <a:xfrm flipH="1" flipV="1">
                <a:off x="9898390" y="470905"/>
                <a:ext cx="354941" cy="349307"/>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9" name="Conector recto 10">
                <a:extLst>
                  <a:ext uri="{FF2B5EF4-FFF2-40B4-BE49-F238E27FC236}">
                    <a16:creationId xmlns:a16="http://schemas.microsoft.com/office/drawing/2014/main" id="{E010ED4F-B50F-753E-727E-93F31B981139}"/>
                  </a:ext>
                </a:extLst>
              </p:cNvPr>
              <p:cNvCxnSpPr>
                <a:cxnSpLocks/>
                <a:stCxn id="5" idx="7"/>
              </p:cNvCxnSpPr>
              <p:nvPr/>
            </p:nvCxnSpPr>
            <p:spPr>
              <a:xfrm flipV="1">
                <a:off x="11360776" y="476744"/>
                <a:ext cx="334014" cy="343468"/>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sp>
            <p:nvSpPr>
              <p:cNvPr id="10" name="Cuerda 11">
                <a:extLst>
                  <a:ext uri="{FF2B5EF4-FFF2-40B4-BE49-F238E27FC236}">
                    <a16:creationId xmlns:a16="http://schemas.microsoft.com/office/drawing/2014/main" id="{D44F3E2B-162D-5711-7423-6874B05555B1}"/>
                  </a:ext>
                </a:extLst>
              </p:cNvPr>
              <p:cNvSpPr/>
              <p:nvPr/>
            </p:nvSpPr>
            <p:spPr>
              <a:xfrm rot="2829001">
                <a:off x="9716085" y="409674"/>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Cuerda 12">
                <a:extLst>
                  <a:ext uri="{FF2B5EF4-FFF2-40B4-BE49-F238E27FC236}">
                    <a16:creationId xmlns:a16="http://schemas.microsoft.com/office/drawing/2014/main" id="{437E235F-7E6D-6324-04BC-2F7427E27C7B}"/>
                  </a:ext>
                </a:extLst>
              </p:cNvPr>
              <p:cNvSpPr/>
              <p:nvPr/>
            </p:nvSpPr>
            <p:spPr>
              <a:xfrm rot="8021255">
                <a:off x="11027144" y="424746"/>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Tree>
    <p:extLst>
      <p:ext uri="{BB962C8B-B14F-4D97-AF65-F5344CB8AC3E}">
        <p14:creationId xmlns:p14="http://schemas.microsoft.com/office/powerpoint/2010/main" val="3029229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26C735CE-BD04-4081-9A7D-C53F1A6AF94F}"/>
              </a:ext>
            </a:extLst>
          </p:cNvPr>
          <p:cNvSpPr>
            <a:spLocks noGrp="1"/>
          </p:cNvSpPr>
          <p:nvPr>
            <p:ph type="body" sz="quarter" idx="10"/>
          </p:nvPr>
        </p:nvSpPr>
        <p:spPr>
          <a:xfrm>
            <a:off x="546101" y="310575"/>
            <a:ext cx="11629920" cy="1084134"/>
          </a:xfrm>
          <a:noFill/>
          <a:ln>
            <a:noFill/>
          </a:ln>
        </p:spPr>
        <p:txBody>
          <a:bodyPr vert="horz" wrap="square" lIns="91440" tIns="45720" rIns="91440" bIns="45720" anchor="t" anchorCtr="0" compatLnSpc="1">
            <a:noAutofit/>
          </a:bodyPr>
          <a:lstStyle/>
          <a:p>
            <a:pPr algn="l" rtl="0">
              <a:lnSpc>
                <a:spcPct val="120000"/>
              </a:lnSpc>
              <a:spcBef>
                <a:spcPts val="1000"/>
              </a:spcBef>
              <a:buSzPct val="100000"/>
            </a:pPr>
            <a:r>
              <a:rPr lang="el-CY" sz="3200">
                <a:latin typeface="EC Square Sans Pro" panose="020B0506040000020004" pitchFamily="34" charset="0"/>
              </a:rPr>
              <a:t>Ομαδική άσκηση 3b: </a:t>
            </a:r>
            <a:r>
              <a:rPr lang="el-CY" sz="3200" b="1">
                <a:latin typeface="EC Square Sans Pro" panose="020B0506040000020004" pitchFamily="34" charset="0"/>
              </a:rPr>
              <a:t>Παρουσίαση των αποτελεσμάτων: μέτρα για τη μείωση της χρήσης αντιμικροβιακών με πιο υπεύθυνο τρόπο</a:t>
            </a:r>
          </a:p>
        </p:txBody>
      </p:sp>
      <p:sp>
        <p:nvSpPr>
          <p:cNvPr id="3" name="Tijdelijke aanduiding voor inhoud 2">
            <a:extLst>
              <a:ext uri="{FF2B5EF4-FFF2-40B4-BE49-F238E27FC236}">
                <a16:creationId xmlns:a16="http://schemas.microsoft.com/office/drawing/2014/main" id="{A34172B8-9A0F-41F9-99BF-5B5C32F6526D}"/>
              </a:ext>
            </a:extLst>
          </p:cNvPr>
          <p:cNvSpPr txBox="1">
            <a:spLocks/>
          </p:cNvSpPr>
          <p:nvPr/>
        </p:nvSpPr>
        <p:spPr>
          <a:xfrm>
            <a:off x="838203" y="1825627"/>
            <a:ext cx="11025742" cy="4721798"/>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el-CY" sz="2400" b="0" i="0" u="none" strike="noStrike" cap="none" normalizeH="0" baseline="0" dirty="0">
                <a:ln>
                  <a:noFill/>
                </a:ln>
                <a:solidFill>
                  <a:srgbClr val="002060"/>
                </a:solidFill>
                <a:effectLst/>
                <a:uLnTx/>
                <a:uFillTx/>
                <a:latin typeface="EC Square Sans Pro" panose="020B0506040000020004" pitchFamily="34" charset="0"/>
                <a:cs typeface="Arial" panose="020B0604020202020204" pitchFamily="34" charset="0"/>
              </a:rPr>
              <a:t>Κάθε τραπέζι απευθύνεται σε έναν παρουσιαστή</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endParaRPr lang="nl-NL" sz="2400" dirty="0">
              <a:solidFill>
                <a:srgbClr val="002060"/>
              </a:solidFill>
              <a:latin typeface="EC Square Sans Pro" panose="020B0506040000020004" pitchFamily="34" charset="0"/>
              <a:cs typeface="Arial" panose="020B0604020202020204" pitchFamily="34" charset="0"/>
            </a:endParaRPr>
          </a:p>
          <a:p>
            <a:pPr marR="0" lvl="0" algn="l" defTabSz="914400" rtl="0" eaLnBrk="1" fontAlgn="auto" latinLnBrk="0" hangingPunct="1">
              <a:spcBef>
                <a:spcPts val="1000"/>
              </a:spcBef>
              <a:spcAft>
                <a:spcPts val="0"/>
              </a:spcAft>
              <a:buClrTx/>
              <a:buSzPct val="100000"/>
              <a:tabLst/>
              <a:defRPr/>
            </a:pPr>
            <a:r>
              <a:rPr lang="el-CY" sz="3200" b="1" dirty="0">
                <a:solidFill>
                  <a:srgbClr val="002060"/>
                </a:solidFill>
                <a:latin typeface="EC Square Sans Pro" panose="020B0506040000020004" pitchFamily="34" charset="0"/>
                <a:cs typeface="Arial" panose="020B0604020202020204" pitchFamily="34" charset="0"/>
              </a:rPr>
              <a:t>«Με ποιον τρόπο μπορούν να εφαρμοστούν άλλα μέτρα για να συμβάλλουν στη μείωση της χρήσης αντιμικροβιακών;»</a:t>
            </a:r>
          </a:p>
          <a:p>
            <a:pPr marR="0" lvl="0" algn="l" defTabSz="914400" rtl="0" eaLnBrk="1" fontAlgn="auto" latinLnBrk="0" hangingPunct="1">
              <a:spcBef>
                <a:spcPts val="1000"/>
              </a:spcBef>
              <a:spcAft>
                <a:spcPts val="0"/>
              </a:spcAft>
              <a:buClrTx/>
              <a:buSzPct val="100000"/>
              <a:tabLst/>
              <a:defRPr/>
            </a:pPr>
            <a:endParaRPr lang="en-GB" sz="2400" dirty="0">
              <a:solidFill>
                <a:srgbClr val="002060"/>
              </a:solidFill>
              <a:latin typeface="EC Square Sans Pro" panose="020B0506040000020004" pitchFamily="34" charset="0"/>
              <a:cs typeface="Arial" panose="020B0604020202020204" pitchFamily="34" charset="0"/>
            </a:endParaRP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el-CY" sz="240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Κάθε παρουσιαστής αναλύει</a:t>
            </a:r>
            <a:r>
              <a:rPr kumimoji="0" lang="el-CY" sz="24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 </a:t>
            </a:r>
            <a:r>
              <a:rPr kumimoji="0" lang="el-CY" sz="24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ένα </a:t>
            </a:r>
            <a:r>
              <a:rPr kumimoji="0" lang="el-CY" sz="240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αποτέλεσμα της συζήτησης του τραπεζιού του</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lang="el-CY" sz="2400" dirty="0">
                <a:solidFill>
                  <a:srgbClr val="002060"/>
                </a:solidFill>
                <a:latin typeface="EC Square Sans Pro" panose="020B0506040000020004" pitchFamily="34" charset="0"/>
                <a:cs typeface="Arial" panose="020B0604020202020204" pitchFamily="34" charset="0"/>
              </a:rPr>
              <a:t>Έπειτα προχωράμε στο επόμενο τραπέζι. Αναφέρετε ένα αποτέλεσμα που δεν αναφέρθηκε πριν!</a:t>
            </a:r>
          </a:p>
          <a:p>
            <a:pPr marL="285750" marR="0" lvl="0" indent="-285750" algn="l" defTabSz="914400" rtl="0" eaLnBrk="1" fontAlgn="auto" latinLnBrk="0" hangingPunct="1">
              <a:lnSpc>
                <a:spcPct val="70000"/>
              </a:lnSpc>
              <a:spcBef>
                <a:spcPts val="1000"/>
              </a:spcBef>
              <a:spcAft>
                <a:spcPts val="0"/>
              </a:spcAft>
              <a:buClrTx/>
              <a:buSzPct val="100000"/>
              <a:buFont typeface="Arial" panose="020B0604020202020204" pitchFamily="34" charset="0"/>
              <a:buChar char="•"/>
              <a:tabLst/>
              <a:defRPr/>
            </a:pPr>
            <a:endParaRPr kumimoji="0" lang="nl-NL" sz="2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grpSp>
        <p:nvGrpSpPr>
          <p:cNvPr id="4" name="Grupo 3">
            <a:extLst>
              <a:ext uri="{FF2B5EF4-FFF2-40B4-BE49-F238E27FC236}">
                <a16:creationId xmlns:a16="http://schemas.microsoft.com/office/drawing/2014/main" id="{3E05FFAE-23B5-4FE9-A635-989089E3F2D0}"/>
              </a:ext>
            </a:extLst>
          </p:cNvPr>
          <p:cNvGrpSpPr/>
          <p:nvPr/>
        </p:nvGrpSpPr>
        <p:grpSpPr>
          <a:xfrm>
            <a:off x="10553700" y="5219700"/>
            <a:ext cx="1481007" cy="1449516"/>
            <a:chOff x="10133729" y="-46716"/>
            <a:chExt cx="1682901" cy="1546999"/>
          </a:xfrm>
        </p:grpSpPr>
        <p:sp>
          <p:nvSpPr>
            <p:cNvPr id="5" name="CuadroTexto 4">
              <a:extLst>
                <a:ext uri="{FF2B5EF4-FFF2-40B4-BE49-F238E27FC236}">
                  <a16:creationId xmlns:a16="http://schemas.microsoft.com/office/drawing/2014/main" id="{D8CCC978-5BFB-46E6-B5CC-ED81362E7785}"/>
                </a:ext>
              </a:extLst>
            </p:cNvPr>
            <p:cNvSpPr txBox="1"/>
            <p:nvPr/>
          </p:nvSpPr>
          <p:spPr>
            <a:xfrm>
              <a:off x="10327771" y="458783"/>
              <a:ext cx="1294819" cy="919730"/>
            </a:xfrm>
            <a:prstGeom prst="rect">
              <a:avLst/>
            </a:prstGeom>
            <a:solidFill>
              <a:schemeClr val="bg1"/>
            </a:solidFill>
          </p:spPr>
          <p:txBody>
            <a:bodyPr wrap="square" rtlCol="0">
              <a:spAutoFit/>
            </a:bodyPr>
            <a:lstStyle/>
            <a:p>
              <a:pPr algn="ctr"/>
              <a:r>
                <a:rPr lang="el-CY" sz="3600" b="1" dirty="0">
                  <a:solidFill>
                    <a:srgbClr val="C00000"/>
                  </a:solidFill>
                  <a:latin typeface="EC Square Sans Pro" panose="020B0506040000020004" pitchFamily="34" charset="0"/>
                </a:rPr>
                <a:t>20 </a:t>
              </a:r>
            </a:p>
            <a:p>
              <a:pPr algn="ctr"/>
              <a:r>
                <a:rPr lang="el-CY" sz="1400" b="1" dirty="0">
                  <a:solidFill>
                    <a:srgbClr val="C00000"/>
                  </a:solidFill>
                  <a:latin typeface="EC Square Sans Pro" panose="020B0506040000020004" pitchFamily="34" charset="0"/>
                </a:rPr>
                <a:t>ΛΕΠΤΑ</a:t>
              </a:r>
            </a:p>
          </p:txBody>
        </p:sp>
        <p:grpSp>
          <p:nvGrpSpPr>
            <p:cNvPr id="6" name="Grupo 5">
              <a:extLst>
                <a:ext uri="{FF2B5EF4-FFF2-40B4-BE49-F238E27FC236}">
                  <a16:creationId xmlns:a16="http://schemas.microsoft.com/office/drawing/2014/main" id="{EE40D9B1-25A7-4227-8F02-3336504BB052}"/>
                </a:ext>
              </a:extLst>
            </p:cNvPr>
            <p:cNvGrpSpPr/>
            <p:nvPr/>
          </p:nvGrpSpPr>
          <p:grpSpPr>
            <a:xfrm>
              <a:off x="10133729" y="-46716"/>
              <a:ext cx="1682901" cy="1546999"/>
              <a:chOff x="9836637" y="106015"/>
              <a:chExt cx="1929565" cy="2078540"/>
            </a:xfrm>
          </p:grpSpPr>
          <p:sp>
            <p:nvSpPr>
              <p:cNvPr id="7" name="Elipse 6">
                <a:extLst>
                  <a:ext uri="{FF2B5EF4-FFF2-40B4-BE49-F238E27FC236}">
                    <a16:creationId xmlns:a16="http://schemas.microsoft.com/office/drawing/2014/main" id="{9E822593-200C-447C-9C38-2E84E2DC794E}"/>
                  </a:ext>
                </a:extLst>
              </p:cNvPr>
              <p:cNvSpPr/>
              <p:nvPr/>
            </p:nvSpPr>
            <p:spPr>
              <a:xfrm>
                <a:off x="10023972" y="586128"/>
                <a:ext cx="1566163" cy="1598427"/>
              </a:xfrm>
              <a:prstGeom prst="ellipse">
                <a:avLst/>
              </a:prstGeom>
              <a:noFill/>
              <a:ln w="352425">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Conector recto 7">
                <a:extLst>
                  <a:ext uri="{FF2B5EF4-FFF2-40B4-BE49-F238E27FC236}">
                    <a16:creationId xmlns:a16="http://schemas.microsoft.com/office/drawing/2014/main" id="{B603FE94-9983-4B4E-99ED-B0281126E6CC}"/>
                  </a:ext>
                </a:extLst>
              </p:cNvPr>
              <p:cNvCxnSpPr>
                <a:cxnSpLocks/>
              </p:cNvCxnSpPr>
              <p:nvPr/>
            </p:nvCxnSpPr>
            <p:spPr>
              <a:xfrm flipV="1">
                <a:off x="10788973" y="106015"/>
                <a:ext cx="0" cy="339867"/>
              </a:xfrm>
              <a:prstGeom prst="line">
                <a:avLst/>
              </a:prstGeom>
              <a:ln w="127000">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9" name="Conector recto 8">
                <a:extLst>
                  <a:ext uri="{FF2B5EF4-FFF2-40B4-BE49-F238E27FC236}">
                    <a16:creationId xmlns:a16="http://schemas.microsoft.com/office/drawing/2014/main" id="{EFCA79F5-C418-45FF-863E-510157352005}"/>
                  </a:ext>
                </a:extLst>
              </p:cNvPr>
              <p:cNvCxnSpPr>
                <a:cxnSpLocks/>
              </p:cNvCxnSpPr>
              <p:nvPr/>
            </p:nvCxnSpPr>
            <p:spPr>
              <a:xfrm flipH="1" flipV="1">
                <a:off x="10618751" y="150070"/>
                <a:ext cx="354744" cy="9430"/>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10" name="Conector recto 9">
                <a:extLst>
                  <a:ext uri="{FF2B5EF4-FFF2-40B4-BE49-F238E27FC236}">
                    <a16:creationId xmlns:a16="http://schemas.microsoft.com/office/drawing/2014/main" id="{EAAF859F-CD8C-43FB-ADEE-80FBCBBF6D0B}"/>
                  </a:ext>
                </a:extLst>
              </p:cNvPr>
              <p:cNvCxnSpPr>
                <a:cxnSpLocks/>
                <a:stCxn id="7" idx="1"/>
              </p:cNvCxnSpPr>
              <p:nvPr/>
            </p:nvCxnSpPr>
            <p:spPr>
              <a:xfrm flipH="1" flipV="1">
                <a:off x="9898390" y="470905"/>
                <a:ext cx="354941" cy="349307"/>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11" name="Conector recto 10">
                <a:extLst>
                  <a:ext uri="{FF2B5EF4-FFF2-40B4-BE49-F238E27FC236}">
                    <a16:creationId xmlns:a16="http://schemas.microsoft.com/office/drawing/2014/main" id="{755FDFB1-B45B-4FBB-90FA-00AF24CFD2D7}"/>
                  </a:ext>
                </a:extLst>
              </p:cNvPr>
              <p:cNvCxnSpPr>
                <a:cxnSpLocks/>
                <a:stCxn id="7" idx="7"/>
              </p:cNvCxnSpPr>
              <p:nvPr/>
            </p:nvCxnSpPr>
            <p:spPr>
              <a:xfrm flipV="1">
                <a:off x="11360776" y="476744"/>
                <a:ext cx="334014" cy="343468"/>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sp>
            <p:nvSpPr>
              <p:cNvPr id="12" name="Cuerda 11">
                <a:extLst>
                  <a:ext uri="{FF2B5EF4-FFF2-40B4-BE49-F238E27FC236}">
                    <a16:creationId xmlns:a16="http://schemas.microsoft.com/office/drawing/2014/main" id="{7EBC5317-A2C6-401A-B47F-575247E8B0BE}"/>
                  </a:ext>
                </a:extLst>
              </p:cNvPr>
              <p:cNvSpPr/>
              <p:nvPr/>
            </p:nvSpPr>
            <p:spPr>
              <a:xfrm rot="2829001">
                <a:off x="9716085" y="409674"/>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Cuerda 12">
                <a:extLst>
                  <a:ext uri="{FF2B5EF4-FFF2-40B4-BE49-F238E27FC236}">
                    <a16:creationId xmlns:a16="http://schemas.microsoft.com/office/drawing/2014/main" id="{5F3ED3E4-826F-43CD-BF36-595E80D1F516}"/>
                  </a:ext>
                </a:extLst>
              </p:cNvPr>
              <p:cNvSpPr/>
              <p:nvPr/>
            </p:nvSpPr>
            <p:spPr>
              <a:xfrm rot="8021255">
                <a:off x="11027144" y="424746"/>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Tree>
    <p:extLst>
      <p:ext uri="{BB962C8B-B14F-4D97-AF65-F5344CB8AC3E}">
        <p14:creationId xmlns:p14="http://schemas.microsoft.com/office/powerpoint/2010/main" val="1110351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Diagrama 6">
            <a:extLst>
              <a:ext uri="{FF2B5EF4-FFF2-40B4-BE49-F238E27FC236}">
                <a16:creationId xmlns:a16="http://schemas.microsoft.com/office/drawing/2014/main" id="{ECADEB22-C3DA-44AE-A715-70637E376B33}"/>
              </a:ext>
            </a:extLst>
          </p:cNvPr>
          <p:cNvGraphicFramePr/>
          <p:nvPr>
            <p:extLst>
              <p:ext uri="{D42A27DB-BD31-4B8C-83A1-F6EECF244321}">
                <p14:modId xmlns:p14="http://schemas.microsoft.com/office/powerpoint/2010/main" val="271162060"/>
              </p:ext>
            </p:extLst>
          </p:nvPr>
        </p:nvGraphicFramePr>
        <p:xfrm>
          <a:off x="274319" y="1277619"/>
          <a:ext cx="6766561" cy="45808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CuadroTexto 26">
            <a:extLst>
              <a:ext uri="{FF2B5EF4-FFF2-40B4-BE49-F238E27FC236}">
                <a16:creationId xmlns:a16="http://schemas.microsoft.com/office/drawing/2014/main" id="{F0A90E06-A3D7-4ED8-A401-A7413406D585}"/>
              </a:ext>
            </a:extLst>
          </p:cNvPr>
          <p:cNvSpPr txBox="1"/>
          <p:nvPr/>
        </p:nvSpPr>
        <p:spPr>
          <a:xfrm>
            <a:off x="155668" y="207721"/>
            <a:ext cx="11441480" cy="584775"/>
          </a:xfrm>
          <a:prstGeom prst="rect">
            <a:avLst/>
          </a:prstGeom>
          <a:noFill/>
        </p:spPr>
        <p:txBody>
          <a:bodyPr wrap="square" rtlCol="0">
            <a:spAutoFit/>
          </a:bodyPr>
          <a:lstStyle/>
          <a:p>
            <a:pPr algn="ctr"/>
            <a:r>
              <a:rPr lang="el-CY" sz="3200" b="1">
                <a:solidFill>
                  <a:srgbClr val="002060"/>
                </a:solidFill>
                <a:latin typeface="EC Square Sans Pro" panose="020B0506040000020004" pitchFamily="34" charset="0"/>
              </a:rPr>
              <a:t>«Η πρόληψη είναι καλύτερη από τη θεραπεία»</a:t>
            </a:r>
          </a:p>
        </p:txBody>
      </p:sp>
      <p:sp>
        <p:nvSpPr>
          <p:cNvPr id="28" name="CuadroTexto 27">
            <a:extLst>
              <a:ext uri="{FF2B5EF4-FFF2-40B4-BE49-F238E27FC236}">
                <a16:creationId xmlns:a16="http://schemas.microsoft.com/office/drawing/2014/main" id="{2EBDA733-B5B0-451F-A9ED-3081C0578A1E}"/>
              </a:ext>
            </a:extLst>
          </p:cNvPr>
          <p:cNvSpPr txBox="1"/>
          <p:nvPr/>
        </p:nvSpPr>
        <p:spPr>
          <a:xfrm>
            <a:off x="4286432" y="1092953"/>
            <a:ext cx="985520" cy="369332"/>
          </a:xfrm>
          <a:prstGeom prst="rect">
            <a:avLst/>
          </a:prstGeom>
          <a:noFill/>
        </p:spPr>
        <p:txBody>
          <a:bodyPr wrap="square" rtlCol="0">
            <a:spAutoFit/>
          </a:bodyPr>
          <a:lstStyle/>
          <a:p>
            <a:r>
              <a:rPr lang="el-CY">
                <a:solidFill>
                  <a:srgbClr val="2C7470"/>
                </a:solidFill>
                <a:latin typeface="EC Square Sans Pro" panose="020B0506040000020004" pitchFamily="34" charset="0"/>
              </a:rPr>
              <a:t>Μέρος I</a:t>
            </a:r>
          </a:p>
        </p:txBody>
      </p:sp>
      <p:sp>
        <p:nvSpPr>
          <p:cNvPr id="29" name="CuadroTexto 28">
            <a:extLst>
              <a:ext uri="{FF2B5EF4-FFF2-40B4-BE49-F238E27FC236}">
                <a16:creationId xmlns:a16="http://schemas.microsoft.com/office/drawing/2014/main" id="{9F5754B8-EE8D-4EF3-9F61-30E9DB791B4E}"/>
              </a:ext>
            </a:extLst>
          </p:cNvPr>
          <p:cNvSpPr txBox="1"/>
          <p:nvPr/>
        </p:nvSpPr>
        <p:spPr>
          <a:xfrm>
            <a:off x="4286432" y="3059667"/>
            <a:ext cx="985520" cy="369332"/>
          </a:xfrm>
          <a:prstGeom prst="rect">
            <a:avLst/>
          </a:prstGeom>
          <a:noFill/>
        </p:spPr>
        <p:txBody>
          <a:bodyPr wrap="square" rtlCol="0">
            <a:spAutoFit/>
          </a:bodyPr>
          <a:lstStyle/>
          <a:p>
            <a:r>
              <a:rPr lang="el-CY">
                <a:solidFill>
                  <a:srgbClr val="2C7470"/>
                </a:solidFill>
                <a:latin typeface="EC Square Sans Pro" panose="020B0506040000020004" pitchFamily="34" charset="0"/>
              </a:rPr>
              <a:t>Μέρος II</a:t>
            </a:r>
          </a:p>
        </p:txBody>
      </p:sp>
      <p:sp>
        <p:nvSpPr>
          <p:cNvPr id="31" name="CuadroTexto 30">
            <a:extLst>
              <a:ext uri="{FF2B5EF4-FFF2-40B4-BE49-F238E27FC236}">
                <a16:creationId xmlns:a16="http://schemas.microsoft.com/office/drawing/2014/main" id="{24168C4F-25F1-4C52-BA74-2E1E6A9790A6}"/>
              </a:ext>
            </a:extLst>
          </p:cNvPr>
          <p:cNvSpPr txBox="1"/>
          <p:nvPr/>
        </p:nvSpPr>
        <p:spPr>
          <a:xfrm>
            <a:off x="7376433" y="3105834"/>
            <a:ext cx="4220715" cy="2062103"/>
          </a:xfrm>
          <a:prstGeom prst="rect">
            <a:avLst/>
          </a:prstGeom>
          <a:noFill/>
        </p:spPr>
        <p:txBody>
          <a:bodyPr wrap="square">
            <a:spAutoFit/>
          </a:bodyPr>
          <a:lstStyle/>
          <a:p>
            <a:r>
              <a:rPr lang="el-CY" sz="3200" dirty="0">
                <a:latin typeface="EC Square Sans Pro" panose="020B0506040000020004" pitchFamily="34" charset="0"/>
                <a:sym typeface="Wingdings" panose="05000000000000000000" pitchFamily="2" charset="2"/>
              </a:rPr>
              <a:t>Αλλαγές σε επίπεδο μονάδας:  Κοινή συνεννόηση μεταξύ κτηνοτρόφων και κτηνιάτρων</a:t>
            </a:r>
          </a:p>
        </p:txBody>
      </p:sp>
    </p:spTree>
    <p:extLst>
      <p:ext uri="{BB962C8B-B14F-4D97-AF65-F5344CB8AC3E}">
        <p14:creationId xmlns:p14="http://schemas.microsoft.com/office/powerpoint/2010/main" val="3219448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a:xfrm>
            <a:off x="1364684" y="1136695"/>
            <a:ext cx="9462631" cy="475849"/>
          </a:xfrm>
        </p:spPr>
        <p:txBody>
          <a:bodyPr>
            <a:noAutofit/>
          </a:bodyPr>
          <a:lstStyle/>
          <a:p>
            <a:pPr marL="0" indent="0" algn="ctr">
              <a:buNone/>
            </a:pPr>
            <a:r>
              <a:rPr lang="el-CY" sz="2800">
                <a:latin typeface="EC Square Sans Pro" panose="020B0506040000020004" pitchFamily="34" charset="0"/>
              </a:rPr>
              <a:t>Ας συνεργαστούμε για την πρόληψη και τη μείωση της χρήσης αντιμικροβιακών…</a:t>
            </a:r>
          </a:p>
        </p:txBody>
      </p:sp>
      <p:sp>
        <p:nvSpPr>
          <p:cNvPr id="3" name="Stroomdiagram: Scheidingslijn 7">
            <a:extLst>
              <a:ext uri="{FF2B5EF4-FFF2-40B4-BE49-F238E27FC236}">
                <a16:creationId xmlns:a16="http://schemas.microsoft.com/office/drawing/2014/main" id="{B6F360B8-F622-ED0B-D87B-B8CE403D822C}"/>
              </a:ext>
            </a:extLst>
          </p:cNvPr>
          <p:cNvSpPr/>
          <p:nvPr/>
        </p:nvSpPr>
        <p:spPr>
          <a:xfrm>
            <a:off x="1694209" y="2151760"/>
            <a:ext cx="8752115" cy="3713584"/>
          </a:xfrm>
          <a:custGeom>
            <a:avLst/>
            <a:gdLst>
              <a:gd name="f0" fmla="val 10800000"/>
              <a:gd name="f1" fmla="val 5400000"/>
              <a:gd name="f2" fmla="val 16200000"/>
              <a:gd name="f3" fmla="val w"/>
              <a:gd name="f4" fmla="val h"/>
              <a:gd name="f5" fmla="val 0"/>
              <a:gd name="f6" fmla="val 21600"/>
              <a:gd name="f7" fmla="val 3475"/>
              <a:gd name="f8" fmla="val 18125"/>
              <a:gd name="f9" fmla="val 10800"/>
              <a:gd name="f10" fmla="*/ f3 1 21600"/>
              <a:gd name="f11" fmla="*/ f4 1 21600"/>
              <a:gd name="f12" fmla="val f5"/>
              <a:gd name="f13" fmla="val f6"/>
              <a:gd name="f14" fmla="+- f13 0 f12"/>
              <a:gd name="f15" fmla="*/ f14 1 21600"/>
              <a:gd name="f16" fmla="*/ f14 1018 1"/>
              <a:gd name="f17" fmla="*/ f14 20582 1"/>
              <a:gd name="f18" fmla="*/ f14 3163 1"/>
              <a:gd name="f19" fmla="*/ f14 18437 1"/>
              <a:gd name="f20" fmla="*/ f16 1 21600"/>
              <a:gd name="f21" fmla="*/ f17 1 21600"/>
              <a:gd name="f22" fmla="*/ f18 1 21600"/>
              <a:gd name="f23" fmla="*/ f19 1 21600"/>
              <a:gd name="f24" fmla="*/ f20 1 f15"/>
              <a:gd name="f25" fmla="*/ f21 1 f15"/>
              <a:gd name="f26" fmla="*/ f22 1 f15"/>
              <a:gd name="f27" fmla="*/ f23 1 f15"/>
              <a:gd name="f28" fmla="*/ f24 f10 1"/>
              <a:gd name="f29" fmla="*/ f25 f10 1"/>
              <a:gd name="f30" fmla="*/ f27 f11 1"/>
              <a:gd name="f31" fmla="*/ f26 f11 1"/>
            </a:gdLst>
            <a:ahLst/>
            <a:cxnLst>
              <a:cxn ang="3cd4">
                <a:pos x="hc" y="t"/>
              </a:cxn>
              <a:cxn ang="0">
                <a:pos x="r" y="vc"/>
              </a:cxn>
              <a:cxn ang="cd4">
                <a:pos x="hc" y="b"/>
              </a:cxn>
              <a:cxn ang="cd2">
                <a:pos x="l" y="vc"/>
              </a:cxn>
            </a:cxnLst>
            <a:rect l="f28" t="f31" r="f29" b="f30"/>
            <a:pathLst>
              <a:path w="21600" h="21600">
                <a:moveTo>
                  <a:pt x="f7" y="f5"/>
                </a:moveTo>
                <a:lnTo>
                  <a:pt x="f8" y="f5"/>
                </a:lnTo>
                <a:arcTo wR="f7" hR="f9" stAng="f2" swAng="f0"/>
                <a:lnTo>
                  <a:pt x="f7" y="f6"/>
                </a:lnTo>
                <a:arcTo wR="f7" hR="f9" stAng="f1" swAng="f0"/>
                <a:close/>
              </a:path>
            </a:pathLst>
          </a:custGeom>
          <a:solidFill>
            <a:srgbClr val="6BB188"/>
          </a:solidFill>
          <a:ln w="19046" cap="flat">
            <a:solidFill>
              <a:srgbClr val="042433"/>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FFFFFF"/>
              </a:solidFill>
              <a:uFillTx/>
              <a:latin typeface="Aptos"/>
            </a:endParaRPr>
          </a:p>
        </p:txBody>
      </p:sp>
      <p:sp>
        <p:nvSpPr>
          <p:cNvPr id="4" name="Tijdelijke aanduiding voor inhoud 2">
            <a:extLst>
              <a:ext uri="{FF2B5EF4-FFF2-40B4-BE49-F238E27FC236}">
                <a16:creationId xmlns:a16="http://schemas.microsoft.com/office/drawing/2014/main" id="{B0631A6F-4B27-03FA-34C1-4FFA140BB5B9}"/>
              </a:ext>
            </a:extLst>
          </p:cNvPr>
          <p:cNvSpPr txBox="1">
            <a:spLocks/>
          </p:cNvSpPr>
          <p:nvPr/>
        </p:nvSpPr>
        <p:spPr>
          <a:xfrm>
            <a:off x="838203" y="1989856"/>
            <a:ext cx="10515600" cy="4351336"/>
          </a:xfrm>
          <a:prstGeom prst="rect">
            <a:avLst/>
          </a:prstGeom>
        </p:spPr>
        <p:txBody>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800" b="0" i="0" u="none" strike="noStrike" kern="1200" cap="none" spc="0" baseline="0">
                <a:solidFill>
                  <a:srgbClr val="000000"/>
                </a:solidFill>
                <a:uFillTx/>
                <a:latin typeface="Apto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itchFamily="34"/>
              <a:buNone/>
            </a:pPr>
            <a:r>
              <a:rPr lang="el-CY" sz="1800">
                <a:latin typeface="Times New Roman" pitchFamily="18"/>
              </a:rPr>
              <a:t>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pPr marL="0" indent="0">
              <a:buFont typeface="Arial" pitchFamily="34"/>
              <a:buNone/>
            </a:pPr>
            <a:endParaRPr lang="en-US" dirty="0"/>
          </a:p>
        </p:txBody>
      </p:sp>
      <p:pic>
        <p:nvPicPr>
          <p:cNvPr id="5" name="Graphic 4" descr="Boer silhouet">
            <a:extLst>
              <a:ext uri="{FF2B5EF4-FFF2-40B4-BE49-F238E27FC236}">
                <a16:creationId xmlns:a16="http://schemas.microsoft.com/office/drawing/2014/main" id="{61E272D0-BA42-3E5C-45F8-C12103523F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46823" y="2560490"/>
            <a:ext cx="3160815" cy="3160815"/>
          </a:xfrm>
          <a:prstGeom prst="rect">
            <a:avLst/>
          </a:prstGeom>
          <a:noFill/>
          <a:ln cap="flat">
            <a:noFill/>
          </a:ln>
        </p:spPr>
      </p:pic>
      <p:pic>
        <p:nvPicPr>
          <p:cNvPr id="6" name="Graphic 6" descr="Vrouwelijke arts met effen opvulling">
            <a:extLst>
              <a:ext uri="{FF2B5EF4-FFF2-40B4-BE49-F238E27FC236}">
                <a16:creationId xmlns:a16="http://schemas.microsoft.com/office/drawing/2014/main" id="{B8CF4B71-CB75-4718-063A-5CA2DC1DF76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89157" y="2484711"/>
            <a:ext cx="3160815" cy="3160815"/>
          </a:xfrm>
          <a:prstGeom prst="rect">
            <a:avLst/>
          </a:prstGeom>
          <a:noFill/>
          <a:ln cap="flat">
            <a:noFill/>
          </a:ln>
        </p:spPr>
      </p:pic>
      <p:sp>
        <p:nvSpPr>
          <p:cNvPr id="7" name="Marcador de texto 1">
            <a:extLst>
              <a:ext uri="{FF2B5EF4-FFF2-40B4-BE49-F238E27FC236}">
                <a16:creationId xmlns:a16="http://schemas.microsoft.com/office/drawing/2014/main" id="{D134C0FF-C9F2-8C75-AA31-F750D949EAB6}"/>
              </a:ext>
            </a:extLst>
          </p:cNvPr>
          <p:cNvSpPr txBox="1">
            <a:spLocks/>
          </p:cNvSpPr>
          <p:nvPr/>
        </p:nvSpPr>
        <p:spPr>
          <a:xfrm>
            <a:off x="1364684" y="6140380"/>
            <a:ext cx="9462631" cy="475849"/>
          </a:xfrm>
          <a:prstGeom prst="rect">
            <a:avLst/>
          </a:prstGeom>
          <a:noFill/>
          <a:ln>
            <a:noFill/>
          </a:ln>
        </p:spPr>
        <p:txBody>
          <a:bodyPr vert="horz" wrap="square" lIns="91440" tIns="45720" rIns="91440" bIns="45720" anchor="t" anchorCtr="0" compatLnSpc="1">
            <a:normAutofit fontScale="85000" lnSpcReduction="10000"/>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396" b="0" i="0" u="none" strike="noStrike" kern="1200" cap="none" spc="0" baseline="0">
                <a:solidFill>
                  <a:srgbClr val="003399"/>
                </a:solidFill>
                <a:uFillTx/>
                <a:latin typeface="Arial" panose="020B0604020202020204" pitchFamily="34" charset="0"/>
                <a:cs typeface="Arial" panose="020B0604020202020204" pitchFamily="34"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itchFamily="34"/>
              <a:buNone/>
            </a:pPr>
            <a:r>
              <a:rPr lang="el-CY" sz="2800">
                <a:latin typeface="EC Square Sans Pro" panose="020B0506040000020004" pitchFamily="34" charset="0"/>
              </a:rPr>
              <a:t>Δημιουργώντας σημεία δράσης στη </a:t>
            </a:r>
            <a:r>
              <a:rPr lang="el-CY" sz="2800" b="1">
                <a:latin typeface="EC Square Sans Pro" panose="020B0506040000020004" pitchFamily="34" charset="0"/>
              </a:rPr>
              <a:t>ΔΙΚΗ ΣΑΣ</a:t>
            </a:r>
            <a:r>
              <a:rPr lang="el-CY" sz="2800">
                <a:latin typeface="EC Square Sans Pro" panose="020B0506040000020004" pitchFamily="34" charset="0"/>
              </a:rPr>
              <a:t> φάρμα (ή του πελάτη σας)</a:t>
            </a:r>
          </a:p>
        </p:txBody>
      </p:sp>
      <p:sp>
        <p:nvSpPr>
          <p:cNvPr id="8" name="CuadroTexto 7">
            <a:extLst>
              <a:ext uri="{FF2B5EF4-FFF2-40B4-BE49-F238E27FC236}">
                <a16:creationId xmlns:a16="http://schemas.microsoft.com/office/drawing/2014/main" id="{987E1E81-7859-4757-9325-215B3A8A03F6}"/>
              </a:ext>
            </a:extLst>
          </p:cNvPr>
          <p:cNvSpPr txBox="1"/>
          <p:nvPr/>
        </p:nvSpPr>
        <p:spPr>
          <a:xfrm>
            <a:off x="155668" y="207721"/>
            <a:ext cx="11441480" cy="584775"/>
          </a:xfrm>
          <a:prstGeom prst="rect">
            <a:avLst/>
          </a:prstGeom>
          <a:noFill/>
        </p:spPr>
        <p:txBody>
          <a:bodyPr wrap="square" rtlCol="0">
            <a:spAutoFit/>
          </a:bodyPr>
          <a:lstStyle/>
          <a:p>
            <a:pPr algn="ctr"/>
            <a:r>
              <a:rPr lang="el-CY" sz="3200" b="1">
                <a:solidFill>
                  <a:srgbClr val="002060"/>
                </a:solidFill>
                <a:latin typeface="EC Square Sans Pro" panose="020B0506040000020004" pitchFamily="34" charset="0"/>
              </a:rPr>
              <a:t>«Η πρόληψη είναι καλύτερη από τη θεραπεία»</a:t>
            </a:r>
          </a:p>
        </p:txBody>
      </p:sp>
      <p:pic>
        <p:nvPicPr>
          <p:cNvPr id="12" name="Gráfico 11" descr="Apretón de manos con relleno sólido">
            <a:extLst>
              <a:ext uri="{FF2B5EF4-FFF2-40B4-BE49-F238E27FC236}">
                <a16:creationId xmlns:a16="http://schemas.microsoft.com/office/drawing/2014/main" id="{284F9A9A-D29F-46B2-8CCF-1DA78131FAAC}"/>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507638" y="3429000"/>
            <a:ext cx="1767839" cy="1767839"/>
          </a:xfrm>
          <a:prstGeom prst="rect">
            <a:avLst/>
          </a:prstGeom>
        </p:spPr>
      </p:pic>
    </p:spTree>
    <p:extLst>
      <p:ext uri="{BB962C8B-B14F-4D97-AF65-F5344CB8AC3E}">
        <p14:creationId xmlns:p14="http://schemas.microsoft.com/office/powerpoint/2010/main" val="1613776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63CD8-6BF5-9DC0-B7E0-D530E5AB2BB3}"/>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24C6E6EA-2F5E-85BF-E6AB-A142FE5B32D0}"/>
              </a:ext>
            </a:extLst>
          </p:cNvPr>
          <p:cNvSpPr>
            <a:spLocks noGrp="1"/>
          </p:cNvSpPr>
          <p:nvPr>
            <p:ph type="body" sz="quarter" idx="10"/>
          </p:nvPr>
        </p:nvSpPr>
        <p:spPr/>
        <p:txBody>
          <a:bodyPr>
            <a:normAutofit/>
          </a:bodyPr>
          <a:lstStyle/>
          <a:p>
            <a:pPr marL="0" indent="0">
              <a:buNone/>
            </a:pPr>
            <a:r>
              <a:rPr lang="el-CY" sz="2800">
                <a:latin typeface="EC Square Sans Pro" panose="020B0506040000020004" pitchFamily="34" charset="0"/>
              </a:rPr>
              <a:t>ΓΙΑΤΙ;</a:t>
            </a:r>
          </a:p>
        </p:txBody>
      </p:sp>
      <p:pic>
        <p:nvPicPr>
          <p:cNvPr id="3" name="Onlinemedia 2" title="This has changed what a whole nation eats - BBC Stories">
            <a:hlinkClick r:id="" action="ppaction://media"/>
            <a:extLst>
              <a:ext uri="{FF2B5EF4-FFF2-40B4-BE49-F238E27FC236}">
                <a16:creationId xmlns:a16="http://schemas.microsoft.com/office/drawing/2014/main" id="{DEC59E35-ED28-9F5A-44CD-62F5BE48E133}"/>
              </a:ext>
            </a:extLst>
          </p:cNvPr>
          <p:cNvPicPr>
            <a:picLocks noRot="1" noChangeAspect="1"/>
          </p:cNvPicPr>
          <p:nvPr>
            <a:videoFile r:link="rId1"/>
          </p:nvPr>
        </p:nvPicPr>
        <p:blipFill>
          <a:blip r:embed="rId4"/>
          <a:stretch>
            <a:fillRect/>
          </a:stretch>
        </p:blipFill>
        <p:spPr>
          <a:xfrm>
            <a:off x="2188936" y="1528618"/>
            <a:ext cx="7814127" cy="4414982"/>
          </a:xfrm>
          <a:prstGeom prst="rect">
            <a:avLst/>
          </a:prstGeom>
        </p:spPr>
      </p:pic>
    </p:spTree>
    <p:extLst>
      <p:ext uri="{BB962C8B-B14F-4D97-AF65-F5344CB8AC3E}">
        <p14:creationId xmlns:p14="http://schemas.microsoft.com/office/powerpoint/2010/main" val="1914163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normAutofit/>
          </a:bodyPr>
          <a:lstStyle/>
          <a:p>
            <a:pPr marL="0" indent="0">
              <a:buNone/>
            </a:pPr>
            <a:r>
              <a:rPr lang="el-CY" sz="2800">
                <a:latin typeface="EC Square Sans Pro" panose="020B0506040000020004" pitchFamily="34" charset="0"/>
              </a:rPr>
              <a:t>Ενίσχυση της συνεργασίας μεταξύ κτηνοτρόφων και κτηνιάτρων</a:t>
            </a:r>
          </a:p>
        </p:txBody>
      </p:sp>
      <p:sp>
        <p:nvSpPr>
          <p:cNvPr id="4" name="Tekstvak 3">
            <a:extLst>
              <a:ext uri="{FF2B5EF4-FFF2-40B4-BE49-F238E27FC236}">
                <a16:creationId xmlns:a16="http://schemas.microsoft.com/office/drawing/2014/main" id="{7D7107E2-94EA-01FC-2A9A-C5D6F7E62706}"/>
              </a:ext>
            </a:extLst>
          </p:cNvPr>
          <p:cNvSpPr txBox="1"/>
          <p:nvPr/>
        </p:nvSpPr>
        <p:spPr>
          <a:xfrm>
            <a:off x="762001" y="825579"/>
            <a:ext cx="9919854" cy="6032421"/>
          </a:xfrm>
          <a:prstGeom prst="rect">
            <a:avLst/>
          </a:prstGeom>
          <a:noFill/>
        </p:spPr>
        <p:txBody>
          <a:bodyPr wrap="square" rtlCol="0">
            <a:spAutoFit/>
          </a:bodyPr>
          <a:lstStyle/>
          <a:p>
            <a:r>
              <a:rPr lang="el-CY" sz="2000" dirty="0">
                <a:latin typeface="EC Square Sans Pro" panose="020B0506040000020004" pitchFamily="34" charset="0"/>
                <a:cs typeface="Arial" panose="020B0604020202020204" pitchFamily="34" charset="0"/>
              </a:rPr>
              <a:t>Αυξάνεται όλο και περισσότερο η συνεργασία μεταξύ κτηνοτρόφων και κτηνιάτρων για τη βελτίωση της υγείας των ζώων και τη μείωση της χρήσης αντιμικροβιακών σε επίπεδο φάρμας... Επειδή λειτουργεί!</a:t>
            </a:r>
          </a:p>
          <a:p>
            <a:endParaRPr lang="en-GB" sz="2000"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pPr algn="ctr"/>
            <a:r>
              <a:rPr lang="el-CY" sz="2400" b="1" dirty="0">
                <a:latin typeface="EC Square Sans Pro" panose="020B0506040000020004" pitchFamily="34" charset="0"/>
                <a:cs typeface="Arial" panose="020B0604020202020204" pitchFamily="34" charset="0"/>
              </a:rPr>
              <a:t>Ο στόχος μας σήμερα είναι να αναγνωρίσουμε τα βασικά κοινά σημεία όπου μπορούν να συνεργαστούν οι κτηνοτρόφοι και οι κτηνίατροι με αποτέλεσμα μεγαλύτερη βελτίωση.</a:t>
            </a:r>
          </a:p>
        </p:txBody>
      </p:sp>
      <p:pic>
        <p:nvPicPr>
          <p:cNvPr id="5" name="Onlinemedia 4" title="Using a multi-actor plan on a goat farm">
            <a:hlinkClick r:id="" action="ppaction://media"/>
            <a:extLst>
              <a:ext uri="{FF2B5EF4-FFF2-40B4-BE49-F238E27FC236}">
                <a16:creationId xmlns:a16="http://schemas.microsoft.com/office/drawing/2014/main" id="{EE9ECD1E-19F9-097F-220B-DD749374E100}"/>
              </a:ext>
            </a:extLst>
          </p:cNvPr>
          <p:cNvPicPr>
            <a:picLocks noRot="1" noChangeAspect="1"/>
          </p:cNvPicPr>
          <p:nvPr>
            <a:videoFile r:link="rId1"/>
          </p:nvPr>
        </p:nvPicPr>
        <p:blipFill>
          <a:blip r:embed="rId4"/>
          <a:stretch>
            <a:fillRect/>
          </a:stretch>
        </p:blipFill>
        <p:spPr>
          <a:xfrm>
            <a:off x="2406061" y="1956985"/>
            <a:ext cx="6174509" cy="3488598"/>
          </a:xfrm>
          <a:prstGeom prst="rect">
            <a:avLst/>
          </a:prstGeom>
        </p:spPr>
      </p:pic>
    </p:spTree>
    <p:extLst>
      <p:ext uri="{BB962C8B-B14F-4D97-AF65-F5344CB8AC3E}">
        <p14:creationId xmlns:p14="http://schemas.microsoft.com/office/powerpoint/2010/main" val="163604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ángulo 28">
            <a:extLst>
              <a:ext uri="{FF2B5EF4-FFF2-40B4-BE49-F238E27FC236}">
                <a16:creationId xmlns:a16="http://schemas.microsoft.com/office/drawing/2014/main" id="{FB353F46-3355-4AA5-BA70-B94BFF397444}"/>
              </a:ext>
            </a:extLst>
          </p:cNvPr>
          <p:cNvSpPr/>
          <p:nvPr/>
        </p:nvSpPr>
        <p:spPr>
          <a:xfrm>
            <a:off x="0" y="5510734"/>
            <a:ext cx="7862180" cy="133877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8" name="Rectángulo 27">
            <a:extLst>
              <a:ext uri="{FF2B5EF4-FFF2-40B4-BE49-F238E27FC236}">
                <a16:creationId xmlns:a16="http://schemas.microsoft.com/office/drawing/2014/main" id="{D992C637-2A81-4FFC-9F0F-914055C7E486}"/>
              </a:ext>
            </a:extLst>
          </p:cNvPr>
          <p:cNvSpPr/>
          <p:nvPr/>
        </p:nvSpPr>
        <p:spPr>
          <a:xfrm>
            <a:off x="-17125" y="2473949"/>
            <a:ext cx="7862180" cy="1243089"/>
          </a:xfrm>
          <a:prstGeom prst="rect">
            <a:avLst/>
          </a:prstGeom>
          <a:solidFill>
            <a:srgbClr val="9DCB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55" name="Rectángulo 54">
            <a:extLst>
              <a:ext uri="{FF2B5EF4-FFF2-40B4-BE49-F238E27FC236}">
                <a16:creationId xmlns:a16="http://schemas.microsoft.com/office/drawing/2014/main" id="{912FCD56-4697-4300-8401-041CECAB9C42}"/>
              </a:ext>
            </a:extLst>
          </p:cNvPr>
          <p:cNvSpPr/>
          <p:nvPr/>
        </p:nvSpPr>
        <p:spPr>
          <a:xfrm>
            <a:off x="0" y="1141883"/>
            <a:ext cx="7862180" cy="1246696"/>
          </a:xfrm>
          <a:prstGeom prst="rect">
            <a:avLst/>
          </a:prstGeom>
          <a:solidFill>
            <a:srgbClr val="CBE3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8" name="Marcador de texto 1">
            <a:extLst>
              <a:ext uri="{FF2B5EF4-FFF2-40B4-BE49-F238E27FC236}">
                <a16:creationId xmlns:a16="http://schemas.microsoft.com/office/drawing/2014/main" id="{1E156D94-5CC4-4487-B6A5-FF10737A2875}"/>
              </a:ext>
            </a:extLst>
          </p:cNvPr>
          <p:cNvSpPr txBox="1">
            <a:spLocks/>
          </p:cNvSpPr>
          <p:nvPr/>
        </p:nvSpPr>
        <p:spPr>
          <a:xfrm>
            <a:off x="581108" y="380210"/>
            <a:ext cx="9677400" cy="608473"/>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396" b="0" i="0" u="none" strike="noStrike" kern="1200" cap="none" spc="0" baseline="0">
                <a:solidFill>
                  <a:srgbClr val="003399"/>
                </a:solidFill>
                <a:uFillTx/>
                <a:latin typeface="Arial" panose="020B0604020202020204" pitchFamily="34" charset="0"/>
                <a:cs typeface="Arial" panose="020B0604020202020204" pitchFamily="34"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l-CY" sz="2400">
                <a:latin typeface="EC Square Sans Pro" panose="020B0506040000020004" pitchFamily="34" charset="0"/>
              </a:rPr>
              <a:t>Θα κάνουμε τις παρακάτω ομαδικές ασκήσεις:</a:t>
            </a:r>
          </a:p>
        </p:txBody>
      </p:sp>
      <p:sp>
        <p:nvSpPr>
          <p:cNvPr id="34" name="CuadroTexto 33">
            <a:extLst>
              <a:ext uri="{FF2B5EF4-FFF2-40B4-BE49-F238E27FC236}">
                <a16:creationId xmlns:a16="http://schemas.microsoft.com/office/drawing/2014/main" id="{AFF8B4CA-F320-475E-895A-326AFD0351F2}"/>
              </a:ext>
            </a:extLst>
          </p:cNvPr>
          <p:cNvSpPr txBox="1"/>
          <p:nvPr/>
        </p:nvSpPr>
        <p:spPr>
          <a:xfrm>
            <a:off x="1658561" y="1193537"/>
            <a:ext cx="6298727" cy="294183"/>
          </a:xfrm>
          <a:prstGeom prst="rect">
            <a:avLst/>
          </a:prstGeom>
          <a:noFill/>
        </p:spPr>
        <p:txBody>
          <a:bodyPr wrap="square">
            <a:spAutoFit/>
          </a:bodyPr>
          <a:lstStyle/>
          <a:p>
            <a:pPr>
              <a:lnSpc>
                <a:spcPct val="80000"/>
              </a:lnSpc>
            </a:pPr>
            <a:r>
              <a:rPr lang="el-CY" sz="1600">
                <a:latin typeface="EC Square Sans Pro" panose="020B0506040000020004" pitchFamily="34" charset="0"/>
              </a:rPr>
              <a:t>Εντοπισμός</a:t>
            </a:r>
            <a:r>
              <a:rPr lang="el-CY" sz="1600">
                <a:solidFill>
                  <a:srgbClr val="002060"/>
                </a:solidFill>
                <a:latin typeface="EC Square Sans Pro" panose="020B0506040000020004" pitchFamily="34" charset="0"/>
              </a:rPr>
              <a:t> </a:t>
            </a:r>
            <a:r>
              <a:rPr lang="el-CY" sz="1600" b="1">
                <a:latin typeface="EC Square Sans Pro" panose="020B0506040000020004" pitchFamily="34" charset="0"/>
              </a:rPr>
              <a:t>προβλημάτων και ευκαιριών</a:t>
            </a:r>
          </a:p>
        </p:txBody>
      </p:sp>
      <p:sp>
        <p:nvSpPr>
          <p:cNvPr id="36" name="CuadroTexto 35">
            <a:extLst>
              <a:ext uri="{FF2B5EF4-FFF2-40B4-BE49-F238E27FC236}">
                <a16:creationId xmlns:a16="http://schemas.microsoft.com/office/drawing/2014/main" id="{A2A8AFD6-2B1B-46AE-A2F0-645FDB1EEF27}"/>
              </a:ext>
            </a:extLst>
          </p:cNvPr>
          <p:cNvSpPr txBox="1"/>
          <p:nvPr/>
        </p:nvSpPr>
        <p:spPr>
          <a:xfrm>
            <a:off x="1674644" y="3098361"/>
            <a:ext cx="2321923" cy="441339"/>
          </a:xfrm>
          <a:prstGeom prst="rect">
            <a:avLst/>
          </a:prstGeom>
          <a:solidFill>
            <a:srgbClr val="2C7470"/>
          </a:solidFill>
        </p:spPr>
        <p:txBody>
          <a:bodyPr wrap="square">
            <a:spAutoFit/>
          </a:bodyPr>
          <a:lstStyle/>
          <a:p>
            <a:pPr marL="0" indent="0">
              <a:lnSpc>
                <a:spcPct val="80000"/>
              </a:lnSpc>
              <a:buFont typeface="Arial" pitchFamily="34"/>
              <a:buNone/>
            </a:pPr>
            <a:r>
              <a:rPr lang="el-CY" sz="1400" dirty="0">
                <a:solidFill>
                  <a:schemeClr val="bg1"/>
                </a:solidFill>
                <a:latin typeface="EC Square Sans Pro" panose="020B0506040000020004" pitchFamily="34" charset="0"/>
              </a:rPr>
              <a:t>για τη βελτίωση των </a:t>
            </a:r>
            <a:r>
              <a:rPr lang="el-CY" sz="1400" b="1" dirty="0">
                <a:solidFill>
                  <a:schemeClr val="bg1"/>
                </a:solidFill>
                <a:latin typeface="EC Square Sans Pro" panose="020B0506040000020004" pitchFamily="34" charset="0"/>
              </a:rPr>
              <a:t>κτηνοτροφικών πρακτικών</a:t>
            </a:r>
          </a:p>
        </p:txBody>
      </p:sp>
      <p:sp>
        <p:nvSpPr>
          <p:cNvPr id="38" name="CuadroTexto 37">
            <a:extLst>
              <a:ext uri="{FF2B5EF4-FFF2-40B4-BE49-F238E27FC236}">
                <a16:creationId xmlns:a16="http://schemas.microsoft.com/office/drawing/2014/main" id="{384259F0-3FC8-4D6F-80BB-DE0F8C37A42C}"/>
              </a:ext>
            </a:extLst>
          </p:cNvPr>
          <p:cNvSpPr txBox="1"/>
          <p:nvPr/>
        </p:nvSpPr>
        <p:spPr>
          <a:xfrm>
            <a:off x="1728637" y="1699861"/>
            <a:ext cx="2321923" cy="584775"/>
          </a:xfrm>
          <a:prstGeom prst="rect">
            <a:avLst/>
          </a:prstGeom>
          <a:solidFill>
            <a:srgbClr val="2C7470"/>
          </a:solidFill>
        </p:spPr>
        <p:txBody>
          <a:bodyPr wrap="square">
            <a:spAutoFit/>
          </a:bodyPr>
          <a:lstStyle/>
          <a:p>
            <a:r>
              <a:rPr lang="el-CY" sz="1600" b="1">
                <a:solidFill>
                  <a:schemeClr val="bg1"/>
                </a:solidFill>
                <a:latin typeface="EC Square Sans Pro" panose="020B0506040000020004" pitchFamily="34" charset="0"/>
              </a:rPr>
              <a:t>κτηνοτροφικές πρακτικές</a:t>
            </a:r>
          </a:p>
        </p:txBody>
      </p:sp>
      <p:sp>
        <p:nvSpPr>
          <p:cNvPr id="40" name="CuadroTexto 39">
            <a:extLst>
              <a:ext uri="{FF2B5EF4-FFF2-40B4-BE49-F238E27FC236}">
                <a16:creationId xmlns:a16="http://schemas.microsoft.com/office/drawing/2014/main" id="{0CC6B10F-03E9-4FE2-AE6F-D0C375988537}"/>
              </a:ext>
            </a:extLst>
          </p:cNvPr>
          <p:cNvSpPr txBox="1"/>
          <p:nvPr/>
        </p:nvSpPr>
        <p:spPr>
          <a:xfrm>
            <a:off x="4288536" y="1630003"/>
            <a:ext cx="3480345" cy="584775"/>
          </a:xfrm>
          <a:prstGeom prst="rect">
            <a:avLst/>
          </a:prstGeom>
          <a:solidFill>
            <a:srgbClr val="2C7470"/>
          </a:solidFill>
        </p:spPr>
        <p:txBody>
          <a:bodyPr wrap="square">
            <a:spAutoFit/>
          </a:bodyPr>
          <a:lstStyle/>
          <a:p>
            <a:r>
              <a:rPr lang="el-CY" sz="1600" b="1">
                <a:solidFill>
                  <a:schemeClr val="bg1"/>
                </a:solidFill>
                <a:latin typeface="EC Square Sans Pro" panose="020B0506040000020004" pitchFamily="34" charset="0"/>
              </a:rPr>
              <a:t>για τη μείωση και την υπεύθυνη χρήση αντιμικροβιακών</a:t>
            </a:r>
          </a:p>
        </p:txBody>
      </p:sp>
      <p:sp>
        <p:nvSpPr>
          <p:cNvPr id="42" name="CuadroTexto 41">
            <a:extLst>
              <a:ext uri="{FF2B5EF4-FFF2-40B4-BE49-F238E27FC236}">
                <a16:creationId xmlns:a16="http://schemas.microsoft.com/office/drawing/2014/main" id="{DA60E70B-2C2C-479A-B824-5337C138E1DF}"/>
              </a:ext>
            </a:extLst>
          </p:cNvPr>
          <p:cNvSpPr txBox="1"/>
          <p:nvPr/>
        </p:nvSpPr>
        <p:spPr>
          <a:xfrm>
            <a:off x="-79568" y="1157780"/>
            <a:ext cx="1643021" cy="954107"/>
          </a:xfrm>
          <a:prstGeom prst="rect">
            <a:avLst/>
          </a:prstGeom>
          <a:noFill/>
        </p:spPr>
        <p:txBody>
          <a:bodyPr wrap="square">
            <a:spAutoFit/>
          </a:bodyPr>
          <a:lstStyle/>
          <a:p>
            <a:r>
              <a:rPr lang="el-CY" sz="1600">
                <a:solidFill>
                  <a:srgbClr val="002060"/>
                </a:solidFill>
                <a:latin typeface="EC Square Sans Pro" panose="020B0506040000020004" pitchFamily="34" charset="0"/>
              </a:rPr>
              <a:t>Ομαδική άσκηση </a:t>
            </a:r>
            <a:r>
              <a:rPr lang="el-CY" sz="4000" b="1">
                <a:solidFill>
                  <a:srgbClr val="002060"/>
                </a:solidFill>
                <a:latin typeface="EC Square Sans Pro" panose="020B0506040000020004" pitchFamily="34" charset="0"/>
              </a:rPr>
              <a:t>1 </a:t>
            </a:r>
          </a:p>
        </p:txBody>
      </p:sp>
      <p:sp>
        <p:nvSpPr>
          <p:cNvPr id="45" name="CuadroTexto 44">
            <a:extLst>
              <a:ext uri="{FF2B5EF4-FFF2-40B4-BE49-F238E27FC236}">
                <a16:creationId xmlns:a16="http://schemas.microsoft.com/office/drawing/2014/main" id="{28EBF90C-FD7F-40D4-8193-9ADD37733D23}"/>
              </a:ext>
            </a:extLst>
          </p:cNvPr>
          <p:cNvSpPr txBox="1"/>
          <p:nvPr/>
        </p:nvSpPr>
        <p:spPr>
          <a:xfrm>
            <a:off x="1796138" y="2457200"/>
            <a:ext cx="5657299" cy="400110"/>
          </a:xfrm>
          <a:prstGeom prst="rect">
            <a:avLst/>
          </a:prstGeom>
          <a:noFill/>
        </p:spPr>
        <p:txBody>
          <a:bodyPr wrap="square">
            <a:spAutoFit/>
          </a:bodyPr>
          <a:lstStyle/>
          <a:p>
            <a:r>
              <a:rPr lang="el-CY" sz="1600" dirty="0">
                <a:solidFill>
                  <a:srgbClr val="002060"/>
                </a:solidFill>
                <a:latin typeface="EC Square Sans Pro" panose="020B0506040000020004" pitchFamily="34" charset="0"/>
              </a:rPr>
              <a:t>Εύρεση </a:t>
            </a:r>
            <a:r>
              <a:rPr lang="el-CY" sz="2000" b="1" dirty="0">
                <a:solidFill>
                  <a:srgbClr val="002060"/>
                </a:solidFill>
                <a:latin typeface="EC Square Sans Pro" panose="020B0506040000020004" pitchFamily="34" charset="0"/>
              </a:rPr>
              <a:t>λύσεων για την αντιμετώπιση των εμποδίων  </a:t>
            </a:r>
            <a:r>
              <a:rPr lang="el-CY" sz="1600" dirty="0">
                <a:solidFill>
                  <a:srgbClr val="002060"/>
                </a:solidFill>
                <a:latin typeface="EC Square Sans Pro" panose="020B0506040000020004" pitchFamily="34" charset="0"/>
              </a:rPr>
              <a:t> </a:t>
            </a:r>
          </a:p>
        </p:txBody>
      </p:sp>
      <p:sp>
        <p:nvSpPr>
          <p:cNvPr id="46" name="CuadroTexto 45">
            <a:extLst>
              <a:ext uri="{FF2B5EF4-FFF2-40B4-BE49-F238E27FC236}">
                <a16:creationId xmlns:a16="http://schemas.microsoft.com/office/drawing/2014/main" id="{35BEB393-2C5D-4FBF-AAC1-A8E9F0C8536F}"/>
              </a:ext>
            </a:extLst>
          </p:cNvPr>
          <p:cNvSpPr txBox="1"/>
          <p:nvPr/>
        </p:nvSpPr>
        <p:spPr>
          <a:xfrm>
            <a:off x="4125730" y="3127855"/>
            <a:ext cx="3710181" cy="491160"/>
          </a:xfrm>
          <a:prstGeom prst="rect">
            <a:avLst/>
          </a:prstGeom>
          <a:solidFill>
            <a:srgbClr val="2C7470"/>
          </a:solidFill>
        </p:spPr>
        <p:txBody>
          <a:bodyPr wrap="square">
            <a:spAutoFit/>
          </a:bodyPr>
          <a:lstStyle/>
          <a:p>
            <a:pPr>
              <a:lnSpc>
                <a:spcPct val="80000"/>
              </a:lnSpc>
            </a:pPr>
            <a:r>
              <a:rPr lang="el-CY" sz="1600">
                <a:solidFill>
                  <a:schemeClr val="bg1"/>
                </a:solidFill>
                <a:latin typeface="EC Square Sans Pro" panose="020B0506040000020004" pitchFamily="34" charset="0"/>
              </a:rPr>
              <a:t>για τη </a:t>
            </a:r>
            <a:r>
              <a:rPr lang="el-CY" sz="1600" b="1">
                <a:solidFill>
                  <a:schemeClr val="bg1"/>
                </a:solidFill>
                <a:latin typeface="EC Square Sans Pro" panose="020B0506040000020004" pitchFamily="34" charset="0"/>
              </a:rPr>
              <a:t>μείωση και την υπεύθυνη χρήση αντιμικροβιακών</a:t>
            </a:r>
          </a:p>
        </p:txBody>
      </p:sp>
      <p:sp>
        <p:nvSpPr>
          <p:cNvPr id="47" name="CuadroTexto 46">
            <a:extLst>
              <a:ext uri="{FF2B5EF4-FFF2-40B4-BE49-F238E27FC236}">
                <a16:creationId xmlns:a16="http://schemas.microsoft.com/office/drawing/2014/main" id="{FF0A72AB-3E92-4B2B-B016-87A588D24947}"/>
              </a:ext>
            </a:extLst>
          </p:cNvPr>
          <p:cNvSpPr txBox="1"/>
          <p:nvPr/>
        </p:nvSpPr>
        <p:spPr>
          <a:xfrm>
            <a:off x="1613689" y="2730224"/>
            <a:ext cx="833488" cy="400110"/>
          </a:xfrm>
          <a:prstGeom prst="rect">
            <a:avLst/>
          </a:prstGeom>
          <a:noFill/>
        </p:spPr>
        <p:txBody>
          <a:bodyPr wrap="square">
            <a:spAutoFit/>
          </a:bodyPr>
          <a:lstStyle/>
          <a:p>
            <a:r>
              <a:rPr lang="el-CY" sz="2000" b="1">
                <a:solidFill>
                  <a:srgbClr val="002060"/>
                </a:solidFill>
                <a:latin typeface="EC Square Sans Pro" panose="020B0506040000020004" pitchFamily="34" charset="0"/>
              </a:rPr>
              <a:t>2 a</a:t>
            </a:r>
            <a:r>
              <a:rPr lang="el-CY" sz="900">
                <a:solidFill>
                  <a:srgbClr val="002060"/>
                </a:solidFill>
                <a:latin typeface="EC Square Sans Pro" panose="020B0506040000020004" pitchFamily="34" charset="0"/>
              </a:rPr>
              <a:t> </a:t>
            </a:r>
          </a:p>
        </p:txBody>
      </p:sp>
      <p:sp>
        <p:nvSpPr>
          <p:cNvPr id="48" name="CuadroTexto 47">
            <a:extLst>
              <a:ext uri="{FF2B5EF4-FFF2-40B4-BE49-F238E27FC236}">
                <a16:creationId xmlns:a16="http://schemas.microsoft.com/office/drawing/2014/main" id="{82C96084-6BEB-4404-AA54-FA9F59952485}"/>
              </a:ext>
            </a:extLst>
          </p:cNvPr>
          <p:cNvSpPr txBox="1"/>
          <p:nvPr/>
        </p:nvSpPr>
        <p:spPr>
          <a:xfrm>
            <a:off x="4113368" y="2768864"/>
            <a:ext cx="833488" cy="400110"/>
          </a:xfrm>
          <a:prstGeom prst="rect">
            <a:avLst/>
          </a:prstGeom>
          <a:noFill/>
        </p:spPr>
        <p:txBody>
          <a:bodyPr wrap="square">
            <a:spAutoFit/>
          </a:bodyPr>
          <a:lstStyle/>
          <a:p>
            <a:r>
              <a:rPr lang="el-CY" sz="2000" b="1">
                <a:solidFill>
                  <a:srgbClr val="002060"/>
                </a:solidFill>
                <a:latin typeface="EC Square Sans Pro" panose="020B0506040000020004" pitchFamily="34" charset="0"/>
              </a:rPr>
              <a:t>2 b</a:t>
            </a:r>
          </a:p>
        </p:txBody>
      </p:sp>
      <p:sp>
        <p:nvSpPr>
          <p:cNvPr id="50" name="CuadroTexto 49">
            <a:extLst>
              <a:ext uri="{FF2B5EF4-FFF2-40B4-BE49-F238E27FC236}">
                <a16:creationId xmlns:a16="http://schemas.microsoft.com/office/drawing/2014/main" id="{64C14248-52A6-4206-85E4-62FCF6843086}"/>
              </a:ext>
            </a:extLst>
          </p:cNvPr>
          <p:cNvSpPr txBox="1"/>
          <p:nvPr/>
        </p:nvSpPr>
        <p:spPr>
          <a:xfrm>
            <a:off x="2643493" y="5485284"/>
            <a:ext cx="4640975" cy="400110"/>
          </a:xfrm>
          <a:prstGeom prst="rect">
            <a:avLst/>
          </a:prstGeom>
          <a:noFill/>
        </p:spPr>
        <p:txBody>
          <a:bodyPr wrap="square">
            <a:spAutoFit/>
          </a:bodyPr>
          <a:lstStyle/>
          <a:p>
            <a:r>
              <a:rPr lang="el-CY" sz="2000" b="1">
                <a:solidFill>
                  <a:srgbClr val="002060"/>
                </a:solidFill>
                <a:latin typeface="EC Square Sans Pro" panose="020B0506040000020004" pitchFamily="34" charset="0"/>
              </a:rPr>
              <a:t>Μοιραστείτε </a:t>
            </a:r>
            <a:r>
              <a:rPr lang="el-CY">
                <a:solidFill>
                  <a:srgbClr val="002060"/>
                </a:solidFill>
                <a:latin typeface="EC Square Sans Pro" panose="020B0506040000020004" pitchFamily="34" charset="0"/>
              </a:rPr>
              <a:t>και παρουσιάστε αποτελέσματα</a:t>
            </a:r>
          </a:p>
        </p:txBody>
      </p:sp>
      <p:sp>
        <p:nvSpPr>
          <p:cNvPr id="51" name="CuadroTexto 50">
            <a:extLst>
              <a:ext uri="{FF2B5EF4-FFF2-40B4-BE49-F238E27FC236}">
                <a16:creationId xmlns:a16="http://schemas.microsoft.com/office/drawing/2014/main" id="{6A54E01C-5231-42AE-BAA4-CE60FFE3E051}"/>
              </a:ext>
            </a:extLst>
          </p:cNvPr>
          <p:cNvSpPr txBox="1"/>
          <p:nvPr/>
        </p:nvSpPr>
        <p:spPr>
          <a:xfrm>
            <a:off x="1647720" y="6236082"/>
            <a:ext cx="2326669" cy="441339"/>
          </a:xfrm>
          <a:prstGeom prst="rect">
            <a:avLst/>
          </a:prstGeom>
          <a:solidFill>
            <a:schemeClr val="bg1"/>
          </a:solidFill>
        </p:spPr>
        <p:txBody>
          <a:bodyPr wrap="square">
            <a:spAutoFit/>
          </a:bodyPr>
          <a:lstStyle/>
          <a:p>
            <a:pPr marL="0" indent="0">
              <a:lnSpc>
                <a:spcPct val="80000"/>
              </a:lnSpc>
              <a:buFont typeface="Arial" pitchFamily="34"/>
              <a:buNone/>
            </a:pPr>
            <a:r>
              <a:rPr lang="el-CY" sz="1400" dirty="0">
                <a:solidFill>
                  <a:srgbClr val="002060"/>
                </a:solidFill>
                <a:latin typeface="EC Square Sans Pro" panose="020B0506040000020004" pitchFamily="34" charset="0"/>
              </a:rPr>
              <a:t>Απαριθμήστε </a:t>
            </a:r>
            <a:r>
              <a:rPr lang="el-CY" sz="1400" b="1" dirty="0">
                <a:solidFill>
                  <a:srgbClr val="002060"/>
                </a:solidFill>
                <a:latin typeface="EC Square Sans Pro" panose="020B0506040000020004" pitchFamily="34" charset="0"/>
              </a:rPr>
              <a:t>κτηνοτροφικές πρακτικές</a:t>
            </a:r>
          </a:p>
        </p:txBody>
      </p:sp>
      <p:sp>
        <p:nvSpPr>
          <p:cNvPr id="52" name="CuadroTexto 51">
            <a:extLst>
              <a:ext uri="{FF2B5EF4-FFF2-40B4-BE49-F238E27FC236}">
                <a16:creationId xmlns:a16="http://schemas.microsoft.com/office/drawing/2014/main" id="{1A11E895-CF81-4859-AC21-F9018280F752}"/>
              </a:ext>
            </a:extLst>
          </p:cNvPr>
          <p:cNvSpPr txBox="1"/>
          <p:nvPr/>
        </p:nvSpPr>
        <p:spPr>
          <a:xfrm>
            <a:off x="4067685" y="6234065"/>
            <a:ext cx="3758575" cy="491160"/>
          </a:xfrm>
          <a:prstGeom prst="rect">
            <a:avLst/>
          </a:prstGeom>
          <a:solidFill>
            <a:schemeClr val="bg1"/>
          </a:solidFill>
        </p:spPr>
        <p:txBody>
          <a:bodyPr wrap="square">
            <a:spAutoFit/>
          </a:bodyPr>
          <a:lstStyle/>
          <a:p>
            <a:pPr algn="ctr">
              <a:lnSpc>
                <a:spcPct val="80000"/>
              </a:lnSpc>
            </a:pPr>
            <a:r>
              <a:rPr lang="el-CY" sz="1600">
                <a:solidFill>
                  <a:srgbClr val="002060"/>
                </a:solidFill>
                <a:latin typeface="EC Square Sans Pro" panose="020B0506040000020004" pitchFamily="34" charset="0"/>
              </a:rPr>
              <a:t>Μέτρα για τη </a:t>
            </a:r>
            <a:r>
              <a:rPr lang="el-CY" sz="1600" b="1">
                <a:solidFill>
                  <a:srgbClr val="002060"/>
                </a:solidFill>
                <a:latin typeface="EC Square Sans Pro" panose="020B0506040000020004" pitchFamily="34" charset="0"/>
              </a:rPr>
              <a:t>μείωση και την υπεύθυνη χρήση αντιμικροβιακών</a:t>
            </a:r>
          </a:p>
        </p:txBody>
      </p:sp>
      <p:sp>
        <p:nvSpPr>
          <p:cNvPr id="53" name="CuadroTexto 52">
            <a:extLst>
              <a:ext uri="{FF2B5EF4-FFF2-40B4-BE49-F238E27FC236}">
                <a16:creationId xmlns:a16="http://schemas.microsoft.com/office/drawing/2014/main" id="{EAD4A5E9-666B-4D44-B945-9C950481D473}"/>
              </a:ext>
            </a:extLst>
          </p:cNvPr>
          <p:cNvSpPr txBox="1"/>
          <p:nvPr/>
        </p:nvSpPr>
        <p:spPr>
          <a:xfrm>
            <a:off x="1675686" y="5838105"/>
            <a:ext cx="833488" cy="400110"/>
          </a:xfrm>
          <a:prstGeom prst="rect">
            <a:avLst/>
          </a:prstGeom>
          <a:noFill/>
        </p:spPr>
        <p:txBody>
          <a:bodyPr wrap="square">
            <a:spAutoFit/>
          </a:bodyPr>
          <a:lstStyle/>
          <a:p>
            <a:r>
              <a:rPr lang="el-CY" sz="2000" b="1">
                <a:solidFill>
                  <a:srgbClr val="002060"/>
                </a:solidFill>
                <a:latin typeface="EC Square Sans Pro" panose="020B0506040000020004" pitchFamily="34" charset="0"/>
              </a:rPr>
              <a:t>3 a</a:t>
            </a:r>
            <a:r>
              <a:rPr lang="el-CY" sz="900">
                <a:solidFill>
                  <a:srgbClr val="002060"/>
                </a:solidFill>
                <a:latin typeface="EC Square Sans Pro" panose="020B0506040000020004" pitchFamily="34" charset="0"/>
              </a:rPr>
              <a:t> </a:t>
            </a:r>
          </a:p>
        </p:txBody>
      </p:sp>
      <p:sp>
        <p:nvSpPr>
          <p:cNvPr id="54" name="CuadroTexto 53">
            <a:extLst>
              <a:ext uri="{FF2B5EF4-FFF2-40B4-BE49-F238E27FC236}">
                <a16:creationId xmlns:a16="http://schemas.microsoft.com/office/drawing/2014/main" id="{C7A3C2B9-7224-4560-BFFD-9A6D46124312}"/>
              </a:ext>
            </a:extLst>
          </p:cNvPr>
          <p:cNvSpPr txBox="1"/>
          <p:nvPr/>
        </p:nvSpPr>
        <p:spPr>
          <a:xfrm>
            <a:off x="4142855" y="5833251"/>
            <a:ext cx="833488" cy="400110"/>
          </a:xfrm>
          <a:prstGeom prst="rect">
            <a:avLst/>
          </a:prstGeom>
          <a:noFill/>
        </p:spPr>
        <p:txBody>
          <a:bodyPr wrap="square">
            <a:spAutoFit/>
          </a:bodyPr>
          <a:lstStyle/>
          <a:p>
            <a:r>
              <a:rPr lang="el-CY" sz="2000" b="1">
                <a:solidFill>
                  <a:srgbClr val="002060"/>
                </a:solidFill>
                <a:latin typeface="EC Square Sans Pro" panose="020B0506040000020004" pitchFamily="34" charset="0"/>
              </a:rPr>
              <a:t>3 b</a:t>
            </a:r>
          </a:p>
        </p:txBody>
      </p:sp>
      <p:sp>
        <p:nvSpPr>
          <p:cNvPr id="32" name="CuadroTexto 31">
            <a:extLst>
              <a:ext uri="{FF2B5EF4-FFF2-40B4-BE49-F238E27FC236}">
                <a16:creationId xmlns:a16="http://schemas.microsoft.com/office/drawing/2014/main" id="{E6BBFDCE-810A-4953-B424-1E6CE18AD26D}"/>
              </a:ext>
            </a:extLst>
          </p:cNvPr>
          <p:cNvSpPr txBox="1"/>
          <p:nvPr/>
        </p:nvSpPr>
        <p:spPr>
          <a:xfrm>
            <a:off x="-83101" y="2437837"/>
            <a:ext cx="1760516" cy="954107"/>
          </a:xfrm>
          <a:prstGeom prst="rect">
            <a:avLst/>
          </a:prstGeom>
          <a:noFill/>
        </p:spPr>
        <p:txBody>
          <a:bodyPr wrap="square">
            <a:spAutoFit/>
          </a:bodyPr>
          <a:lstStyle/>
          <a:p>
            <a:r>
              <a:rPr lang="el-CY" sz="1600">
                <a:solidFill>
                  <a:srgbClr val="002060"/>
                </a:solidFill>
                <a:latin typeface="EC Square Sans Pro" panose="020B0506040000020004" pitchFamily="34" charset="0"/>
              </a:rPr>
              <a:t>Ομαδική άσκηση </a:t>
            </a:r>
            <a:r>
              <a:rPr lang="el-CY" sz="4000" b="1">
                <a:solidFill>
                  <a:srgbClr val="002060"/>
                </a:solidFill>
                <a:latin typeface="EC Square Sans Pro" panose="020B0506040000020004" pitchFamily="34" charset="0"/>
              </a:rPr>
              <a:t>2 </a:t>
            </a:r>
          </a:p>
        </p:txBody>
      </p:sp>
      <p:sp>
        <p:nvSpPr>
          <p:cNvPr id="33" name="CuadroTexto 32">
            <a:extLst>
              <a:ext uri="{FF2B5EF4-FFF2-40B4-BE49-F238E27FC236}">
                <a16:creationId xmlns:a16="http://schemas.microsoft.com/office/drawing/2014/main" id="{FCD27A84-761B-4A76-A594-EDC6FC88F115}"/>
              </a:ext>
            </a:extLst>
          </p:cNvPr>
          <p:cNvSpPr txBox="1"/>
          <p:nvPr/>
        </p:nvSpPr>
        <p:spPr>
          <a:xfrm>
            <a:off x="17125" y="5437392"/>
            <a:ext cx="1595070" cy="954107"/>
          </a:xfrm>
          <a:prstGeom prst="rect">
            <a:avLst/>
          </a:prstGeom>
          <a:noFill/>
        </p:spPr>
        <p:txBody>
          <a:bodyPr wrap="square">
            <a:spAutoFit/>
          </a:bodyPr>
          <a:lstStyle/>
          <a:p>
            <a:r>
              <a:rPr lang="el-CY" sz="1600">
                <a:solidFill>
                  <a:srgbClr val="002060"/>
                </a:solidFill>
                <a:latin typeface="EC Square Sans Pro" panose="020B0506040000020004" pitchFamily="34" charset="0"/>
              </a:rPr>
              <a:t>Ομαδική άσκηση </a:t>
            </a:r>
            <a:r>
              <a:rPr lang="el-CY" sz="4000" b="1">
                <a:solidFill>
                  <a:srgbClr val="002060"/>
                </a:solidFill>
                <a:latin typeface="EC Square Sans Pro" panose="020B0506040000020004" pitchFamily="34" charset="0"/>
              </a:rPr>
              <a:t>3</a:t>
            </a:r>
          </a:p>
        </p:txBody>
      </p:sp>
      <p:sp>
        <p:nvSpPr>
          <p:cNvPr id="35" name="CuadroTexto 34">
            <a:extLst>
              <a:ext uri="{FF2B5EF4-FFF2-40B4-BE49-F238E27FC236}">
                <a16:creationId xmlns:a16="http://schemas.microsoft.com/office/drawing/2014/main" id="{3FA5219B-24E9-443F-BDF7-8EF6B9311594}"/>
              </a:ext>
            </a:extLst>
          </p:cNvPr>
          <p:cNvSpPr txBox="1"/>
          <p:nvPr/>
        </p:nvSpPr>
        <p:spPr>
          <a:xfrm>
            <a:off x="658344" y="4207608"/>
            <a:ext cx="1744543" cy="400110"/>
          </a:xfrm>
          <a:prstGeom prst="rect">
            <a:avLst/>
          </a:prstGeom>
          <a:noFill/>
        </p:spPr>
        <p:txBody>
          <a:bodyPr wrap="square">
            <a:spAutoFit/>
          </a:bodyPr>
          <a:lstStyle/>
          <a:p>
            <a:r>
              <a:rPr lang="el-CY" sz="2000" b="1" dirty="0">
                <a:solidFill>
                  <a:srgbClr val="002060"/>
                </a:solidFill>
                <a:latin typeface="EC Square Sans Pro" panose="020B0506040000020004" pitchFamily="34" charset="0"/>
              </a:rPr>
              <a:t>Αναγνωρίστε</a:t>
            </a:r>
          </a:p>
        </p:txBody>
      </p:sp>
      <p:grpSp>
        <p:nvGrpSpPr>
          <p:cNvPr id="15" name="Grupo 14">
            <a:extLst>
              <a:ext uri="{FF2B5EF4-FFF2-40B4-BE49-F238E27FC236}">
                <a16:creationId xmlns:a16="http://schemas.microsoft.com/office/drawing/2014/main" id="{CE982797-A9B4-4334-84D3-FF537D63117E}"/>
              </a:ext>
            </a:extLst>
          </p:cNvPr>
          <p:cNvGrpSpPr/>
          <p:nvPr/>
        </p:nvGrpSpPr>
        <p:grpSpPr>
          <a:xfrm>
            <a:off x="7957288" y="610106"/>
            <a:ext cx="4200796" cy="2308759"/>
            <a:chOff x="7957288" y="610106"/>
            <a:chExt cx="4200796" cy="2308759"/>
          </a:xfrm>
        </p:grpSpPr>
        <p:grpSp>
          <p:nvGrpSpPr>
            <p:cNvPr id="37" name="Grupo 36">
              <a:extLst>
                <a:ext uri="{FF2B5EF4-FFF2-40B4-BE49-F238E27FC236}">
                  <a16:creationId xmlns:a16="http://schemas.microsoft.com/office/drawing/2014/main" id="{2F32368B-0732-4D14-9C43-7B037F0A294F}"/>
                </a:ext>
              </a:extLst>
            </p:cNvPr>
            <p:cNvGrpSpPr/>
            <p:nvPr/>
          </p:nvGrpSpPr>
          <p:grpSpPr>
            <a:xfrm>
              <a:off x="8337914" y="1315255"/>
              <a:ext cx="332534" cy="299599"/>
              <a:chOff x="7173994" y="1770770"/>
              <a:chExt cx="558800" cy="506485"/>
            </a:xfrm>
          </p:grpSpPr>
          <p:sp>
            <p:nvSpPr>
              <p:cNvPr id="39" name="Elipse 38">
                <a:extLst>
                  <a:ext uri="{FF2B5EF4-FFF2-40B4-BE49-F238E27FC236}">
                    <a16:creationId xmlns:a16="http://schemas.microsoft.com/office/drawing/2014/main" id="{5C813B8A-AE29-45AF-9E7B-DAAC7816394E}"/>
                  </a:ext>
                </a:extLst>
              </p:cNvPr>
              <p:cNvSpPr/>
              <p:nvPr/>
            </p:nvSpPr>
            <p:spPr>
              <a:xfrm>
                <a:off x="7173994" y="1770770"/>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EC Square Sans Pro" panose="020B0506040000020004" pitchFamily="34" charset="0"/>
                </a:endParaRPr>
              </a:p>
            </p:txBody>
          </p:sp>
          <p:pic>
            <p:nvPicPr>
              <p:cNvPr id="41" name="Picture 6" descr="Chicken Icon Vector Art, Icons, and Graphics for Free Download">
                <a:extLst>
                  <a:ext uri="{FF2B5EF4-FFF2-40B4-BE49-F238E27FC236}">
                    <a16:creationId xmlns:a16="http://schemas.microsoft.com/office/drawing/2014/main" id="{FB7BD75A-D4CE-4305-9EF9-EA79580E4C42}"/>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354636" y="1898949"/>
                <a:ext cx="248093" cy="282182"/>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44" name="Grupo 43">
              <a:extLst>
                <a:ext uri="{FF2B5EF4-FFF2-40B4-BE49-F238E27FC236}">
                  <a16:creationId xmlns:a16="http://schemas.microsoft.com/office/drawing/2014/main" id="{FE5B63AA-0F92-474E-BC79-46A1C43B7197}"/>
                </a:ext>
              </a:extLst>
            </p:cNvPr>
            <p:cNvGrpSpPr/>
            <p:nvPr/>
          </p:nvGrpSpPr>
          <p:grpSpPr>
            <a:xfrm>
              <a:off x="8981879" y="844209"/>
              <a:ext cx="332534" cy="299599"/>
              <a:chOff x="7187073" y="2370223"/>
              <a:chExt cx="558800" cy="506485"/>
            </a:xfrm>
          </p:grpSpPr>
          <p:sp>
            <p:nvSpPr>
              <p:cNvPr id="56" name="Elipse 55">
                <a:extLst>
                  <a:ext uri="{FF2B5EF4-FFF2-40B4-BE49-F238E27FC236}">
                    <a16:creationId xmlns:a16="http://schemas.microsoft.com/office/drawing/2014/main" id="{1F552410-01A8-41FA-8F14-827FEE253ACF}"/>
                  </a:ext>
                </a:extLst>
              </p:cNvPr>
              <p:cNvSpPr/>
              <p:nvPr/>
            </p:nvSpPr>
            <p:spPr>
              <a:xfrm>
                <a:off x="7187073" y="2370223"/>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EC Square Sans Pro" panose="020B0506040000020004" pitchFamily="34" charset="0"/>
                </a:endParaRPr>
              </a:p>
            </p:txBody>
          </p:sp>
          <p:pic>
            <p:nvPicPr>
              <p:cNvPr id="57" name="Picture 8" descr="Sheep Vector Illustration Black Silhouette. Stock Vector - Illustration of  raphic, husbandry: 140349495">
                <a:extLst>
                  <a:ext uri="{FF2B5EF4-FFF2-40B4-BE49-F238E27FC236}">
                    <a16:creationId xmlns:a16="http://schemas.microsoft.com/office/drawing/2014/main" id="{FF37D005-BD50-48C3-B036-B4BB8A9CB431}"/>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l="13743" t="7481" r="11426" b="9237"/>
              <a:stretch/>
            </p:blipFill>
            <p:spPr bwMode="auto">
              <a:xfrm>
                <a:off x="7322864" y="2523900"/>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58" name="Grupo 57">
              <a:extLst>
                <a:ext uri="{FF2B5EF4-FFF2-40B4-BE49-F238E27FC236}">
                  <a16:creationId xmlns:a16="http://schemas.microsoft.com/office/drawing/2014/main" id="{CAD800FC-A308-4F54-94ED-D6456A87FA44}"/>
                </a:ext>
              </a:extLst>
            </p:cNvPr>
            <p:cNvGrpSpPr/>
            <p:nvPr/>
          </p:nvGrpSpPr>
          <p:grpSpPr>
            <a:xfrm>
              <a:off x="8779163" y="1186420"/>
              <a:ext cx="332534" cy="299599"/>
              <a:chOff x="7206758" y="3007460"/>
              <a:chExt cx="558800" cy="506485"/>
            </a:xfrm>
          </p:grpSpPr>
          <p:sp>
            <p:nvSpPr>
              <p:cNvPr id="59" name="Elipse 58">
                <a:extLst>
                  <a:ext uri="{FF2B5EF4-FFF2-40B4-BE49-F238E27FC236}">
                    <a16:creationId xmlns:a16="http://schemas.microsoft.com/office/drawing/2014/main" id="{5EA81898-A75C-4307-9FFB-9A4499E2E9E7}"/>
                  </a:ext>
                </a:extLst>
              </p:cNvPr>
              <p:cNvSpPr/>
              <p:nvPr/>
            </p:nvSpPr>
            <p:spPr>
              <a:xfrm>
                <a:off x="7206758" y="3007460"/>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EC Square Sans Pro" panose="020B0506040000020004" pitchFamily="34" charset="0"/>
                </a:endParaRPr>
              </a:p>
            </p:txBody>
          </p:sp>
          <p:pic>
            <p:nvPicPr>
              <p:cNvPr id="60" name="Picture 4" descr="840+ Heifer Illustrations, Royalty-Free Vector Graphics &amp; Clip Art - iStock  | Heifer cows, Heifer vector, Heifer milk">
                <a:extLst>
                  <a:ext uri="{FF2B5EF4-FFF2-40B4-BE49-F238E27FC236}">
                    <a16:creationId xmlns:a16="http://schemas.microsoft.com/office/drawing/2014/main" id="{F8C04ABB-7069-4E62-816D-A74CE6170FFA}"/>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6340" t="28652" r="15867" b="28682"/>
              <a:stretch/>
            </p:blipFill>
            <p:spPr bwMode="auto">
              <a:xfrm>
                <a:off x="7322864" y="3148828"/>
                <a:ext cx="355510" cy="22374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61" name="Grupo 60">
              <a:extLst>
                <a:ext uri="{FF2B5EF4-FFF2-40B4-BE49-F238E27FC236}">
                  <a16:creationId xmlns:a16="http://schemas.microsoft.com/office/drawing/2014/main" id="{918F7814-2FE4-4340-BB6F-D2077FEFC157}"/>
                </a:ext>
              </a:extLst>
            </p:cNvPr>
            <p:cNvGrpSpPr/>
            <p:nvPr/>
          </p:nvGrpSpPr>
          <p:grpSpPr>
            <a:xfrm>
              <a:off x="8770024" y="1567219"/>
              <a:ext cx="332534" cy="299599"/>
              <a:chOff x="7196598" y="3647063"/>
              <a:chExt cx="558800" cy="506485"/>
            </a:xfrm>
          </p:grpSpPr>
          <p:sp>
            <p:nvSpPr>
              <p:cNvPr id="62" name="Elipse 61">
                <a:extLst>
                  <a:ext uri="{FF2B5EF4-FFF2-40B4-BE49-F238E27FC236}">
                    <a16:creationId xmlns:a16="http://schemas.microsoft.com/office/drawing/2014/main" id="{280D4FB9-26D5-4B64-B2D4-285DF60A1D99}"/>
                  </a:ext>
                </a:extLst>
              </p:cNvPr>
              <p:cNvSpPr/>
              <p:nvPr/>
            </p:nvSpPr>
            <p:spPr>
              <a:xfrm>
                <a:off x="7196598" y="3647063"/>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EC Square Sans Pro" panose="020B0506040000020004" pitchFamily="34" charset="0"/>
                </a:endParaRPr>
              </a:p>
            </p:txBody>
          </p:sp>
          <p:pic>
            <p:nvPicPr>
              <p:cNvPr id="63" name="Picture 12" descr="Over 900 Free Horse Vectors - Pixabay - Pixabay">
                <a:extLst>
                  <a:ext uri="{FF2B5EF4-FFF2-40B4-BE49-F238E27FC236}">
                    <a16:creationId xmlns:a16="http://schemas.microsoft.com/office/drawing/2014/main" id="{592DDB2B-764E-46F4-A943-31B47054315A}"/>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292308" y="3736494"/>
                <a:ext cx="373522" cy="33271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64" name="Grupo 63">
              <a:extLst>
                <a:ext uri="{FF2B5EF4-FFF2-40B4-BE49-F238E27FC236}">
                  <a16:creationId xmlns:a16="http://schemas.microsoft.com/office/drawing/2014/main" id="{77744A4A-4B72-47E6-B376-1677BC9298BD}"/>
                </a:ext>
              </a:extLst>
            </p:cNvPr>
            <p:cNvGrpSpPr/>
            <p:nvPr/>
          </p:nvGrpSpPr>
          <p:grpSpPr>
            <a:xfrm>
              <a:off x="9207328" y="1577711"/>
              <a:ext cx="332534" cy="299599"/>
              <a:chOff x="7187073" y="4298257"/>
              <a:chExt cx="558800" cy="506485"/>
            </a:xfrm>
          </p:grpSpPr>
          <p:sp>
            <p:nvSpPr>
              <p:cNvPr id="65" name="Elipse 64">
                <a:extLst>
                  <a:ext uri="{FF2B5EF4-FFF2-40B4-BE49-F238E27FC236}">
                    <a16:creationId xmlns:a16="http://schemas.microsoft.com/office/drawing/2014/main" id="{9698ABE0-8A5C-41FE-8C27-AB7F720504FE}"/>
                  </a:ext>
                </a:extLst>
              </p:cNvPr>
              <p:cNvSpPr/>
              <p:nvPr/>
            </p:nvSpPr>
            <p:spPr>
              <a:xfrm>
                <a:off x="7187073" y="4298257"/>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EC Square Sans Pro" panose="020B0506040000020004" pitchFamily="34" charset="0"/>
                </a:endParaRPr>
              </a:p>
            </p:txBody>
          </p:sp>
          <p:pic>
            <p:nvPicPr>
              <p:cNvPr id="66" name="Picture 14" descr="Fish Icon Vector Isolated Stock Illustration - Download Image Now - Fish,  Icon, Vector - iStock">
                <a:extLst>
                  <a:ext uri="{FF2B5EF4-FFF2-40B4-BE49-F238E27FC236}">
                    <a16:creationId xmlns:a16="http://schemas.microsoft.com/office/drawing/2014/main" id="{88442B87-7604-48E0-A29C-F015D82DA871}"/>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l="12037" t="29604" r="9625" b="30401"/>
              <a:stretch/>
            </p:blipFill>
            <p:spPr bwMode="auto">
              <a:xfrm>
                <a:off x="7263957" y="4452963"/>
                <a:ext cx="414282" cy="21150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67" name="Grupo 66">
              <a:extLst>
                <a:ext uri="{FF2B5EF4-FFF2-40B4-BE49-F238E27FC236}">
                  <a16:creationId xmlns:a16="http://schemas.microsoft.com/office/drawing/2014/main" id="{1063015B-FC6E-4BCC-8AE4-6F329FFF1B6F}"/>
                </a:ext>
              </a:extLst>
            </p:cNvPr>
            <p:cNvGrpSpPr/>
            <p:nvPr/>
          </p:nvGrpSpPr>
          <p:grpSpPr>
            <a:xfrm>
              <a:off x="8340113" y="1706665"/>
              <a:ext cx="332534" cy="299599"/>
              <a:chOff x="7187073" y="4959716"/>
              <a:chExt cx="558800" cy="506485"/>
            </a:xfrm>
          </p:grpSpPr>
          <p:sp>
            <p:nvSpPr>
              <p:cNvPr id="68" name="Elipse 67">
                <a:extLst>
                  <a:ext uri="{FF2B5EF4-FFF2-40B4-BE49-F238E27FC236}">
                    <a16:creationId xmlns:a16="http://schemas.microsoft.com/office/drawing/2014/main" id="{1FD8D5F8-DE54-457E-B3DE-0735620112EA}"/>
                  </a:ext>
                </a:extLst>
              </p:cNvPr>
              <p:cNvSpPr/>
              <p:nvPr/>
            </p:nvSpPr>
            <p:spPr>
              <a:xfrm>
                <a:off x="7187073" y="4959716"/>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EC Square Sans Pro" panose="020B0506040000020004" pitchFamily="34" charset="0"/>
                </a:endParaRPr>
              </a:p>
            </p:txBody>
          </p:sp>
          <p:pic>
            <p:nvPicPr>
              <p:cNvPr id="69" name="Picture 10" descr="Goat Vector Art Stock Images | Depositphotos">
                <a:extLst>
                  <a:ext uri="{FF2B5EF4-FFF2-40B4-BE49-F238E27FC236}">
                    <a16:creationId xmlns:a16="http://schemas.microsoft.com/office/drawing/2014/main" id="{DD000374-218D-4E1F-9BEB-B37FB60A5C3A}"/>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8755" t="14682" r="10177" b="14207"/>
              <a:stretch/>
            </p:blipFill>
            <p:spPr bwMode="auto">
              <a:xfrm>
                <a:off x="7313573" y="5072763"/>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0" name="Grupo 69">
              <a:extLst>
                <a:ext uri="{FF2B5EF4-FFF2-40B4-BE49-F238E27FC236}">
                  <a16:creationId xmlns:a16="http://schemas.microsoft.com/office/drawing/2014/main" id="{5803C228-A3E7-4DE6-912F-BD65146B0011}"/>
                </a:ext>
              </a:extLst>
            </p:cNvPr>
            <p:cNvGrpSpPr/>
            <p:nvPr/>
          </p:nvGrpSpPr>
          <p:grpSpPr>
            <a:xfrm>
              <a:off x="11345079" y="1739000"/>
              <a:ext cx="332534" cy="299599"/>
              <a:chOff x="8091835" y="1770770"/>
              <a:chExt cx="558800" cy="506485"/>
            </a:xfrm>
          </p:grpSpPr>
          <p:sp>
            <p:nvSpPr>
              <p:cNvPr id="71" name="Elipse 70">
                <a:extLst>
                  <a:ext uri="{FF2B5EF4-FFF2-40B4-BE49-F238E27FC236}">
                    <a16:creationId xmlns:a16="http://schemas.microsoft.com/office/drawing/2014/main" id="{53C84CAF-2F42-41F7-B5EC-2A2567A85DFA}"/>
                  </a:ext>
                </a:extLst>
              </p:cNvPr>
              <p:cNvSpPr/>
              <p:nvPr/>
            </p:nvSpPr>
            <p:spPr>
              <a:xfrm>
                <a:off x="8091835" y="1770770"/>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EC Square Sans Pro" panose="020B0506040000020004" pitchFamily="34" charset="0"/>
                </a:endParaRPr>
              </a:p>
            </p:txBody>
          </p:sp>
          <p:pic>
            <p:nvPicPr>
              <p:cNvPr id="72" name="Picture 6" descr="Chicken Icon Vector Art, Icons, and Graphics for Free Download">
                <a:extLst>
                  <a:ext uri="{FF2B5EF4-FFF2-40B4-BE49-F238E27FC236}">
                    <a16:creationId xmlns:a16="http://schemas.microsoft.com/office/drawing/2014/main" id="{FFA73FF2-662A-4C40-916E-0638AECD0995}"/>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8272477" y="1898949"/>
                <a:ext cx="248093" cy="282182"/>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3" name="Grupo 72">
              <a:extLst>
                <a:ext uri="{FF2B5EF4-FFF2-40B4-BE49-F238E27FC236}">
                  <a16:creationId xmlns:a16="http://schemas.microsoft.com/office/drawing/2014/main" id="{9777529E-C752-4B9C-B16D-D6CB2A3635C7}"/>
                </a:ext>
              </a:extLst>
            </p:cNvPr>
            <p:cNvGrpSpPr/>
            <p:nvPr/>
          </p:nvGrpSpPr>
          <p:grpSpPr>
            <a:xfrm>
              <a:off x="10749867" y="888996"/>
              <a:ext cx="332534" cy="299599"/>
              <a:chOff x="8104914" y="2370223"/>
              <a:chExt cx="558800" cy="506485"/>
            </a:xfrm>
          </p:grpSpPr>
          <p:sp>
            <p:nvSpPr>
              <p:cNvPr id="74" name="Elipse 73">
                <a:extLst>
                  <a:ext uri="{FF2B5EF4-FFF2-40B4-BE49-F238E27FC236}">
                    <a16:creationId xmlns:a16="http://schemas.microsoft.com/office/drawing/2014/main" id="{2D3C3370-ABD6-40EE-B5DA-3FF9B5D703B2}"/>
                  </a:ext>
                </a:extLst>
              </p:cNvPr>
              <p:cNvSpPr/>
              <p:nvPr/>
            </p:nvSpPr>
            <p:spPr>
              <a:xfrm>
                <a:off x="8104914" y="2370223"/>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EC Square Sans Pro" panose="020B0506040000020004" pitchFamily="34" charset="0"/>
                </a:endParaRPr>
              </a:p>
            </p:txBody>
          </p:sp>
          <p:pic>
            <p:nvPicPr>
              <p:cNvPr id="75" name="Picture 8" descr="Sheep Vector Illustration Black Silhouette. Stock Vector - Illustration of  raphic, husbandry: 140349495">
                <a:extLst>
                  <a:ext uri="{FF2B5EF4-FFF2-40B4-BE49-F238E27FC236}">
                    <a16:creationId xmlns:a16="http://schemas.microsoft.com/office/drawing/2014/main" id="{3C676711-7A4B-42E9-93AC-BFFA1C9B168D}"/>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l="13743" t="7481" r="11426" b="9237"/>
              <a:stretch/>
            </p:blipFill>
            <p:spPr bwMode="auto">
              <a:xfrm>
                <a:off x="8240705" y="2523900"/>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6" name="Grupo 75">
              <a:extLst>
                <a:ext uri="{FF2B5EF4-FFF2-40B4-BE49-F238E27FC236}">
                  <a16:creationId xmlns:a16="http://schemas.microsoft.com/office/drawing/2014/main" id="{47EFDF9F-FFB2-40B9-B086-249738FEB490}"/>
                </a:ext>
              </a:extLst>
            </p:cNvPr>
            <p:cNvGrpSpPr/>
            <p:nvPr/>
          </p:nvGrpSpPr>
          <p:grpSpPr>
            <a:xfrm>
              <a:off x="10532839" y="1206610"/>
              <a:ext cx="332534" cy="299599"/>
              <a:chOff x="8124599" y="3007460"/>
              <a:chExt cx="558800" cy="506485"/>
            </a:xfrm>
          </p:grpSpPr>
          <p:sp>
            <p:nvSpPr>
              <p:cNvPr id="77" name="Elipse 76">
                <a:extLst>
                  <a:ext uri="{FF2B5EF4-FFF2-40B4-BE49-F238E27FC236}">
                    <a16:creationId xmlns:a16="http://schemas.microsoft.com/office/drawing/2014/main" id="{6CB95775-C572-44BF-AF35-516566E24048}"/>
                  </a:ext>
                </a:extLst>
              </p:cNvPr>
              <p:cNvSpPr/>
              <p:nvPr/>
            </p:nvSpPr>
            <p:spPr>
              <a:xfrm>
                <a:off x="8124599" y="3007460"/>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EC Square Sans Pro" panose="020B0506040000020004" pitchFamily="34" charset="0"/>
                </a:endParaRPr>
              </a:p>
            </p:txBody>
          </p:sp>
          <p:pic>
            <p:nvPicPr>
              <p:cNvPr id="78" name="Picture 4" descr="840+ Heifer Illustrations, Royalty-Free Vector Graphics &amp; Clip Art - iStock  | Heifer cows, Heifer vector, Heifer milk">
                <a:extLst>
                  <a:ext uri="{FF2B5EF4-FFF2-40B4-BE49-F238E27FC236}">
                    <a16:creationId xmlns:a16="http://schemas.microsoft.com/office/drawing/2014/main" id="{D12C0CB0-5BC1-430A-B93B-B304898601C9}"/>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6340" t="28652" r="15867" b="28682"/>
              <a:stretch/>
            </p:blipFill>
            <p:spPr bwMode="auto">
              <a:xfrm>
                <a:off x="8240705" y="3148828"/>
                <a:ext cx="355510" cy="22374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9" name="Grupo 78">
              <a:extLst>
                <a:ext uri="{FF2B5EF4-FFF2-40B4-BE49-F238E27FC236}">
                  <a16:creationId xmlns:a16="http://schemas.microsoft.com/office/drawing/2014/main" id="{69F1BEC3-D500-423F-B3D9-5C0813C42DA3}"/>
                </a:ext>
              </a:extLst>
            </p:cNvPr>
            <p:cNvGrpSpPr/>
            <p:nvPr/>
          </p:nvGrpSpPr>
          <p:grpSpPr>
            <a:xfrm>
              <a:off x="10942591" y="1589831"/>
              <a:ext cx="332534" cy="299599"/>
              <a:chOff x="8114439" y="3647063"/>
              <a:chExt cx="558800" cy="506485"/>
            </a:xfrm>
          </p:grpSpPr>
          <p:sp>
            <p:nvSpPr>
              <p:cNvPr id="80" name="Elipse 79">
                <a:extLst>
                  <a:ext uri="{FF2B5EF4-FFF2-40B4-BE49-F238E27FC236}">
                    <a16:creationId xmlns:a16="http://schemas.microsoft.com/office/drawing/2014/main" id="{22F8F791-8A39-4A82-908F-109B4AFCF348}"/>
                  </a:ext>
                </a:extLst>
              </p:cNvPr>
              <p:cNvSpPr/>
              <p:nvPr/>
            </p:nvSpPr>
            <p:spPr>
              <a:xfrm>
                <a:off x="8114439" y="3647063"/>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EC Square Sans Pro" panose="020B0506040000020004" pitchFamily="34" charset="0"/>
                </a:endParaRPr>
              </a:p>
            </p:txBody>
          </p:sp>
          <p:pic>
            <p:nvPicPr>
              <p:cNvPr id="81" name="Picture 12" descr="Over 900 Free Horse Vectors - Pixabay - Pixabay">
                <a:extLst>
                  <a:ext uri="{FF2B5EF4-FFF2-40B4-BE49-F238E27FC236}">
                    <a16:creationId xmlns:a16="http://schemas.microsoft.com/office/drawing/2014/main" id="{F8E6DE39-C42F-4ABA-87B3-6CAFBEE62E3D}"/>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210149" y="3736494"/>
                <a:ext cx="373522" cy="33271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82" name="Grupo 81">
              <a:extLst>
                <a:ext uri="{FF2B5EF4-FFF2-40B4-BE49-F238E27FC236}">
                  <a16:creationId xmlns:a16="http://schemas.microsoft.com/office/drawing/2014/main" id="{A703E5ED-83CE-429C-B65F-0841C30B7C02}"/>
                </a:ext>
              </a:extLst>
            </p:cNvPr>
            <p:cNvGrpSpPr/>
            <p:nvPr/>
          </p:nvGrpSpPr>
          <p:grpSpPr>
            <a:xfrm>
              <a:off x="10538559" y="1589832"/>
              <a:ext cx="332534" cy="299599"/>
              <a:chOff x="8104914" y="4298257"/>
              <a:chExt cx="558800" cy="506485"/>
            </a:xfrm>
          </p:grpSpPr>
          <p:sp>
            <p:nvSpPr>
              <p:cNvPr id="83" name="Elipse 82">
                <a:extLst>
                  <a:ext uri="{FF2B5EF4-FFF2-40B4-BE49-F238E27FC236}">
                    <a16:creationId xmlns:a16="http://schemas.microsoft.com/office/drawing/2014/main" id="{4B0E60E7-0148-4CF1-BC75-6C241E38BAD8}"/>
                  </a:ext>
                </a:extLst>
              </p:cNvPr>
              <p:cNvSpPr/>
              <p:nvPr/>
            </p:nvSpPr>
            <p:spPr>
              <a:xfrm>
                <a:off x="8104914" y="4298257"/>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EC Square Sans Pro" panose="020B0506040000020004" pitchFamily="34" charset="0"/>
                </a:endParaRPr>
              </a:p>
            </p:txBody>
          </p:sp>
          <p:pic>
            <p:nvPicPr>
              <p:cNvPr id="84" name="Picture 14" descr="Fish Icon Vector Isolated Stock Illustration - Download Image Now - Fish,  Icon, Vector - iStock">
                <a:extLst>
                  <a:ext uri="{FF2B5EF4-FFF2-40B4-BE49-F238E27FC236}">
                    <a16:creationId xmlns:a16="http://schemas.microsoft.com/office/drawing/2014/main" id="{ECEBD9AB-B29C-4C06-BC25-04A9BC6FA34B}"/>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l="12037" t="29604" r="9625" b="30401"/>
              <a:stretch/>
            </p:blipFill>
            <p:spPr bwMode="auto">
              <a:xfrm>
                <a:off x="8181798" y="4452963"/>
                <a:ext cx="414282" cy="21150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85" name="Grupo 84">
              <a:extLst>
                <a:ext uri="{FF2B5EF4-FFF2-40B4-BE49-F238E27FC236}">
                  <a16:creationId xmlns:a16="http://schemas.microsoft.com/office/drawing/2014/main" id="{BA3DA9AE-6F01-4C41-A12E-E11167014FD2}"/>
                </a:ext>
              </a:extLst>
            </p:cNvPr>
            <p:cNvGrpSpPr/>
            <p:nvPr/>
          </p:nvGrpSpPr>
          <p:grpSpPr>
            <a:xfrm>
              <a:off x="11346386" y="1367053"/>
              <a:ext cx="332534" cy="299599"/>
              <a:chOff x="8104914" y="4959716"/>
              <a:chExt cx="558800" cy="506485"/>
            </a:xfrm>
          </p:grpSpPr>
          <p:sp>
            <p:nvSpPr>
              <p:cNvPr id="86" name="Elipse 85">
                <a:extLst>
                  <a:ext uri="{FF2B5EF4-FFF2-40B4-BE49-F238E27FC236}">
                    <a16:creationId xmlns:a16="http://schemas.microsoft.com/office/drawing/2014/main" id="{6A42FC85-6BF1-4AF6-9CDA-DB6617C9BF27}"/>
                  </a:ext>
                </a:extLst>
              </p:cNvPr>
              <p:cNvSpPr/>
              <p:nvPr/>
            </p:nvSpPr>
            <p:spPr>
              <a:xfrm>
                <a:off x="8104914" y="4959716"/>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EC Square Sans Pro" panose="020B0506040000020004" pitchFamily="34" charset="0"/>
                </a:endParaRPr>
              </a:p>
            </p:txBody>
          </p:sp>
          <p:pic>
            <p:nvPicPr>
              <p:cNvPr id="87" name="Picture 10" descr="Goat Vector Art Stock Images | Depositphotos">
                <a:extLst>
                  <a:ext uri="{FF2B5EF4-FFF2-40B4-BE49-F238E27FC236}">
                    <a16:creationId xmlns:a16="http://schemas.microsoft.com/office/drawing/2014/main" id="{FDB673C4-D6B2-4022-B187-2C91A3BCC9E7}"/>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8755" t="14682" r="10177" b="14207"/>
              <a:stretch/>
            </p:blipFill>
            <p:spPr bwMode="auto">
              <a:xfrm>
                <a:off x="8231414" y="5072763"/>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grpSp>
        <p:sp>
          <p:nvSpPr>
            <p:cNvPr id="88" name="Elipse 87">
              <a:extLst>
                <a:ext uri="{FF2B5EF4-FFF2-40B4-BE49-F238E27FC236}">
                  <a16:creationId xmlns:a16="http://schemas.microsoft.com/office/drawing/2014/main" id="{32DC18A7-6987-47D8-84A9-25B41CC883BB}"/>
                </a:ext>
              </a:extLst>
            </p:cNvPr>
            <p:cNvSpPr/>
            <p:nvPr/>
          </p:nvSpPr>
          <p:spPr>
            <a:xfrm>
              <a:off x="8599972" y="2060584"/>
              <a:ext cx="1125119" cy="65510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dirty="0">
                <a:solidFill>
                  <a:schemeClr val="tx1"/>
                </a:solidFill>
                <a:latin typeface="EC Square Sans Pro" panose="020B0506040000020004" pitchFamily="34" charset="0"/>
                <a:cs typeface="Times New Roman" panose="02020603050405020304" pitchFamily="18" charset="0"/>
              </a:endParaRPr>
            </a:p>
          </p:txBody>
        </p:sp>
        <p:sp>
          <p:nvSpPr>
            <p:cNvPr id="89" name="Elipse 88">
              <a:extLst>
                <a:ext uri="{FF2B5EF4-FFF2-40B4-BE49-F238E27FC236}">
                  <a16:creationId xmlns:a16="http://schemas.microsoft.com/office/drawing/2014/main" id="{B6A9F2DA-BCEB-4272-A9BF-9E87D8FDE8B1}"/>
                </a:ext>
              </a:extLst>
            </p:cNvPr>
            <p:cNvSpPr/>
            <p:nvPr/>
          </p:nvSpPr>
          <p:spPr>
            <a:xfrm>
              <a:off x="10324214" y="2083508"/>
              <a:ext cx="1097450" cy="601213"/>
            </a:xfrm>
            <a:prstGeom prst="ellipse">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EC Square Sans Pro" panose="020B0506040000020004" pitchFamily="34" charset="0"/>
              </a:endParaRPr>
            </a:p>
          </p:txBody>
        </p:sp>
        <p:grpSp>
          <p:nvGrpSpPr>
            <p:cNvPr id="90" name="Grupo 89">
              <a:extLst>
                <a:ext uri="{FF2B5EF4-FFF2-40B4-BE49-F238E27FC236}">
                  <a16:creationId xmlns:a16="http://schemas.microsoft.com/office/drawing/2014/main" id="{B3AD1239-051C-4EB0-816A-52C4DBD49562}"/>
                </a:ext>
              </a:extLst>
            </p:cNvPr>
            <p:cNvGrpSpPr/>
            <p:nvPr/>
          </p:nvGrpSpPr>
          <p:grpSpPr>
            <a:xfrm>
              <a:off x="9226070" y="1186297"/>
              <a:ext cx="334195" cy="312699"/>
              <a:chOff x="7099542" y="1077560"/>
              <a:chExt cx="558800" cy="506485"/>
            </a:xfrm>
          </p:grpSpPr>
          <p:sp>
            <p:nvSpPr>
              <p:cNvPr id="91" name="Elipse 90">
                <a:extLst>
                  <a:ext uri="{FF2B5EF4-FFF2-40B4-BE49-F238E27FC236}">
                    <a16:creationId xmlns:a16="http://schemas.microsoft.com/office/drawing/2014/main" id="{17CFCDDC-5CCC-40D6-A01F-29761A962E13}"/>
                  </a:ext>
                </a:extLst>
              </p:cNvPr>
              <p:cNvSpPr/>
              <p:nvPr/>
            </p:nvSpPr>
            <p:spPr>
              <a:xfrm>
                <a:off x="7099542" y="1077560"/>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EC Square Sans Pro" panose="020B0506040000020004" pitchFamily="34" charset="0"/>
                </a:endParaRPr>
              </a:p>
            </p:txBody>
          </p:sp>
          <p:pic>
            <p:nvPicPr>
              <p:cNvPr id="92" name="Picture 2" descr="Silhouette of a pig Royalty Free Vector Image - VectorStock">
                <a:extLst>
                  <a:ext uri="{FF2B5EF4-FFF2-40B4-BE49-F238E27FC236}">
                    <a16:creationId xmlns:a16="http://schemas.microsoft.com/office/drawing/2014/main" id="{E088ACE1-8848-4394-98A8-2B45E8EC978E}"/>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l="1844" t="18131" r="2411" b="24735"/>
              <a:stretch/>
            </p:blipFill>
            <p:spPr bwMode="auto">
              <a:xfrm>
                <a:off x="7173994" y="1228645"/>
                <a:ext cx="409896" cy="222740"/>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93" name="Grupo 92">
              <a:extLst>
                <a:ext uri="{FF2B5EF4-FFF2-40B4-BE49-F238E27FC236}">
                  <a16:creationId xmlns:a16="http://schemas.microsoft.com/office/drawing/2014/main" id="{A6BA48DF-08C9-4F63-9DD9-32099D4EC6E8}"/>
                </a:ext>
              </a:extLst>
            </p:cNvPr>
            <p:cNvGrpSpPr/>
            <p:nvPr/>
          </p:nvGrpSpPr>
          <p:grpSpPr>
            <a:xfrm>
              <a:off x="10931965" y="1215904"/>
              <a:ext cx="333591" cy="305204"/>
              <a:chOff x="8070324" y="1057481"/>
              <a:chExt cx="558800" cy="506485"/>
            </a:xfrm>
          </p:grpSpPr>
          <p:sp>
            <p:nvSpPr>
              <p:cNvPr id="94" name="Elipse 93">
                <a:extLst>
                  <a:ext uri="{FF2B5EF4-FFF2-40B4-BE49-F238E27FC236}">
                    <a16:creationId xmlns:a16="http://schemas.microsoft.com/office/drawing/2014/main" id="{EDE0A21B-3792-46B6-B285-39A5FDF043CE}"/>
                  </a:ext>
                </a:extLst>
              </p:cNvPr>
              <p:cNvSpPr/>
              <p:nvPr/>
            </p:nvSpPr>
            <p:spPr>
              <a:xfrm>
                <a:off x="8070324" y="1057481"/>
                <a:ext cx="558800" cy="506485"/>
              </a:xfrm>
              <a:prstGeom prst="ellipse">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EC Square Sans Pro" panose="020B0506040000020004" pitchFamily="34" charset="0"/>
                </a:endParaRPr>
              </a:p>
            </p:txBody>
          </p:sp>
          <p:pic>
            <p:nvPicPr>
              <p:cNvPr id="95" name="Picture 2" descr="Silhouette of a pig Royalty Free Vector Image - VectorStock">
                <a:extLst>
                  <a:ext uri="{FF2B5EF4-FFF2-40B4-BE49-F238E27FC236}">
                    <a16:creationId xmlns:a16="http://schemas.microsoft.com/office/drawing/2014/main" id="{F913D720-A822-4FCA-90CF-BC235A34C0ED}"/>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l="1844" t="18131" r="2411" b="24735"/>
              <a:stretch/>
            </p:blipFill>
            <p:spPr bwMode="auto">
              <a:xfrm>
                <a:off x="8144776" y="1208566"/>
                <a:ext cx="409896" cy="222740"/>
              </a:xfrm>
              <a:prstGeom prst="rect">
                <a:avLst/>
              </a:prstGeom>
              <a:noFill/>
              <a:extLst>
                <a:ext uri="{909E8E84-426E-40DD-AFC4-6F175D3DCCD1}">
                  <a14:hiddenFill xmlns:a14="http://schemas.microsoft.com/office/drawing/2010/main">
                    <a:solidFill>
                      <a:srgbClr val="FFFFFF"/>
                    </a:solidFill>
                  </a14:hiddenFill>
                </a:ext>
              </a:extLst>
            </p:spPr>
          </p:pic>
        </p:grpSp>
        <p:sp>
          <p:nvSpPr>
            <p:cNvPr id="96" name="Elipse 95">
              <a:extLst>
                <a:ext uri="{FF2B5EF4-FFF2-40B4-BE49-F238E27FC236}">
                  <a16:creationId xmlns:a16="http://schemas.microsoft.com/office/drawing/2014/main" id="{08F0A3F2-FEE7-4AE0-9B7E-0138FF4B1000}"/>
                </a:ext>
              </a:extLst>
            </p:cNvPr>
            <p:cNvSpPr/>
            <p:nvPr/>
          </p:nvSpPr>
          <p:spPr>
            <a:xfrm>
              <a:off x="7957288" y="617658"/>
              <a:ext cx="4200796" cy="2301207"/>
            </a:xfrm>
            <a:prstGeom prst="ellipse">
              <a:avLst/>
            </a:prstGeom>
            <a:noFill/>
            <a:ln w="38100">
              <a:solidFill>
                <a:srgbClr val="6BB1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latin typeface="EC Square Sans Pro" panose="020B0506040000020004" pitchFamily="34" charset="0"/>
              </a:endParaRPr>
            </a:p>
          </p:txBody>
        </p:sp>
        <p:cxnSp>
          <p:nvCxnSpPr>
            <p:cNvPr id="97" name="Conector recto de flecha 96">
              <a:extLst>
                <a:ext uri="{FF2B5EF4-FFF2-40B4-BE49-F238E27FC236}">
                  <a16:creationId xmlns:a16="http://schemas.microsoft.com/office/drawing/2014/main" id="{28413A72-D637-40C1-BDAC-90B769B2DA2B}"/>
                </a:ext>
              </a:extLst>
            </p:cNvPr>
            <p:cNvCxnSpPr>
              <a:cxnSpLocks/>
              <a:endCxn id="88" idx="0"/>
            </p:cNvCxnSpPr>
            <p:nvPr/>
          </p:nvCxnSpPr>
          <p:spPr>
            <a:xfrm>
              <a:off x="9162532" y="1739357"/>
              <a:ext cx="0" cy="321227"/>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98" name="Conector recto de flecha 97">
              <a:extLst>
                <a:ext uri="{FF2B5EF4-FFF2-40B4-BE49-F238E27FC236}">
                  <a16:creationId xmlns:a16="http://schemas.microsoft.com/office/drawing/2014/main" id="{A1D1F92B-DFB2-48E1-AB14-44E9793DA559}"/>
                </a:ext>
              </a:extLst>
            </p:cNvPr>
            <p:cNvCxnSpPr>
              <a:cxnSpLocks/>
              <a:endCxn id="100" idx="0"/>
            </p:cNvCxnSpPr>
            <p:nvPr/>
          </p:nvCxnSpPr>
          <p:spPr>
            <a:xfrm>
              <a:off x="10830959" y="1852373"/>
              <a:ext cx="70324" cy="175812"/>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99" name="CuadroTexto 98">
              <a:extLst>
                <a:ext uri="{FF2B5EF4-FFF2-40B4-BE49-F238E27FC236}">
                  <a16:creationId xmlns:a16="http://schemas.microsoft.com/office/drawing/2014/main" id="{1BF5F1D7-8BB1-44E0-9BB9-EAE23BE4CDC4}"/>
                </a:ext>
              </a:extLst>
            </p:cNvPr>
            <p:cNvSpPr txBox="1"/>
            <p:nvPr/>
          </p:nvSpPr>
          <p:spPr>
            <a:xfrm>
              <a:off x="9457156" y="610106"/>
              <a:ext cx="1189715" cy="837152"/>
            </a:xfrm>
            <a:prstGeom prst="rect">
              <a:avLst/>
            </a:prstGeom>
            <a:noFill/>
          </p:spPr>
          <p:txBody>
            <a:bodyPr wrap="square">
              <a:spAutoFit/>
            </a:bodyPr>
            <a:lstStyle/>
            <a:p>
              <a:pPr algn="ctr"/>
              <a:r>
                <a:rPr lang="el-CY" sz="1100" b="1">
                  <a:latin typeface="EC Square Sans Pro" panose="020B0506040000020004" pitchFamily="34" charset="0"/>
                  <a:cs typeface="Times New Roman" panose="02020603050405020304" pitchFamily="18" charset="0"/>
                </a:rPr>
                <a:t>GE 1</a:t>
              </a:r>
              <a:r>
                <a:rPr lang="el-CY" sz="1100">
                  <a:latin typeface="EC Square Sans Pro" panose="020B0506040000020004" pitchFamily="34" charset="0"/>
                  <a:cs typeface="Times New Roman" panose="02020603050405020304" pitchFamily="18" charset="0"/>
                </a:rPr>
                <a:t> </a:t>
              </a:r>
            </a:p>
            <a:p>
              <a:pPr lvl="0">
                <a:lnSpc>
                  <a:spcPct val="80000"/>
                </a:lnSpc>
              </a:pPr>
              <a:r>
                <a:rPr lang="el-CY" sz="1100">
                  <a:latin typeface="EC Square Sans Pro" panose="020B0506040000020004" pitchFamily="34" charset="0"/>
                  <a:cs typeface="Times New Roman" panose="02020603050405020304" pitchFamily="18" charset="0"/>
                </a:rPr>
                <a:t>Εντοπισμός προβλημάτων και ευκαιριών</a:t>
              </a:r>
            </a:p>
            <a:p>
              <a:pPr algn="ctr"/>
              <a:endParaRPr lang="en-GB" sz="1100" dirty="0">
                <a:latin typeface="EC Square Sans Pro" panose="020B0506040000020004" pitchFamily="34" charset="0"/>
                <a:cs typeface="Times New Roman" panose="02020603050405020304" pitchFamily="18" charset="0"/>
              </a:endParaRPr>
            </a:p>
          </p:txBody>
        </p:sp>
        <p:sp>
          <p:nvSpPr>
            <p:cNvPr id="100" name="CuadroTexto 99">
              <a:extLst>
                <a:ext uri="{FF2B5EF4-FFF2-40B4-BE49-F238E27FC236}">
                  <a16:creationId xmlns:a16="http://schemas.microsoft.com/office/drawing/2014/main" id="{7D274DF0-6FF7-4E27-AE62-6ED003659303}"/>
                </a:ext>
              </a:extLst>
            </p:cNvPr>
            <p:cNvSpPr txBox="1"/>
            <p:nvPr/>
          </p:nvSpPr>
          <p:spPr>
            <a:xfrm>
              <a:off x="10333586" y="2028185"/>
              <a:ext cx="1135394" cy="646331"/>
            </a:xfrm>
            <a:prstGeom prst="rect">
              <a:avLst/>
            </a:prstGeom>
            <a:noFill/>
          </p:spPr>
          <p:txBody>
            <a:bodyPr wrap="square">
              <a:spAutoFit/>
            </a:bodyPr>
            <a:lstStyle/>
            <a:p>
              <a:pPr algn="ctr"/>
              <a:r>
                <a:rPr lang="el-CY" sz="900">
                  <a:latin typeface="EC Square Sans Pro" panose="020B0506040000020004" pitchFamily="34" charset="0"/>
                  <a:cs typeface="Times New Roman" panose="02020603050405020304" pitchFamily="18" charset="0"/>
                </a:rPr>
                <a:t>Εντοπισμός προβλημάτων και ευκαιριών για τους κτηνιάτρους</a:t>
              </a:r>
            </a:p>
          </p:txBody>
        </p:sp>
        <p:sp>
          <p:nvSpPr>
            <p:cNvPr id="101" name="CuadroTexto 100">
              <a:extLst>
                <a:ext uri="{FF2B5EF4-FFF2-40B4-BE49-F238E27FC236}">
                  <a16:creationId xmlns:a16="http://schemas.microsoft.com/office/drawing/2014/main" id="{73BF8C90-00A8-4931-BEAE-B57AFAC52093}"/>
                </a:ext>
              </a:extLst>
            </p:cNvPr>
            <p:cNvSpPr txBox="1"/>
            <p:nvPr/>
          </p:nvSpPr>
          <p:spPr>
            <a:xfrm>
              <a:off x="8683387" y="2075905"/>
              <a:ext cx="1041703" cy="584775"/>
            </a:xfrm>
            <a:prstGeom prst="rect">
              <a:avLst/>
            </a:prstGeom>
            <a:noFill/>
          </p:spPr>
          <p:txBody>
            <a:bodyPr wrap="square">
              <a:spAutoFit/>
            </a:bodyPr>
            <a:lstStyle/>
            <a:p>
              <a:pPr algn="ctr"/>
              <a:r>
                <a:rPr lang="el-CY" sz="800" dirty="0">
                  <a:latin typeface="EC Square Sans Pro" panose="020B0506040000020004" pitchFamily="34" charset="0"/>
                  <a:cs typeface="Times New Roman" panose="02020603050405020304" pitchFamily="18" charset="0"/>
                </a:rPr>
                <a:t>Εντοπισμός προβλημάτων και ευκαιριών για τους κτηνοτρόφους</a:t>
              </a:r>
            </a:p>
          </p:txBody>
        </p:sp>
      </p:grpSp>
      <p:grpSp>
        <p:nvGrpSpPr>
          <p:cNvPr id="16" name="Grupo 15">
            <a:extLst>
              <a:ext uri="{FF2B5EF4-FFF2-40B4-BE49-F238E27FC236}">
                <a16:creationId xmlns:a16="http://schemas.microsoft.com/office/drawing/2014/main" id="{DD97B49A-C493-451A-A4DA-AFDF4CE2CD13}"/>
              </a:ext>
            </a:extLst>
          </p:cNvPr>
          <p:cNvGrpSpPr/>
          <p:nvPr/>
        </p:nvGrpSpPr>
        <p:grpSpPr>
          <a:xfrm>
            <a:off x="7954280" y="2968692"/>
            <a:ext cx="4237720" cy="2449248"/>
            <a:chOff x="7954280" y="2968692"/>
            <a:chExt cx="4237720" cy="2449248"/>
          </a:xfrm>
        </p:grpSpPr>
        <p:sp>
          <p:nvSpPr>
            <p:cNvPr id="146" name="Elipse 145">
              <a:extLst>
                <a:ext uri="{FF2B5EF4-FFF2-40B4-BE49-F238E27FC236}">
                  <a16:creationId xmlns:a16="http://schemas.microsoft.com/office/drawing/2014/main" id="{32F5C7A5-A9C5-46B7-B4E1-53D7E113C287}"/>
                </a:ext>
              </a:extLst>
            </p:cNvPr>
            <p:cNvSpPr/>
            <p:nvPr/>
          </p:nvSpPr>
          <p:spPr>
            <a:xfrm>
              <a:off x="8899588" y="315058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148" name="Elipse 147">
              <a:extLst>
                <a:ext uri="{FF2B5EF4-FFF2-40B4-BE49-F238E27FC236}">
                  <a16:creationId xmlns:a16="http://schemas.microsoft.com/office/drawing/2014/main" id="{E5782E68-C07A-4634-981D-CD8D58AB7F7F}"/>
                </a:ext>
              </a:extLst>
            </p:cNvPr>
            <p:cNvSpPr/>
            <p:nvPr/>
          </p:nvSpPr>
          <p:spPr>
            <a:xfrm flipH="1">
              <a:off x="9062966" y="314450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pic>
          <p:nvPicPr>
            <p:cNvPr id="153" name="Picture 10" descr="Goat Vector Art Stock Images | Depositphotos">
              <a:extLst>
                <a:ext uri="{FF2B5EF4-FFF2-40B4-BE49-F238E27FC236}">
                  <a16:creationId xmlns:a16="http://schemas.microsoft.com/office/drawing/2014/main" id="{6F28223C-D638-4C60-89DC-F29313AC080C}"/>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8755" t="14682" r="10177" b="14207"/>
            <a:stretch/>
          </p:blipFill>
          <p:spPr bwMode="auto">
            <a:xfrm>
              <a:off x="9233462" y="3307886"/>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55" name="Elipse 154">
              <a:extLst>
                <a:ext uri="{FF2B5EF4-FFF2-40B4-BE49-F238E27FC236}">
                  <a16:creationId xmlns:a16="http://schemas.microsoft.com/office/drawing/2014/main" id="{464EFCD6-E111-456D-ADAA-B68F8EA76117}"/>
                </a:ext>
              </a:extLst>
            </p:cNvPr>
            <p:cNvSpPr/>
            <p:nvPr/>
          </p:nvSpPr>
          <p:spPr>
            <a:xfrm>
              <a:off x="9890335" y="3737160"/>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156" name="Elipse 155">
              <a:extLst>
                <a:ext uri="{FF2B5EF4-FFF2-40B4-BE49-F238E27FC236}">
                  <a16:creationId xmlns:a16="http://schemas.microsoft.com/office/drawing/2014/main" id="{597F7BD9-8BC2-4143-B15E-73B8804873A0}"/>
                </a:ext>
              </a:extLst>
            </p:cNvPr>
            <p:cNvSpPr/>
            <p:nvPr/>
          </p:nvSpPr>
          <p:spPr>
            <a:xfrm flipH="1">
              <a:off x="10053713" y="3731080"/>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158" name="Elipse 157">
              <a:extLst>
                <a:ext uri="{FF2B5EF4-FFF2-40B4-BE49-F238E27FC236}">
                  <a16:creationId xmlns:a16="http://schemas.microsoft.com/office/drawing/2014/main" id="{B55D87F8-B667-470C-B486-CE3DFBEB5052}"/>
                </a:ext>
              </a:extLst>
            </p:cNvPr>
            <p:cNvSpPr/>
            <p:nvPr/>
          </p:nvSpPr>
          <p:spPr>
            <a:xfrm>
              <a:off x="11049972" y="3690683"/>
              <a:ext cx="829339" cy="596623"/>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159" name="Elipse 158">
              <a:extLst>
                <a:ext uri="{FF2B5EF4-FFF2-40B4-BE49-F238E27FC236}">
                  <a16:creationId xmlns:a16="http://schemas.microsoft.com/office/drawing/2014/main" id="{66139F69-1C7C-4535-BE9C-EA2E2F958899}"/>
                </a:ext>
              </a:extLst>
            </p:cNvPr>
            <p:cNvSpPr/>
            <p:nvPr/>
          </p:nvSpPr>
          <p:spPr>
            <a:xfrm flipH="1">
              <a:off x="11213349" y="3684603"/>
              <a:ext cx="829339" cy="596623"/>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160" name="Elipse 159">
              <a:extLst>
                <a:ext uri="{FF2B5EF4-FFF2-40B4-BE49-F238E27FC236}">
                  <a16:creationId xmlns:a16="http://schemas.microsoft.com/office/drawing/2014/main" id="{B0C8F183-815B-488F-9984-BC25926E5570}"/>
                </a:ext>
              </a:extLst>
            </p:cNvPr>
            <p:cNvSpPr/>
            <p:nvPr/>
          </p:nvSpPr>
          <p:spPr>
            <a:xfrm>
              <a:off x="10786809" y="446042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161" name="Elipse 160">
              <a:extLst>
                <a:ext uri="{FF2B5EF4-FFF2-40B4-BE49-F238E27FC236}">
                  <a16:creationId xmlns:a16="http://schemas.microsoft.com/office/drawing/2014/main" id="{6AE96318-BF7C-47AA-9A7B-B650D8587433}"/>
                </a:ext>
              </a:extLst>
            </p:cNvPr>
            <p:cNvSpPr/>
            <p:nvPr/>
          </p:nvSpPr>
          <p:spPr>
            <a:xfrm flipH="1">
              <a:off x="10950187" y="445434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162" name="Elipse 161">
              <a:extLst>
                <a:ext uri="{FF2B5EF4-FFF2-40B4-BE49-F238E27FC236}">
                  <a16:creationId xmlns:a16="http://schemas.microsoft.com/office/drawing/2014/main" id="{9F5E1524-92B9-4E99-8D2D-381DA9336944}"/>
                </a:ext>
              </a:extLst>
            </p:cNvPr>
            <p:cNvSpPr/>
            <p:nvPr/>
          </p:nvSpPr>
          <p:spPr>
            <a:xfrm>
              <a:off x="10168827" y="304670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163" name="Elipse 162">
              <a:extLst>
                <a:ext uri="{FF2B5EF4-FFF2-40B4-BE49-F238E27FC236}">
                  <a16:creationId xmlns:a16="http://schemas.microsoft.com/office/drawing/2014/main" id="{80D1FB5B-3566-437E-B69A-54134974D9A4}"/>
                </a:ext>
              </a:extLst>
            </p:cNvPr>
            <p:cNvSpPr/>
            <p:nvPr/>
          </p:nvSpPr>
          <p:spPr>
            <a:xfrm flipH="1">
              <a:off x="10332205" y="304062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164" name="Elipse 163">
              <a:extLst>
                <a:ext uri="{FF2B5EF4-FFF2-40B4-BE49-F238E27FC236}">
                  <a16:creationId xmlns:a16="http://schemas.microsoft.com/office/drawing/2014/main" id="{B40CE400-B309-4399-A4E2-11576D7DF228}"/>
                </a:ext>
              </a:extLst>
            </p:cNvPr>
            <p:cNvSpPr/>
            <p:nvPr/>
          </p:nvSpPr>
          <p:spPr>
            <a:xfrm>
              <a:off x="9682769" y="457507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165" name="Elipse 164">
              <a:extLst>
                <a:ext uri="{FF2B5EF4-FFF2-40B4-BE49-F238E27FC236}">
                  <a16:creationId xmlns:a16="http://schemas.microsoft.com/office/drawing/2014/main" id="{F360C246-1A74-4618-8E46-625046E83AE4}"/>
                </a:ext>
              </a:extLst>
            </p:cNvPr>
            <p:cNvSpPr/>
            <p:nvPr/>
          </p:nvSpPr>
          <p:spPr>
            <a:xfrm flipH="1">
              <a:off x="9846147" y="456899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166" name="Elipse 165">
              <a:extLst>
                <a:ext uri="{FF2B5EF4-FFF2-40B4-BE49-F238E27FC236}">
                  <a16:creationId xmlns:a16="http://schemas.microsoft.com/office/drawing/2014/main" id="{6BD914C1-074C-4279-A902-ECD74B21B5CE}"/>
                </a:ext>
              </a:extLst>
            </p:cNvPr>
            <p:cNvSpPr/>
            <p:nvPr/>
          </p:nvSpPr>
          <p:spPr>
            <a:xfrm>
              <a:off x="8815236" y="3991751"/>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167" name="Elipse 166">
              <a:extLst>
                <a:ext uri="{FF2B5EF4-FFF2-40B4-BE49-F238E27FC236}">
                  <a16:creationId xmlns:a16="http://schemas.microsoft.com/office/drawing/2014/main" id="{962EBF94-E54A-4956-8D73-D1B9F73A7699}"/>
                </a:ext>
              </a:extLst>
            </p:cNvPr>
            <p:cNvSpPr/>
            <p:nvPr/>
          </p:nvSpPr>
          <p:spPr>
            <a:xfrm flipH="1">
              <a:off x="8978614" y="3985671"/>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pic>
          <p:nvPicPr>
            <p:cNvPr id="168" name="Picture 6" descr="Chicken Icon Vector Art, Icons, and Graphics for Free Download">
              <a:extLst>
                <a:ext uri="{FF2B5EF4-FFF2-40B4-BE49-F238E27FC236}">
                  <a16:creationId xmlns:a16="http://schemas.microsoft.com/office/drawing/2014/main" id="{8492EC89-A943-45A2-8E40-757B73F87D6D}"/>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a:stretch/>
          </p:blipFill>
          <p:spPr bwMode="auto">
            <a:xfrm flipH="1">
              <a:off x="10547218" y="3179945"/>
              <a:ext cx="309783" cy="352348"/>
            </a:xfrm>
            <a:prstGeom prst="rect">
              <a:avLst/>
            </a:prstGeom>
            <a:noFill/>
            <a:extLst>
              <a:ext uri="{909E8E84-426E-40DD-AFC4-6F175D3DCCD1}">
                <a14:hiddenFill xmlns:a14="http://schemas.microsoft.com/office/drawing/2010/main">
                  <a:solidFill>
                    <a:srgbClr val="FFFFFF"/>
                  </a:solidFill>
                </a14:hiddenFill>
              </a:ext>
            </a:extLst>
          </p:spPr>
        </p:pic>
        <p:pic>
          <p:nvPicPr>
            <p:cNvPr id="169" name="Picture 4" descr="840+ Heifer Illustrations, Royalty-Free Vector Graphics &amp; Clip Art - iStock  | Heifer cows, Heifer vector, Heifer milk">
              <a:extLst>
                <a:ext uri="{FF2B5EF4-FFF2-40B4-BE49-F238E27FC236}">
                  <a16:creationId xmlns:a16="http://schemas.microsoft.com/office/drawing/2014/main" id="{E7438556-84A5-408F-913B-3E365082742E}"/>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6340" t="28652" r="15867" b="28682"/>
            <a:stretch/>
          </p:blipFill>
          <p:spPr bwMode="auto">
            <a:xfrm>
              <a:off x="9109082" y="4207608"/>
              <a:ext cx="355510" cy="223747"/>
            </a:xfrm>
            <a:prstGeom prst="rect">
              <a:avLst/>
            </a:prstGeom>
            <a:noFill/>
            <a:extLst>
              <a:ext uri="{909E8E84-426E-40DD-AFC4-6F175D3DCCD1}">
                <a14:hiddenFill xmlns:a14="http://schemas.microsoft.com/office/drawing/2010/main">
                  <a:solidFill>
                    <a:srgbClr val="FFFFFF"/>
                  </a:solidFill>
                </a14:hiddenFill>
              </a:ext>
            </a:extLst>
          </p:spPr>
        </p:pic>
        <p:pic>
          <p:nvPicPr>
            <p:cNvPr id="170" name="Picture 8" descr="Sheep Vector Illustration Black Silhouette. Stock Vector - Illustration of  raphic, husbandry: 140349495">
              <a:extLst>
                <a:ext uri="{FF2B5EF4-FFF2-40B4-BE49-F238E27FC236}">
                  <a16:creationId xmlns:a16="http://schemas.microsoft.com/office/drawing/2014/main" id="{86463C8D-226C-4A0A-879A-864161D376C9}"/>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l="13743" t="7481" r="11426" b="9237"/>
            <a:stretch/>
          </p:blipFill>
          <p:spPr bwMode="auto">
            <a:xfrm>
              <a:off x="11117498" y="4698578"/>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71" name="Picture 12" descr="Over 900 Free Horse Vectors - Pixabay - Pixabay">
              <a:extLst>
                <a:ext uri="{FF2B5EF4-FFF2-40B4-BE49-F238E27FC236}">
                  <a16:creationId xmlns:a16="http://schemas.microsoft.com/office/drawing/2014/main" id="{46139112-9DB4-444B-AB89-47EB79F6BE86}"/>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flipH="1">
              <a:off x="10166864" y="3869266"/>
              <a:ext cx="409896" cy="365117"/>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72" name="Picture 2" descr="Silhouette of a pig Royalty Free Vector Image - VectorStock">
              <a:extLst>
                <a:ext uri="{FF2B5EF4-FFF2-40B4-BE49-F238E27FC236}">
                  <a16:creationId xmlns:a16="http://schemas.microsoft.com/office/drawing/2014/main" id="{25389C6B-38C5-4CB0-90ED-C6C38794131D}"/>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l="1844" t="18131" r="2411" b="24735"/>
            <a:stretch/>
          </p:blipFill>
          <p:spPr bwMode="auto">
            <a:xfrm>
              <a:off x="9978953" y="4819515"/>
              <a:ext cx="409896" cy="222740"/>
            </a:xfrm>
            <a:prstGeom prst="rect">
              <a:avLst/>
            </a:prstGeom>
            <a:noFill/>
            <a:extLst>
              <a:ext uri="{909E8E84-426E-40DD-AFC4-6F175D3DCCD1}">
                <a14:hiddenFill xmlns:a14="http://schemas.microsoft.com/office/drawing/2010/main">
                  <a:solidFill>
                    <a:srgbClr val="FFFFFF"/>
                  </a:solidFill>
                </a14:hiddenFill>
              </a:ext>
            </a:extLst>
          </p:spPr>
        </p:pic>
        <p:pic>
          <p:nvPicPr>
            <p:cNvPr id="173" name="Picture 14" descr="Fish Icon Vector Isolated Stock Illustration - Download Image Now - Fish,  Icon, Vector - iStock">
              <a:extLst>
                <a:ext uri="{FF2B5EF4-FFF2-40B4-BE49-F238E27FC236}">
                  <a16:creationId xmlns:a16="http://schemas.microsoft.com/office/drawing/2014/main" id="{98308459-3B96-4960-B415-0900066553A3}"/>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l="12037" t="29604" r="9625" b="30401"/>
            <a:stretch/>
          </p:blipFill>
          <p:spPr bwMode="auto">
            <a:xfrm>
              <a:off x="11346247" y="3928901"/>
              <a:ext cx="414282" cy="211507"/>
            </a:xfrm>
            <a:prstGeom prst="rect">
              <a:avLst/>
            </a:prstGeom>
            <a:noFill/>
            <a:extLst>
              <a:ext uri="{909E8E84-426E-40DD-AFC4-6F175D3DCCD1}">
                <a14:hiddenFill xmlns:a14="http://schemas.microsoft.com/office/drawing/2010/main">
                  <a:solidFill>
                    <a:srgbClr val="FFFFFF"/>
                  </a:solidFill>
                </a14:hiddenFill>
              </a:ext>
            </a:extLst>
          </p:spPr>
        </p:pic>
        <p:sp>
          <p:nvSpPr>
            <p:cNvPr id="174" name="Elipse 173">
              <a:extLst>
                <a:ext uri="{FF2B5EF4-FFF2-40B4-BE49-F238E27FC236}">
                  <a16:creationId xmlns:a16="http://schemas.microsoft.com/office/drawing/2014/main" id="{BA3DB9A5-B96F-4743-8591-4A2F87073329}"/>
                </a:ext>
              </a:extLst>
            </p:cNvPr>
            <p:cNvSpPr/>
            <p:nvPr/>
          </p:nvSpPr>
          <p:spPr>
            <a:xfrm>
              <a:off x="8059645" y="2968692"/>
              <a:ext cx="4132355" cy="2449248"/>
            </a:xfrm>
            <a:prstGeom prst="ellipse">
              <a:avLst/>
            </a:prstGeom>
            <a:noFill/>
            <a:ln w="38100">
              <a:solidFill>
                <a:srgbClr val="6BB1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latin typeface="EC Square Sans Pro" panose="020B0506040000020004" pitchFamily="34" charset="0"/>
              </a:endParaRPr>
            </a:p>
          </p:txBody>
        </p:sp>
        <p:sp>
          <p:nvSpPr>
            <p:cNvPr id="175" name="CuadroTexto 174">
              <a:extLst>
                <a:ext uri="{FF2B5EF4-FFF2-40B4-BE49-F238E27FC236}">
                  <a16:creationId xmlns:a16="http://schemas.microsoft.com/office/drawing/2014/main" id="{2E694109-1897-4FC1-8D84-BC1A4C773F28}"/>
                </a:ext>
              </a:extLst>
            </p:cNvPr>
            <p:cNvSpPr txBox="1"/>
            <p:nvPr/>
          </p:nvSpPr>
          <p:spPr>
            <a:xfrm>
              <a:off x="7972195" y="3574593"/>
              <a:ext cx="1189715" cy="261610"/>
            </a:xfrm>
            <a:prstGeom prst="rect">
              <a:avLst/>
            </a:prstGeom>
            <a:noFill/>
          </p:spPr>
          <p:txBody>
            <a:bodyPr wrap="square">
              <a:spAutoFit/>
            </a:bodyPr>
            <a:lstStyle/>
            <a:p>
              <a:pPr algn="ctr"/>
              <a:r>
                <a:rPr lang="el-CY" sz="1100" b="1">
                  <a:latin typeface="EC Square Sans Pro" panose="020B0506040000020004" pitchFamily="34" charset="0"/>
                  <a:cs typeface="Times New Roman" panose="02020603050405020304" pitchFamily="18" charset="0"/>
                </a:rPr>
                <a:t>GE 2a</a:t>
              </a:r>
            </a:p>
          </p:txBody>
        </p:sp>
        <p:sp>
          <p:nvSpPr>
            <p:cNvPr id="176" name="CuadroTexto 175">
              <a:extLst>
                <a:ext uri="{FF2B5EF4-FFF2-40B4-BE49-F238E27FC236}">
                  <a16:creationId xmlns:a16="http://schemas.microsoft.com/office/drawing/2014/main" id="{1D71FDFD-A5F0-4607-A269-254A5AFA4DF0}"/>
                </a:ext>
              </a:extLst>
            </p:cNvPr>
            <p:cNvSpPr txBox="1"/>
            <p:nvPr/>
          </p:nvSpPr>
          <p:spPr>
            <a:xfrm>
              <a:off x="7954280" y="4642649"/>
              <a:ext cx="1189715" cy="261610"/>
            </a:xfrm>
            <a:prstGeom prst="rect">
              <a:avLst/>
            </a:prstGeom>
            <a:noFill/>
          </p:spPr>
          <p:txBody>
            <a:bodyPr wrap="square">
              <a:spAutoFit/>
            </a:bodyPr>
            <a:lstStyle/>
            <a:p>
              <a:pPr algn="ctr"/>
              <a:r>
                <a:rPr lang="el-CY" sz="1100" b="1">
                  <a:latin typeface="EC Square Sans Pro" panose="020B0506040000020004" pitchFamily="34" charset="0"/>
                  <a:cs typeface="Times New Roman" panose="02020603050405020304" pitchFamily="18" charset="0"/>
                </a:rPr>
                <a:t>GE 2b</a:t>
              </a:r>
            </a:p>
          </p:txBody>
        </p:sp>
      </p:grpSp>
      <p:sp>
        <p:nvSpPr>
          <p:cNvPr id="177" name="Elipse 176">
            <a:extLst>
              <a:ext uri="{FF2B5EF4-FFF2-40B4-BE49-F238E27FC236}">
                <a16:creationId xmlns:a16="http://schemas.microsoft.com/office/drawing/2014/main" id="{34A3BAAD-FF5C-4540-8D05-088B289825EC}"/>
              </a:ext>
            </a:extLst>
          </p:cNvPr>
          <p:cNvSpPr/>
          <p:nvPr/>
        </p:nvSpPr>
        <p:spPr>
          <a:xfrm>
            <a:off x="8059644" y="5460845"/>
            <a:ext cx="4132355" cy="1373259"/>
          </a:xfrm>
          <a:prstGeom prst="ellipse">
            <a:avLst/>
          </a:prstGeom>
          <a:noFill/>
          <a:ln w="38100">
            <a:solidFill>
              <a:srgbClr val="6BB1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latin typeface="EC Square Sans Pro" panose="020B0506040000020004" pitchFamily="34" charset="0"/>
            </a:endParaRPr>
          </a:p>
        </p:txBody>
      </p:sp>
      <p:sp>
        <p:nvSpPr>
          <p:cNvPr id="178" name="Elipse 177">
            <a:extLst>
              <a:ext uri="{FF2B5EF4-FFF2-40B4-BE49-F238E27FC236}">
                <a16:creationId xmlns:a16="http://schemas.microsoft.com/office/drawing/2014/main" id="{16E7BDEA-792D-4919-88CD-9403C69207B8}"/>
              </a:ext>
            </a:extLst>
          </p:cNvPr>
          <p:cNvSpPr/>
          <p:nvPr/>
        </p:nvSpPr>
        <p:spPr>
          <a:xfrm flipH="1">
            <a:off x="9207328" y="5540135"/>
            <a:ext cx="2950756" cy="124331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179" name="Elipse 178">
            <a:extLst>
              <a:ext uri="{FF2B5EF4-FFF2-40B4-BE49-F238E27FC236}">
                <a16:creationId xmlns:a16="http://schemas.microsoft.com/office/drawing/2014/main" id="{43526A21-F4C7-4231-8D76-1DBC035D3DA1}"/>
              </a:ext>
            </a:extLst>
          </p:cNvPr>
          <p:cNvSpPr/>
          <p:nvPr/>
        </p:nvSpPr>
        <p:spPr>
          <a:xfrm>
            <a:off x="8150983" y="5551553"/>
            <a:ext cx="2791608" cy="1199994"/>
          </a:xfrm>
          <a:prstGeom prst="ellipse">
            <a:avLst/>
          </a:prstGeom>
          <a:no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180" name="CuadroTexto 179">
            <a:extLst>
              <a:ext uri="{FF2B5EF4-FFF2-40B4-BE49-F238E27FC236}">
                <a16:creationId xmlns:a16="http://schemas.microsoft.com/office/drawing/2014/main" id="{C051886C-0831-4B40-9892-020C4CA2027D}"/>
              </a:ext>
            </a:extLst>
          </p:cNvPr>
          <p:cNvSpPr txBox="1"/>
          <p:nvPr/>
        </p:nvSpPr>
        <p:spPr>
          <a:xfrm>
            <a:off x="9378633" y="5758727"/>
            <a:ext cx="1189715" cy="261610"/>
          </a:xfrm>
          <a:prstGeom prst="rect">
            <a:avLst/>
          </a:prstGeom>
          <a:noFill/>
        </p:spPr>
        <p:txBody>
          <a:bodyPr wrap="square">
            <a:spAutoFit/>
          </a:bodyPr>
          <a:lstStyle/>
          <a:p>
            <a:pPr algn="ctr"/>
            <a:r>
              <a:rPr lang="el-CY" sz="1100" b="1">
                <a:latin typeface="EC Square Sans Pro" panose="020B0506040000020004" pitchFamily="34" charset="0"/>
                <a:cs typeface="Times New Roman" panose="02020603050405020304" pitchFamily="18" charset="0"/>
              </a:rPr>
              <a:t>GE 3a</a:t>
            </a:r>
          </a:p>
        </p:txBody>
      </p:sp>
      <p:sp>
        <p:nvSpPr>
          <p:cNvPr id="181" name="CuadroTexto 180">
            <a:extLst>
              <a:ext uri="{FF2B5EF4-FFF2-40B4-BE49-F238E27FC236}">
                <a16:creationId xmlns:a16="http://schemas.microsoft.com/office/drawing/2014/main" id="{A74E4077-B3D0-471E-A826-A8FD5F4D2DC6}"/>
              </a:ext>
            </a:extLst>
          </p:cNvPr>
          <p:cNvSpPr txBox="1"/>
          <p:nvPr/>
        </p:nvSpPr>
        <p:spPr>
          <a:xfrm>
            <a:off x="9412217" y="6204771"/>
            <a:ext cx="1189715" cy="261610"/>
          </a:xfrm>
          <a:prstGeom prst="rect">
            <a:avLst/>
          </a:prstGeom>
          <a:noFill/>
        </p:spPr>
        <p:txBody>
          <a:bodyPr wrap="square">
            <a:spAutoFit/>
          </a:bodyPr>
          <a:lstStyle/>
          <a:p>
            <a:pPr algn="ctr"/>
            <a:r>
              <a:rPr lang="el-CY" sz="1100" b="1">
                <a:latin typeface="EC Square Sans Pro" panose="020B0506040000020004" pitchFamily="34" charset="0"/>
                <a:cs typeface="Times New Roman" panose="02020603050405020304" pitchFamily="18" charset="0"/>
              </a:rPr>
              <a:t>GE 3b</a:t>
            </a:r>
          </a:p>
        </p:txBody>
      </p:sp>
      <p:grpSp>
        <p:nvGrpSpPr>
          <p:cNvPr id="2" name="Group 1">
            <a:extLst>
              <a:ext uri="{FF2B5EF4-FFF2-40B4-BE49-F238E27FC236}">
                <a16:creationId xmlns:a16="http://schemas.microsoft.com/office/drawing/2014/main" id="{8314F923-B3D2-6B76-CA99-72C600604C03}"/>
              </a:ext>
            </a:extLst>
          </p:cNvPr>
          <p:cNvGrpSpPr/>
          <p:nvPr/>
        </p:nvGrpSpPr>
        <p:grpSpPr>
          <a:xfrm>
            <a:off x="2338236" y="3810078"/>
            <a:ext cx="3272305" cy="1607614"/>
            <a:chOff x="2338236" y="3810078"/>
            <a:chExt cx="3272305" cy="1607614"/>
          </a:xfrm>
        </p:grpSpPr>
        <p:grpSp>
          <p:nvGrpSpPr>
            <p:cNvPr id="3" name="Group 2">
              <a:extLst>
                <a:ext uri="{FF2B5EF4-FFF2-40B4-BE49-F238E27FC236}">
                  <a16:creationId xmlns:a16="http://schemas.microsoft.com/office/drawing/2014/main" id="{7A594D93-8B68-96D0-1BAC-71974E5265B7}"/>
                </a:ext>
              </a:extLst>
            </p:cNvPr>
            <p:cNvGrpSpPr/>
            <p:nvPr/>
          </p:nvGrpSpPr>
          <p:grpSpPr>
            <a:xfrm>
              <a:off x="2338236" y="3810078"/>
              <a:ext cx="3272305" cy="1607614"/>
              <a:chOff x="2338236" y="3810078"/>
              <a:chExt cx="3272305" cy="1607614"/>
            </a:xfrm>
          </p:grpSpPr>
          <p:grpSp>
            <p:nvGrpSpPr>
              <p:cNvPr id="5" name="Group 4">
                <a:extLst>
                  <a:ext uri="{FF2B5EF4-FFF2-40B4-BE49-F238E27FC236}">
                    <a16:creationId xmlns:a16="http://schemas.microsoft.com/office/drawing/2014/main" id="{8307AB0C-FB70-D54D-47F5-A6307546AB9D}"/>
                  </a:ext>
                </a:extLst>
              </p:cNvPr>
              <p:cNvGrpSpPr/>
              <p:nvPr/>
            </p:nvGrpSpPr>
            <p:grpSpPr>
              <a:xfrm>
                <a:off x="2338236" y="3810078"/>
                <a:ext cx="3272305" cy="1607614"/>
                <a:chOff x="2338236" y="3810078"/>
                <a:chExt cx="3272305" cy="1607614"/>
              </a:xfrm>
            </p:grpSpPr>
            <p:grpSp>
              <p:nvGrpSpPr>
                <p:cNvPr id="7" name="Group 6">
                  <a:extLst>
                    <a:ext uri="{FF2B5EF4-FFF2-40B4-BE49-F238E27FC236}">
                      <a16:creationId xmlns:a16="http://schemas.microsoft.com/office/drawing/2014/main" id="{775618DA-1255-46E7-CD33-EA02D65B64C4}"/>
                    </a:ext>
                  </a:extLst>
                </p:cNvPr>
                <p:cNvGrpSpPr/>
                <p:nvPr/>
              </p:nvGrpSpPr>
              <p:grpSpPr>
                <a:xfrm>
                  <a:off x="2338236" y="3810078"/>
                  <a:ext cx="3272305" cy="1607614"/>
                  <a:chOff x="2338236" y="3810078"/>
                  <a:chExt cx="3272305" cy="1607614"/>
                </a:xfrm>
              </p:grpSpPr>
              <p:grpSp>
                <p:nvGrpSpPr>
                  <p:cNvPr id="10" name="Group 9">
                    <a:extLst>
                      <a:ext uri="{FF2B5EF4-FFF2-40B4-BE49-F238E27FC236}">
                        <a16:creationId xmlns:a16="http://schemas.microsoft.com/office/drawing/2014/main" id="{244D35BE-60EF-B235-FEFB-6BC61E99D39D}"/>
                      </a:ext>
                    </a:extLst>
                  </p:cNvPr>
                  <p:cNvGrpSpPr/>
                  <p:nvPr/>
                </p:nvGrpSpPr>
                <p:grpSpPr>
                  <a:xfrm>
                    <a:off x="2338236" y="3810078"/>
                    <a:ext cx="3272305" cy="1607614"/>
                    <a:chOff x="2338236" y="3810078"/>
                    <a:chExt cx="3272305" cy="1607614"/>
                  </a:xfrm>
                </p:grpSpPr>
                <p:pic>
                  <p:nvPicPr>
                    <p:cNvPr id="12" name="Picture 2">
                      <a:extLst>
                        <a:ext uri="{FF2B5EF4-FFF2-40B4-BE49-F238E27FC236}">
                          <a16:creationId xmlns:a16="http://schemas.microsoft.com/office/drawing/2014/main" id="{4088DBB1-E5A7-980A-547B-5437B1341FF6}"/>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2338236" y="3810078"/>
                      <a:ext cx="3272305" cy="1607614"/>
                    </a:xfrm>
                    <a:prstGeom prst="rect">
                      <a:avLst/>
                    </a:prstGeom>
                    <a:noFill/>
                    <a:ln cap="flat">
                      <a:noFill/>
                    </a:ln>
                  </p:spPr>
                </p:pic>
                <p:sp>
                  <p:nvSpPr>
                    <p:cNvPr id="13" name="TextBox 12">
                      <a:extLst>
                        <a:ext uri="{FF2B5EF4-FFF2-40B4-BE49-F238E27FC236}">
                          <a16:creationId xmlns:a16="http://schemas.microsoft.com/office/drawing/2014/main" id="{8578A251-B3C9-174C-F570-9C62F8DDCFAA}"/>
                        </a:ext>
                      </a:extLst>
                    </p:cNvPr>
                    <p:cNvSpPr txBox="1"/>
                    <p:nvPr/>
                  </p:nvSpPr>
                  <p:spPr>
                    <a:xfrm>
                      <a:off x="2374312" y="5045430"/>
                      <a:ext cx="610094" cy="184666"/>
                    </a:xfrm>
                    <a:prstGeom prst="rect">
                      <a:avLst/>
                    </a:prstGeom>
                    <a:noFill/>
                  </p:spPr>
                  <p:txBody>
                    <a:bodyPr wrap="square" lIns="0" tIns="0" rIns="0" bIns="0" rtlCol="0">
                      <a:spAutoFit/>
                    </a:bodyPr>
                    <a:lstStyle/>
                    <a:p>
                      <a:pPr algn="ctr"/>
                      <a:r>
                        <a:rPr lang="el-CY" sz="600">
                          <a:solidFill>
                            <a:srgbClr val="0B82AD"/>
                          </a:solidFill>
                          <a:latin typeface="Arial" panose="020B0604020202020204" pitchFamily="34" charset="0"/>
                          <a:cs typeface="Arial" panose="020B0604020202020204" pitchFamily="34" charset="0"/>
                        </a:rPr>
                        <a:t>Τι θέλετε να κάνετε;</a:t>
                      </a:r>
                    </a:p>
                  </p:txBody>
                </p:sp>
              </p:grpSp>
              <p:sp>
                <p:nvSpPr>
                  <p:cNvPr id="11" name="TextBox 10">
                    <a:extLst>
                      <a:ext uri="{FF2B5EF4-FFF2-40B4-BE49-F238E27FC236}">
                        <a16:creationId xmlns:a16="http://schemas.microsoft.com/office/drawing/2014/main" id="{661A0478-4C77-35DE-3749-CA125BBFBB97}"/>
                      </a:ext>
                    </a:extLst>
                  </p:cNvPr>
                  <p:cNvSpPr txBox="1"/>
                  <p:nvPr/>
                </p:nvSpPr>
                <p:spPr>
                  <a:xfrm>
                    <a:off x="3004031" y="5038944"/>
                    <a:ext cx="610094" cy="184666"/>
                  </a:xfrm>
                  <a:prstGeom prst="rect">
                    <a:avLst/>
                  </a:prstGeom>
                  <a:noFill/>
                </p:spPr>
                <p:txBody>
                  <a:bodyPr wrap="square" lIns="0" tIns="0" rIns="0" bIns="0" rtlCol="0">
                    <a:spAutoFit/>
                  </a:bodyPr>
                  <a:lstStyle/>
                  <a:p>
                    <a:pPr algn="ctr"/>
                    <a:r>
                      <a:rPr lang="el-CY" sz="600">
                        <a:solidFill>
                          <a:srgbClr val="02B0AE"/>
                        </a:solidFill>
                        <a:latin typeface="Arial" panose="020B0604020202020204" pitchFamily="34" charset="0"/>
                        <a:cs typeface="Arial" panose="020B0604020202020204" pitchFamily="34" charset="0"/>
                      </a:rPr>
                      <a:t>Πότε θα ξέρετε ότι το έχετε επιτύχει;</a:t>
                    </a:r>
                  </a:p>
                </p:txBody>
              </p:sp>
            </p:grpSp>
            <p:sp>
              <p:nvSpPr>
                <p:cNvPr id="9" name="TextBox 8">
                  <a:extLst>
                    <a:ext uri="{FF2B5EF4-FFF2-40B4-BE49-F238E27FC236}">
                      <a16:creationId xmlns:a16="http://schemas.microsoft.com/office/drawing/2014/main" id="{389BB195-89E0-7708-EA55-2BE9AE9BE940}"/>
                    </a:ext>
                  </a:extLst>
                </p:cNvPr>
                <p:cNvSpPr txBox="1"/>
                <p:nvPr/>
              </p:nvSpPr>
              <p:spPr>
                <a:xfrm>
                  <a:off x="3671974" y="5038944"/>
                  <a:ext cx="610094" cy="276999"/>
                </a:xfrm>
                <a:prstGeom prst="rect">
                  <a:avLst/>
                </a:prstGeom>
                <a:noFill/>
              </p:spPr>
              <p:txBody>
                <a:bodyPr wrap="square" lIns="0" tIns="0" rIns="0" bIns="0" rtlCol="0">
                  <a:spAutoFit/>
                </a:bodyPr>
                <a:lstStyle/>
                <a:p>
                  <a:pPr algn="ctr"/>
                  <a:r>
                    <a:rPr lang="el-CY" sz="600">
                      <a:solidFill>
                        <a:srgbClr val="01A97B"/>
                      </a:solidFill>
                      <a:latin typeface="Arial" panose="020B0604020202020204" pitchFamily="34" charset="0"/>
                      <a:cs typeface="Arial" panose="020B0604020202020204" pitchFamily="34" charset="0"/>
                    </a:rPr>
                    <a:t>Είναι στη δική σας ευχέρεια να το επιτύχετε;</a:t>
                  </a:r>
                </a:p>
              </p:txBody>
            </p:sp>
          </p:grpSp>
          <p:sp>
            <p:nvSpPr>
              <p:cNvPr id="6" name="TextBox 5">
                <a:extLst>
                  <a:ext uri="{FF2B5EF4-FFF2-40B4-BE49-F238E27FC236}">
                    <a16:creationId xmlns:a16="http://schemas.microsoft.com/office/drawing/2014/main" id="{06CAFF29-B388-7A00-9463-0E24E4597853}"/>
                  </a:ext>
                </a:extLst>
              </p:cNvPr>
              <p:cNvSpPr txBox="1"/>
              <p:nvPr/>
            </p:nvSpPr>
            <p:spPr>
              <a:xfrm>
                <a:off x="4319741" y="5029283"/>
                <a:ext cx="610094" cy="276999"/>
              </a:xfrm>
              <a:prstGeom prst="rect">
                <a:avLst/>
              </a:prstGeom>
              <a:noFill/>
            </p:spPr>
            <p:txBody>
              <a:bodyPr wrap="square" lIns="0" tIns="0" rIns="0" bIns="0" rtlCol="0">
                <a:spAutoFit/>
              </a:bodyPr>
              <a:lstStyle/>
              <a:p>
                <a:pPr algn="ctr"/>
                <a:r>
                  <a:rPr lang="el-CY" sz="600">
                    <a:solidFill>
                      <a:srgbClr val="55BD12"/>
                    </a:solidFill>
                    <a:latin typeface="Arial" panose="020B0604020202020204" pitchFamily="34" charset="0"/>
                    <a:cs typeface="Arial" panose="020B0604020202020204" pitchFamily="34" charset="0"/>
                  </a:rPr>
                  <a:t>Μπορείτε ρεαλιστικά να το επιτύχετε;</a:t>
                </a:r>
              </a:p>
            </p:txBody>
          </p:sp>
        </p:grpSp>
        <p:sp>
          <p:nvSpPr>
            <p:cNvPr id="4" name="TextBox 3">
              <a:extLst>
                <a:ext uri="{FF2B5EF4-FFF2-40B4-BE49-F238E27FC236}">
                  <a16:creationId xmlns:a16="http://schemas.microsoft.com/office/drawing/2014/main" id="{47C3EAB5-8629-0DE6-E679-E44CE3EDE024}"/>
                </a:ext>
              </a:extLst>
            </p:cNvPr>
            <p:cNvSpPr txBox="1"/>
            <p:nvPr/>
          </p:nvSpPr>
          <p:spPr>
            <a:xfrm>
              <a:off x="4952564" y="5038944"/>
              <a:ext cx="610094" cy="276999"/>
            </a:xfrm>
            <a:prstGeom prst="rect">
              <a:avLst/>
            </a:prstGeom>
            <a:noFill/>
          </p:spPr>
          <p:txBody>
            <a:bodyPr wrap="square" lIns="0" tIns="0" rIns="0" bIns="0" rtlCol="0">
              <a:spAutoFit/>
            </a:bodyPr>
            <a:lstStyle/>
            <a:p>
              <a:pPr algn="ctr"/>
              <a:r>
                <a:rPr lang="el-CY" sz="600">
                  <a:solidFill>
                    <a:srgbClr val="B6C625"/>
                  </a:solidFill>
                  <a:latin typeface="Arial" panose="020B0604020202020204" pitchFamily="34" charset="0"/>
                  <a:cs typeface="Arial" panose="020B0604020202020204" pitchFamily="34" charset="0"/>
                </a:rPr>
                <a:t>Πότε ακριβώς θέλετε να το επιτύχετε;</a:t>
              </a:r>
            </a:p>
          </p:txBody>
        </p:sp>
      </p:grpSp>
      <p:graphicFrame>
        <p:nvGraphicFramePr>
          <p:cNvPr id="14" name="Table 13">
            <a:extLst>
              <a:ext uri="{FF2B5EF4-FFF2-40B4-BE49-F238E27FC236}">
                <a16:creationId xmlns:a16="http://schemas.microsoft.com/office/drawing/2014/main" id="{7883940B-B10A-64E8-EB89-7FA57AE90A30}"/>
              </a:ext>
            </a:extLst>
          </p:cNvPr>
          <p:cNvGraphicFramePr>
            <a:graphicFrameLocks noGrp="1"/>
          </p:cNvGraphicFramePr>
          <p:nvPr>
            <p:extLst>
              <p:ext uri="{D42A27DB-BD31-4B8C-83A1-F6EECF244321}">
                <p14:modId xmlns:p14="http://schemas.microsoft.com/office/powerpoint/2010/main" val="1822151735"/>
              </p:ext>
            </p:extLst>
          </p:nvPr>
        </p:nvGraphicFramePr>
        <p:xfrm>
          <a:off x="2346106" y="3841657"/>
          <a:ext cx="3246120" cy="1173480"/>
        </p:xfrm>
        <a:graphic>
          <a:graphicData uri="http://schemas.openxmlformats.org/drawingml/2006/table">
            <a:tbl>
              <a:tblPr firstRow="1" bandRow="1">
                <a:tableStyleId>{5C22544A-7EE6-4342-B048-85BDC9FD1C3A}</a:tableStyleId>
              </a:tblPr>
              <a:tblGrid>
                <a:gridCol w="649224">
                  <a:extLst>
                    <a:ext uri="{9D8B030D-6E8A-4147-A177-3AD203B41FA5}">
                      <a16:colId xmlns:a16="http://schemas.microsoft.com/office/drawing/2014/main" val="3627518420"/>
                    </a:ext>
                  </a:extLst>
                </a:gridCol>
                <a:gridCol w="649224">
                  <a:extLst>
                    <a:ext uri="{9D8B030D-6E8A-4147-A177-3AD203B41FA5}">
                      <a16:colId xmlns:a16="http://schemas.microsoft.com/office/drawing/2014/main" val="3605136724"/>
                    </a:ext>
                  </a:extLst>
                </a:gridCol>
                <a:gridCol w="649224">
                  <a:extLst>
                    <a:ext uri="{9D8B030D-6E8A-4147-A177-3AD203B41FA5}">
                      <a16:colId xmlns:a16="http://schemas.microsoft.com/office/drawing/2014/main" val="1287659504"/>
                    </a:ext>
                  </a:extLst>
                </a:gridCol>
                <a:gridCol w="649224">
                  <a:extLst>
                    <a:ext uri="{9D8B030D-6E8A-4147-A177-3AD203B41FA5}">
                      <a16:colId xmlns:a16="http://schemas.microsoft.com/office/drawing/2014/main" val="2768515705"/>
                    </a:ext>
                  </a:extLst>
                </a:gridCol>
                <a:gridCol w="649224">
                  <a:extLst>
                    <a:ext uri="{9D8B030D-6E8A-4147-A177-3AD203B41FA5}">
                      <a16:colId xmlns:a16="http://schemas.microsoft.com/office/drawing/2014/main" val="2235794676"/>
                    </a:ext>
                  </a:extLst>
                </a:gridCol>
              </a:tblGrid>
              <a:tr h="0">
                <a:tc>
                  <a:txBody>
                    <a:bodyPr/>
                    <a:lstStyle/>
                    <a:p>
                      <a:pPr algn="ctr"/>
                      <a:r>
                        <a:rPr lang="el-CY" sz="600" b="0" dirty="0">
                          <a:solidFill>
                            <a:schemeClr val="bg1"/>
                          </a:solidFill>
                          <a:latin typeface="Arial" panose="020B0604020202020204" pitchFamily="34" charset="0"/>
                          <a:cs typeface="Arial" panose="020B0604020202020204" pitchFamily="34" charset="0"/>
                        </a:rPr>
                        <a:t>Specific (Συγκεκριμένοι)</a:t>
                      </a:r>
                    </a:p>
                  </a:txBody>
                  <a:tcPr marL="18288" marR="27432" marT="18288" marB="27432"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l-CY" sz="600" b="0">
                          <a:solidFill>
                            <a:schemeClr val="bg1"/>
                          </a:solidFill>
                          <a:latin typeface="Arial" panose="020B0604020202020204" pitchFamily="34" charset="0"/>
                          <a:cs typeface="Arial" panose="020B0604020202020204" pitchFamily="34" charset="0"/>
                        </a:rPr>
                        <a:t>Measurable (Μετρήσιμοι)</a:t>
                      </a:r>
                    </a:p>
                  </a:txBody>
                  <a:tcPr marL="18288" marR="27432" marT="18288" marB="27432"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l-CY" sz="600" b="0">
                          <a:solidFill>
                            <a:schemeClr val="bg1"/>
                          </a:solidFill>
                          <a:latin typeface="Arial" panose="020B0604020202020204" pitchFamily="34" charset="0"/>
                          <a:cs typeface="Arial" panose="020B0604020202020204" pitchFamily="34" charset="0"/>
                        </a:rPr>
                        <a:t>Achievable (Εφικτοί)</a:t>
                      </a:r>
                    </a:p>
                  </a:txBody>
                  <a:tcPr marL="18288" marR="27432" marT="18288" marB="27432"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l-CY" sz="600" b="0">
                          <a:solidFill>
                            <a:schemeClr val="bg1"/>
                          </a:solidFill>
                          <a:latin typeface="Arial" panose="020B0604020202020204" pitchFamily="34" charset="0"/>
                          <a:cs typeface="Arial" panose="020B0604020202020204" pitchFamily="34" charset="0"/>
                        </a:rPr>
                        <a:t>Realistic (Ρεαλιστικοί)</a:t>
                      </a:r>
                    </a:p>
                  </a:txBody>
                  <a:tcPr marL="18288" marR="27432" marT="18288" marB="27432"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l-CY" sz="600" b="0">
                          <a:solidFill>
                            <a:schemeClr val="bg1"/>
                          </a:solidFill>
                          <a:latin typeface="Arial" panose="020B0604020202020204" pitchFamily="34" charset="0"/>
                          <a:cs typeface="Arial" panose="020B0604020202020204" pitchFamily="34" charset="0"/>
                        </a:rPr>
                        <a:t>Timely (Έγκαιροι)</a:t>
                      </a:r>
                    </a:p>
                  </a:txBody>
                  <a:tcPr marL="18288" marR="27432" marT="18288" marB="27432"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5258632"/>
                  </a:ext>
                </a:extLst>
              </a:tr>
              <a:tr h="0">
                <a:tc>
                  <a:txBody>
                    <a:bodyPr/>
                    <a:lstStyle/>
                    <a:p>
                      <a:pPr algn="ctr"/>
                      <a:r>
                        <a:rPr lang="el-CY" sz="4000" b="1" dirty="0">
                          <a:solidFill>
                            <a:schemeClr val="bg1"/>
                          </a:solidFill>
                          <a:latin typeface="Arial" panose="020B0604020202020204" pitchFamily="34" charset="0"/>
                          <a:cs typeface="Arial" panose="020B0604020202020204" pitchFamily="34" charset="0"/>
                        </a:rPr>
                        <a:t>S</a:t>
                      </a:r>
                    </a:p>
                  </a:txBody>
                  <a:tcPr marL="18288" marR="27432" marT="18288" marB="27432"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l-CY" sz="4000" b="1" dirty="0">
                          <a:solidFill>
                            <a:schemeClr val="bg1"/>
                          </a:solidFill>
                          <a:latin typeface="Arial" panose="020B0604020202020204" pitchFamily="34" charset="0"/>
                          <a:cs typeface="Arial" panose="020B0604020202020204" pitchFamily="34" charset="0"/>
                        </a:rPr>
                        <a:t>M</a:t>
                      </a:r>
                    </a:p>
                  </a:txBody>
                  <a:tcPr marL="18288" marR="27432" marT="18288" marB="27432"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l-CY" sz="4000" b="1" dirty="0">
                          <a:solidFill>
                            <a:schemeClr val="bg1"/>
                          </a:solidFill>
                          <a:latin typeface="Arial" panose="020B0604020202020204" pitchFamily="34" charset="0"/>
                          <a:cs typeface="Arial" panose="020B0604020202020204" pitchFamily="34" charset="0"/>
                        </a:rPr>
                        <a:t>A</a:t>
                      </a:r>
                    </a:p>
                  </a:txBody>
                  <a:tcPr marL="18288" marR="27432" marT="18288" marB="27432"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l-CY" sz="4000" b="1">
                          <a:solidFill>
                            <a:schemeClr val="bg1"/>
                          </a:solidFill>
                          <a:latin typeface="Arial" panose="020B0604020202020204" pitchFamily="34" charset="0"/>
                          <a:cs typeface="Arial" panose="020B0604020202020204" pitchFamily="34" charset="0"/>
                        </a:rPr>
                        <a:t>R</a:t>
                      </a:r>
                    </a:p>
                  </a:txBody>
                  <a:tcPr marL="18288" marR="27432" marT="18288" marB="27432"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l-CY" sz="4000" b="1">
                          <a:solidFill>
                            <a:schemeClr val="bg1"/>
                          </a:solidFill>
                          <a:latin typeface="Arial" panose="020B0604020202020204" pitchFamily="34" charset="0"/>
                          <a:cs typeface="Arial" panose="020B0604020202020204" pitchFamily="34" charset="0"/>
                        </a:rPr>
                        <a:t>T</a:t>
                      </a:r>
                    </a:p>
                  </a:txBody>
                  <a:tcPr marL="18288" marR="27432" marT="18288" marB="27432"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13693950"/>
                  </a:ext>
                </a:extLst>
              </a:tr>
              <a:tr h="0">
                <a:tc>
                  <a:txBody>
                    <a:bodyPr/>
                    <a:lstStyle/>
                    <a:p>
                      <a:pPr algn="ctr"/>
                      <a:r>
                        <a:rPr lang="el-CY" sz="1600" b="0">
                          <a:solidFill>
                            <a:schemeClr val="bg1"/>
                          </a:solidFill>
                          <a:latin typeface="Arial" panose="020B0604020202020204" pitchFamily="34" charset="0"/>
                          <a:cs typeface="Arial" panose="020B0604020202020204" pitchFamily="34" charset="0"/>
                        </a:rPr>
                        <a:t>G</a:t>
                      </a:r>
                    </a:p>
                  </a:txBody>
                  <a:tcPr marL="18288" marR="27432" marT="18288" marB="27432"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l-CY" sz="1600" b="0">
                          <a:solidFill>
                            <a:schemeClr val="bg1"/>
                          </a:solidFill>
                          <a:latin typeface="Arial" panose="020B0604020202020204" pitchFamily="34" charset="0"/>
                          <a:cs typeface="Arial" panose="020B0604020202020204" pitchFamily="34" charset="0"/>
                        </a:rPr>
                        <a:t>O</a:t>
                      </a:r>
                    </a:p>
                  </a:txBody>
                  <a:tcPr marL="18288" marR="27432" marT="18288" marB="27432"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l-CY" sz="1600" b="0">
                          <a:solidFill>
                            <a:schemeClr val="bg1"/>
                          </a:solidFill>
                          <a:latin typeface="Arial" panose="020B0604020202020204" pitchFamily="34" charset="0"/>
                          <a:cs typeface="Arial" panose="020B0604020202020204" pitchFamily="34" charset="0"/>
                        </a:rPr>
                        <a:t>A</a:t>
                      </a:r>
                    </a:p>
                  </a:txBody>
                  <a:tcPr marL="18288" marR="27432" marT="18288" marB="27432"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l-CY" sz="1600" b="0">
                          <a:solidFill>
                            <a:schemeClr val="bg1"/>
                          </a:solidFill>
                          <a:latin typeface="Arial" panose="020B0604020202020204" pitchFamily="34" charset="0"/>
                          <a:cs typeface="Arial" panose="020B0604020202020204" pitchFamily="34" charset="0"/>
                        </a:rPr>
                        <a:t>L</a:t>
                      </a:r>
                    </a:p>
                  </a:txBody>
                  <a:tcPr marL="18288" marR="27432" marT="18288" marB="27432"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l-CY" sz="1600" b="0" dirty="0">
                          <a:solidFill>
                            <a:schemeClr val="bg1"/>
                          </a:solidFill>
                          <a:latin typeface="Arial" panose="020B0604020202020204" pitchFamily="34" charset="0"/>
                          <a:cs typeface="Arial" panose="020B0604020202020204" pitchFamily="34" charset="0"/>
                        </a:rPr>
                        <a:t>S</a:t>
                      </a:r>
                    </a:p>
                  </a:txBody>
                  <a:tcPr marL="18288" marR="27432" marT="18288" marB="27432"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40372584"/>
                  </a:ext>
                </a:extLst>
              </a:tr>
            </a:tbl>
          </a:graphicData>
        </a:graphic>
      </p:graphicFrame>
    </p:spTree>
    <p:extLst>
      <p:ext uri="{BB962C8B-B14F-4D97-AF65-F5344CB8AC3E}">
        <p14:creationId xmlns:p14="http://schemas.microsoft.com/office/powerpoint/2010/main" val="3824595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fade">
                                      <p:cBhvr>
                                        <p:cTn id="11" dur="1000"/>
                                        <p:tgtEl>
                                          <p:spTgt spid="55"/>
                                        </p:tgtEl>
                                      </p:cBhvr>
                                    </p:animEffect>
                                    <p:anim calcmode="lin" valueType="num">
                                      <p:cBhvr>
                                        <p:cTn id="12" dur="1000" fill="hold"/>
                                        <p:tgtEl>
                                          <p:spTgt spid="55"/>
                                        </p:tgtEl>
                                        <p:attrNameLst>
                                          <p:attrName>ppt_x</p:attrName>
                                        </p:attrNameLst>
                                      </p:cBhvr>
                                      <p:tavLst>
                                        <p:tav tm="0">
                                          <p:val>
                                            <p:strVal val="#ppt_x"/>
                                          </p:val>
                                        </p:tav>
                                        <p:tav tm="100000">
                                          <p:val>
                                            <p:strVal val="#ppt_x"/>
                                          </p:val>
                                        </p:tav>
                                      </p:tavLst>
                                    </p:anim>
                                    <p:anim calcmode="lin" valueType="num">
                                      <p:cBhvr>
                                        <p:cTn id="13" dur="1000" fill="hold"/>
                                        <p:tgtEl>
                                          <p:spTgt spid="55"/>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1000"/>
                                        <p:tgtEl>
                                          <p:spTgt spid="34"/>
                                        </p:tgtEl>
                                      </p:cBhvr>
                                    </p:animEffect>
                                    <p:anim calcmode="lin" valueType="num">
                                      <p:cBhvr>
                                        <p:cTn id="17" dur="1000" fill="hold"/>
                                        <p:tgtEl>
                                          <p:spTgt spid="34"/>
                                        </p:tgtEl>
                                        <p:attrNameLst>
                                          <p:attrName>ppt_x</p:attrName>
                                        </p:attrNameLst>
                                      </p:cBhvr>
                                      <p:tavLst>
                                        <p:tav tm="0">
                                          <p:val>
                                            <p:strVal val="#ppt_x"/>
                                          </p:val>
                                        </p:tav>
                                        <p:tav tm="100000">
                                          <p:val>
                                            <p:strVal val="#ppt_x"/>
                                          </p:val>
                                        </p:tav>
                                      </p:tavLst>
                                    </p:anim>
                                    <p:anim calcmode="lin" valueType="num">
                                      <p:cBhvr>
                                        <p:cTn id="18" dur="1000" fill="hold"/>
                                        <p:tgtEl>
                                          <p:spTgt spid="34"/>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1000"/>
                                        <p:tgtEl>
                                          <p:spTgt spid="38"/>
                                        </p:tgtEl>
                                      </p:cBhvr>
                                    </p:animEffect>
                                    <p:anim calcmode="lin" valueType="num">
                                      <p:cBhvr>
                                        <p:cTn id="22" dur="1000" fill="hold"/>
                                        <p:tgtEl>
                                          <p:spTgt spid="38"/>
                                        </p:tgtEl>
                                        <p:attrNameLst>
                                          <p:attrName>ppt_x</p:attrName>
                                        </p:attrNameLst>
                                      </p:cBhvr>
                                      <p:tavLst>
                                        <p:tav tm="0">
                                          <p:val>
                                            <p:strVal val="#ppt_x"/>
                                          </p:val>
                                        </p:tav>
                                        <p:tav tm="100000">
                                          <p:val>
                                            <p:strVal val="#ppt_x"/>
                                          </p:val>
                                        </p:tav>
                                      </p:tavLst>
                                    </p:anim>
                                    <p:anim calcmode="lin" valueType="num">
                                      <p:cBhvr>
                                        <p:cTn id="23" dur="1000" fill="hold"/>
                                        <p:tgtEl>
                                          <p:spTgt spid="38"/>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fade">
                                      <p:cBhvr>
                                        <p:cTn id="26" dur="1000"/>
                                        <p:tgtEl>
                                          <p:spTgt spid="40"/>
                                        </p:tgtEl>
                                      </p:cBhvr>
                                    </p:animEffect>
                                    <p:anim calcmode="lin" valueType="num">
                                      <p:cBhvr>
                                        <p:cTn id="27" dur="1000" fill="hold"/>
                                        <p:tgtEl>
                                          <p:spTgt spid="40"/>
                                        </p:tgtEl>
                                        <p:attrNameLst>
                                          <p:attrName>ppt_x</p:attrName>
                                        </p:attrNameLst>
                                      </p:cBhvr>
                                      <p:tavLst>
                                        <p:tav tm="0">
                                          <p:val>
                                            <p:strVal val="#ppt_x"/>
                                          </p:val>
                                        </p:tav>
                                        <p:tav tm="100000">
                                          <p:val>
                                            <p:strVal val="#ppt_x"/>
                                          </p:val>
                                        </p:tav>
                                      </p:tavLst>
                                    </p:anim>
                                    <p:anim calcmode="lin" valueType="num">
                                      <p:cBhvr>
                                        <p:cTn id="28" dur="1000" fill="hold"/>
                                        <p:tgtEl>
                                          <p:spTgt spid="40"/>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fade">
                                      <p:cBhvr>
                                        <p:cTn id="31" dur="1000"/>
                                        <p:tgtEl>
                                          <p:spTgt spid="42"/>
                                        </p:tgtEl>
                                      </p:cBhvr>
                                    </p:animEffect>
                                    <p:anim calcmode="lin" valueType="num">
                                      <p:cBhvr>
                                        <p:cTn id="32" dur="1000" fill="hold"/>
                                        <p:tgtEl>
                                          <p:spTgt spid="42"/>
                                        </p:tgtEl>
                                        <p:attrNameLst>
                                          <p:attrName>ppt_x</p:attrName>
                                        </p:attrNameLst>
                                      </p:cBhvr>
                                      <p:tavLst>
                                        <p:tav tm="0">
                                          <p:val>
                                            <p:strVal val="#ppt_x"/>
                                          </p:val>
                                        </p:tav>
                                        <p:tav tm="100000">
                                          <p:val>
                                            <p:strVal val="#ppt_x"/>
                                          </p:val>
                                        </p:tav>
                                      </p:tavLst>
                                    </p:anim>
                                    <p:anim calcmode="lin" valueType="num">
                                      <p:cBhvr>
                                        <p:cTn id="33" dur="1000" fill="hold"/>
                                        <p:tgtEl>
                                          <p:spTgt spid="42"/>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1000"/>
                                        <p:tgtEl>
                                          <p:spTgt spid="15"/>
                                        </p:tgtEl>
                                      </p:cBhvr>
                                    </p:animEffect>
                                    <p:anim calcmode="lin" valueType="num">
                                      <p:cBhvr>
                                        <p:cTn id="37" dur="1000" fill="hold"/>
                                        <p:tgtEl>
                                          <p:spTgt spid="15"/>
                                        </p:tgtEl>
                                        <p:attrNameLst>
                                          <p:attrName>ppt_x</p:attrName>
                                        </p:attrNameLst>
                                      </p:cBhvr>
                                      <p:tavLst>
                                        <p:tav tm="0">
                                          <p:val>
                                            <p:strVal val="#ppt_x"/>
                                          </p:val>
                                        </p:tav>
                                        <p:tav tm="100000">
                                          <p:val>
                                            <p:strVal val="#ppt_x"/>
                                          </p:val>
                                        </p:tav>
                                      </p:tavLst>
                                    </p:anim>
                                    <p:anim calcmode="lin" valueType="num">
                                      <p:cBhvr>
                                        <p:cTn id="3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fade">
                                      <p:cBhvr>
                                        <p:cTn id="43" dur="1000"/>
                                        <p:tgtEl>
                                          <p:spTgt spid="28"/>
                                        </p:tgtEl>
                                      </p:cBhvr>
                                    </p:animEffect>
                                    <p:anim calcmode="lin" valueType="num">
                                      <p:cBhvr>
                                        <p:cTn id="44" dur="1000" fill="hold"/>
                                        <p:tgtEl>
                                          <p:spTgt spid="28"/>
                                        </p:tgtEl>
                                        <p:attrNameLst>
                                          <p:attrName>ppt_x</p:attrName>
                                        </p:attrNameLst>
                                      </p:cBhvr>
                                      <p:tavLst>
                                        <p:tav tm="0">
                                          <p:val>
                                            <p:strVal val="#ppt_x"/>
                                          </p:val>
                                        </p:tav>
                                        <p:tav tm="100000">
                                          <p:val>
                                            <p:strVal val="#ppt_x"/>
                                          </p:val>
                                        </p:tav>
                                      </p:tavLst>
                                    </p:anim>
                                    <p:anim calcmode="lin" valueType="num">
                                      <p:cBhvr>
                                        <p:cTn id="45" dur="1000" fill="hold"/>
                                        <p:tgtEl>
                                          <p:spTgt spid="28"/>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fade">
                                      <p:cBhvr>
                                        <p:cTn id="48" dur="1000"/>
                                        <p:tgtEl>
                                          <p:spTgt spid="36"/>
                                        </p:tgtEl>
                                      </p:cBhvr>
                                    </p:animEffect>
                                    <p:anim calcmode="lin" valueType="num">
                                      <p:cBhvr>
                                        <p:cTn id="49" dur="1000" fill="hold"/>
                                        <p:tgtEl>
                                          <p:spTgt spid="36"/>
                                        </p:tgtEl>
                                        <p:attrNameLst>
                                          <p:attrName>ppt_x</p:attrName>
                                        </p:attrNameLst>
                                      </p:cBhvr>
                                      <p:tavLst>
                                        <p:tav tm="0">
                                          <p:val>
                                            <p:strVal val="#ppt_x"/>
                                          </p:val>
                                        </p:tav>
                                        <p:tav tm="100000">
                                          <p:val>
                                            <p:strVal val="#ppt_x"/>
                                          </p:val>
                                        </p:tav>
                                      </p:tavLst>
                                    </p:anim>
                                    <p:anim calcmode="lin" valueType="num">
                                      <p:cBhvr>
                                        <p:cTn id="50" dur="1000" fill="hold"/>
                                        <p:tgtEl>
                                          <p:spTgt spid="36"/>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45"/>
                                        </p:tgtEl>
                                        <p:attrNameLst>
                                          <p:attrName>style.visibility</p:attrName>
                                        </p:attrNameLst>
                                      </p:cBhvr>
                                      <p:to>
                                        <p:strVal val="visible"/>
                                      </p:to>
                                    </p:set>
                                    <p:animEffect transition="in" filter="fade">
                                      <p:cBhvr>
                                        <p:cTn id="53" dur="1000"/>
                                        <p:tgtEl>
                                          <p:spTgt spid="45"/>
                                        </p:tgtEl>
                                      </p:cBhvr>
                                    </p:animEffect>
                                    <p:anim calcmode="lin" valueType="num">
                                      <p:cBhvr>
                                        <p:cTn id="54" dur="1000" fill="hold"/>
                                        <p:tgtEl>
                                          <p:spTgt spid="45"/>
                                        </p:tgtEl>
                                        <p:attrNameLst>
                                          <p:attrName>ppt_x</p:attrName>
                                        </p:attrNameLst>
                                      </p:cBhvr>
                                      <p:tavLst>
                                        <p:tav tm="0">
                                          <p:val>
                                            <p:strVal val="#ppt_x"/>
                                          </p:val>
                                        </p:tav>
                                        <p:tav tm="100000">
                                          <p:val>
                                            <p:strVal val="#ppt_x"/>
                                          </p:val>
                                        </p:tav>
                                      </p:tavLst>
                                    </p:anim>
                                    <p:anim calcmode="lin" valueType="num">
                                      <p:cBhvr>
                                        <p:cTn id="55" dur="1000" fill="hold"/>
                                        <p:tgtEl>
                                          <p:spTgt spid="45"/>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46"/>
                                        </p:tgtEl>
                                        <p:attrNameLst>
                                          <p:attrName>style.visibility</p:attrName>
                                        </p:attrNameLst>
                                      </p:cBhvr>
                                      <p:to>
                                        <p:strVal val="visible"/>
                                      </p:to>
                                    </p:set>
                                    <p:animEffect transition="in" filter="fade">
                                      <p:cBhvr>
                                        <p:cTn id="58" dur="1000"/>
                                        <p:tgtEl>
                                          <p:spTgt spid="46"/>
                                        </p:tgtEl>
                                      </p:cBhvr>
                                    </p:animEffect>
                                    <p:anim calcmode="lin" valueType="num">
                                      <p:cBhvr>
                                        <p:cTn id="59" dur="1000" fill="hold"/>
                                        <p:tgtEl>
                                          <p:spTgt spid="46"/>
                                        </p:tgtEl>
                                        <p:attrNameLst>
                                          <p:attrName>ppt_x</p:attrName>
                                        </p:attrNameLst>
                                      </p:cBhvr>
                                      <p:tavLst>
                                        <p:tav tm="0">
                                          <p:val>
                                            <p:strVal val="#ppt_x"/>
                                          </p:val>
                                        </p:tav>
                                        <p:tav tm="100000">
                                          <p:val>
                                            <p:strVal val="#ppt_x"/>
                                          </p:val>
                                        </p:tav>
                                      </p:tavLst>
                                    </p:anim>
                                    <p:anim calcmode="lin" valueType="num">
                                      <p:cBhvr>
                                        <p:cTn id="60" dur="1000" fill="hold"/>
                                        <p:tgtEl>
                                          <p:spTgt spid="46"/>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47"/>
                                        </p:tgtEl>
                                        <p:attrNameLst>
                                          <p:attrName>style.visibility</p:attrName>
                                        </p:attrNameLst>
                                      </p:cBhvr>
                                      <p:to>
                                        <p:strVal val="visible"/>
                                      </p:to>
                                    </p:set>
                                    <p:animEffect transition="in" filter="fade">
                                      <p:cBhvr>
                                        <p:cTn id="63" dur="1000"/>
                                        <p:tgtEl>
                                          <p:spTgt spid="47"/>
                                        </p:tgtEl>
                                      </p:cBhvr>
                                    </p:animEffect>
                                    <p:anim calcmode="lin" valueType="num">
                                      <p:cBhvr>
                                        <p:cTn id="64" dur="1000" fill="hold"/>
                                        <p:tgtEl>
                                          <p:spTgt spid="47"/>
                                        </p:tgtEl>
                                        <p:attrNameLst>
                                          <p:attrName>ppt_x</p:attrName>
                                        </p:attrNameLst>
                                      </p:cBhvr>
                                      <p:tavLst>
                                        <p:tav tm="0">
                                          <p:val>
                                            <p:strVal val="#ppt_x"/>
                                          </p:val>
                                        </p:tav>
                                        <p:tav tm="100000">
                                          <p:val>
                                            <p:strVal val="#ppt_x"/>
                                          </p:val>
                                        </p:tav>
                                      </p:tavLst>
                                    </p:anim>
                                    <p:anim calcmode="lin" valueType="num">
                                      <p:cBhvr>
                                        <p:cTn id="65" dur="1000" fill="hold"/>
                                        <p:tgtEl>
                                          <p:spTgt spid="47"/>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48"/>
                                        </p:tgtEl>
                                        <p:attrNameLst>
                                          <p:attrName>style.visibility</p:attrName>
                                        </p:attrNameLst>
                                      </p:cBhvr>
                                      <p:to>
                                        <p:strVal val="visible"/>
                                      </p:to>
                                    </p:set>
                                    <p:animEffect transition="in" filter="fade">
                                      <p:cBhvr>
                                        <p:cTn id="68" dur="1000"/>
                                        <p:tgtEl>
                                          <p:spTgt spid="48"/>
                                        </p:tgtEl>
                                      </p:cBhvr>
                                    </p:animEffect>
                                    <p:anim calcmode="lin" valueType="num">
                                      <p:cBhvr>
                                        <p:cTn id="69" dur="1000" fill="hold"/>
                                        <p:tgtEl>
                                          <p:spTgt spid="48"/>
                                        </p:tgtEl>
                                        <p:attrNameLst>
                                          <p:attrName>ppt_x</p:attrName>
                                        </p:attrNameLst>
                                      </p:cBhvr>
                                      <p:tavLst>
                                        <p:tav tm="0">
                                          <p:val>
                                            <p:strVal val="#ppt_x"/>
                                          </p:val>
                                        </p:tav>
                                        <p:tav tm="100000">
                                          <p:val>
                                            <p:strVal val="#ppt_x"/>
                                          </p:val>
                                        </p:tav>
                                      </p:tavLst>
                                    </p:anim>
                                    <p:anim calcmode="lin" valueType="num">
                                      <p:cBhvr>
                                        <p:cTn id="70" dur="1000" fill="hold"/>
                                        <p:tgtEl>
                                          <p:spTgt spid="48"/>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fade">
                                      <p:cBhvr>
                                        <p:cTn id="73" dur="1000"/>
                                        <p:tgtEl>
                                          <p:spTgt spid="32"/>
                                        </p:tgtEl>
                                      </p:cBhvr>
                                    </p:animEffect>
                                    <p:anim calcmode="lin" valueType="num">
                                      <p:cBhvr>
                                        <p:cTn id="74" dur="1000" fill="hold"/>
                                        <p:tgtEl>
                                          <p:spTgt spid="32"/>
                                        </p:tgtEl>
                                        <p:attrNameLst>
                                          <p:attrName>ppt_x</p:attrName>
                                        </p:attrNameLst>
                                      </p:cBhvr>
                                      <p:tavLst>
                                        <p:tav tm="0">
                                          <p:val>
                                            <p:strVal val="#ppt_x"/>
                                          </p:val>
                                        </p:tav>
                                        <p:tav tm="100000">
                                          <p:val>
                                            <p:strVal val="#ppt_x"/>
                                          </p:val>
                                        </p:tav>
                                      </p:tavLst>
                                    </p:anim>
                                    <p:anim calcmode="lin" valueType="num">
                                      <p:cBhvr>
                                        <p:cTn id="75" dur="1000" fill="hold"/>
                                        <p:tgtEl>
                                          <p:spTgt spid="32"/>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fade">
                                      <p:cBhvr>
                                        <p:cTn id="78" dur="1000"/>
                                        <p:tgtEl>
                                          <p:spTgt spid="16"/>
                                        </p:tgtEl>
                                      </p:cBhvr>
                                    </p:animEffect>
                                    <p:anim calcmode="lin" valueType="num">
                                      <p:cBhvr>
                                        <p:cTn id="79" dur="1000" fill="hold"/>
                                        <p:tgtEl>
                                          <p:spTgt spid="16"/>
                                        </p:tgtEl>
                                        <p:attrNameLst>
                                          <p:attrName>ppt_x</p:attrName>
                                        </p:attrNameLst>
                                      </p:cBhvr>
                                      <p:tavLst>
                                        <p:tav tm="0">
                                          <p:val>
                                            <p:strVal val="#ppt_x"/>
                                          </p:val>
                                        </p:tav>
                                        <p:tav tm="100000">
                                          <p:val>
                                            <p:strVal val="#ppt_x"/>
                                          </p:val>
                                        </p:tav>
                                      </p:tavLst>
                                    </p:anim>
                                    <p:anim calcmode="lin" valueType="num">
                                      <p:cBhvr>
                                        <p:cTn id="80" dur="1000" fill="hold"/>
                                        <p:tgtEl>
                                          <p:spTgt spid="16"/>
                                        </p:tgtEl>
                                        <p:attrNameLst>
                                          <p:attrName>ppt_y</p:attrName>
                                        </p:attrNameLst>
                                      </p:cBhvr>
                                      <p:tavLst>
                                        <p:tav tm="0">
                                          <p:val>
                                            <p:strVal val="#ppt_y+.1"/>
                                          </p:val>
                                        </p:tav>
                                        <p:tav tm="100000">
                                          <p:val>
                                            <p:strVal val="#ppt_y"/>
                                          </p:val>
                                        </p:tav>
                                      </p:tavLst>
                                    </p:anim>
                                  </p:childTnLst>
                                </p:cTn>
                              </p:par>
                              <p:par>
                                <p:cTn id="81" presetID="42" presetClass="entr" presetSubtype="0" fill="hold" grpId="0" nodeType="withEffect">
                                  <p:stCondLst>
                                    <p:cond delay="0"/>
                                  </p:stCondLst>
                                  <p:childTnLst>
                                    <p:set>
                                      <p:cBhvr>
                                        <p:cTn id="82" dur="1" fill="hold">
                                          <p:stCondLst>
                                            <p:cond delay="0"/>
                                          </p:stCondLst>
                                        </p:cTn>
                                        <p:tgtEl>
                                          <p:spTgt spid="35"/>
                                        </p:tgtEl>
                                        <p:attrNameLst>
                                          <p:attrName>style.visibility</p:attrName>
                                        </p:attrNameLst>
                                      </p:cBhvr>
                                      <p:to>
                                        <p:strVal val="visible"/>
                                      </p:to>
                                    </p:set>
                                    <p:animEffect transition="in" filter="fade">
                                      <p:cBhvr>
                                        <p:cTn id="83" dur="1000"/>
                                        <p:tgtEl>
                                          <p:spTgt spid="35"/>
                                        </p:tgtEl>
                                      </p:cBhvr>
                                    </p:animEffect>
                                    <p:anim calcmode="lin" valueType="num">
                                      <p:cBhvr>
                                        <p:cTn id="84" dur="1000" fill="hold"/>
                                        <p:tgtEl>
                                          <p:spTgt spid="35"/>
                                        </p:tgtEl>
                                        <p:attrNameLst>
                                          <p:attrName>ppt_x</p:attrName>
                                        </p:attrNameLst>
                                      </p:cBhvr>
                                      <p:tavLst>
                                        <p:tav tm="0">
                                          <p:val>
                                            <p:strVal val="#ppt_x"/>
                                          </p:val>
                                        </p:tav>
                                        <p:tav tm="100000">
                                          <p:val>
                                            <p:strVal val="#ppt_x"/>
                                          </p:val>
                                        </p:tav>
                                      </p:tavLst>
                                    </p:anim>
                                    <p:anim calcmode="lin" valueType="num">
                                      <p:cBhvr>
                                        <p:cTn id="85"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42" presetClass="entr" presetSubtype="0" fill="hold" grpId="0" nodeType="clickEffect">
                                  <p:stCondLst>
                                    <p:cond delay="0"/>
                                  </p:stCondLst>
                                  <p:childTnLst>
                                    <p:set>
                                      <p:cBhvr>
                                        <p:cTn id="89" dur="1" fill="hold">
                                          <p:stCondLst>
                                            <p:cond delay="0"/>
                                          </p:stCondLst>
                                        </p:cTn>
                                        <p:tgtEl>
                                          <p:spTgt spid="29"/>
                                        </p:tgtEl>
                                        <p:attrNameLst>
                                          <p:attrName>style.visibility</p:attrName>
                                        </p:attrNameLst>
                                      </p:cBhvr>
                                      <p:to>
                                        <p:strVal val="visible"/>
                                      </p:to>
                                    </p:set>
                                    <p:animEffect transition="in" filter="fade">
                                      <p:cBhvr>
                                        <p:cTn id="90" dur="1000"/>
                                        <p:tgtEl>
                                          <p:spTgt spid="29"/>
                                        </p:tgtEl>
                                      </p:cBhvr>
                                    </p:animEffect>
                                    <p:anim calcmode="lin" valueType="num">
                                      <p:cBhvr>
                                        <p:cTn id="91" dur="1000" fill="hold"/>
                                        <p:tgtEl>
                                          <p:spTgt spid="29"/>
                                        </p:tgtEl>
                                        <p:attrNameLst>
                                          <p:attrName>ppt_x</p:attrName>
                                        </p:attrNameLst>
                                      </p:cBhvr>
                                      <p:tavLst>
                                        <p:tav tm="0">
                                          <p:val>
                                            <p:strVal val="#ppt_x"/>
                                          </p:val>
                                        </p:tav>
                                        <p:tav tm="100000">
                                          <p:val>
                                            <p:strVal val="#ppt_x"/>
                                          </p:val>
                                        </p:tav>
                                      </p:tavLst>
                                    </p:anim>
                                    <p:anim calcmode="lin" valueType="num">
                                      <p:cBhvr>
                                        <p:cTn id="92" dur="1000" fill="hold"/>
                                        <p:tgtEl>
                                          <p:spTgt spid="29"/>
                                        </p:tgtEl>
                                        <p:attrNameLst>
                                          <p:attrName>ppt_y</p:attrName>
                                        </p:attrNameLst>
                                      </p:cBhvr>
                                      <p:tavLst>
                                        <p:tav tm="0">
                                          <p:val>
                                            <p:strVal val="#ppt_y+.1"/>
                                          </p:val>
                                        </p:tav>
                                        <p:tav tm="100000">
                                          <p:val>
                                            <p:strVal val="#ppt_y"/>
                                          </p:val>
                                        </p:tav>
                                      </p:tavLst>
                                    </p:anim>
                                  </p:childTnLst>
                                </p:cTn>
                              </p:par>
                              <p:par>
                                <p:cTn id="93" presetID="42" presetClass="entr" presetSubtype="0" fill="hold" grpId="0" nodeType="withEffect">
                                  <p:stCondLst>
                                    <p:cond delay="0"/>
                                  </p:stCondLst>
                                  <p:childTnLst>
                                    <p:set>
                                      <p:cBhvr>
                                        <p:cTn id="94" dur="1" fill="hold">
                                          <p:stCondLst>
                                            <p:cond delay="0"/>
                                          </p:stCondLst>
                                        </p:cTn>
                                        <p:tgtEl>
                                          <p:spTgt spid="50"/>
                                        </p:tgtEl>
                                        <p:attrNameLst>
                                          <p:attrName>style.visibility</p:attrName>
                                        </p:attrNameLst>
                                      </p:cBhvr>
                                      <p:to>
                                        <p:strVal val="visible"/>
                                      </p:to>
                                    </p:set>
                                    <p:animEffect transition="in" filter="fade">
                                      <p:cBhvr>
                                        <p:cTn id="95" dur="1000"/>
                                        <p:tgtEl>
                                          <p:spTgt spid="50"/>
                                        </p:tgtEl>
                                      </p:cBhvr>
                                    </p:animEffect>
                                    <p:anim calcmode="lin" valueType="num">
                                      <p:cBhvr>
                                        <p:cTn id="96" dur="1000" fill="hold"/>
                                        <p:tgtEl>
                                          <p:spTgt spid="50"/>
                                        </p:tgtEl>
                                        <p:attrNameLst>
                                          <p:attrName>ppt_x</p:attrName>
                                        </p:attrNameLst>
                                      </p:cBhvr>
                                      <p:tavLst>
                                        <p:tav tm="0">
                                          <p:val>
                                            <p:strVal val="#ppt_x"/>
                                          </p:val>
                                        </p:tav>
                                        <p:tav tm="100000">
                                          <p:val>
                                            <p:strVal val="#ppt_x"/>
                                          </p:val>
                                        </p:tav>
                                      </p:tavLst>
                                    </p:anim>
                                    <p:anim calcmode="lin" valueType="num">
                                      <p:cBhvr>
                                        <p:cTn id="97" dur="1000" fill="hold"/>
                                        <p:tgtEl>
                                          <p:spTgt spid="50"/>
                                        </p:tgtEl>
                                        <p:attrNameLst>
                                          <p:attrName>ppt_y</p:attrName>
                                        </p:attrNameLst>
                                      </p:cBhvr>
                                      <p:tavLst>
                                        <p:tav tm="0">
                                          <p:val>
                                            <p:strVal val="#ppt_y+.1"/>
                                          </p:val>
                                        </p:tav>
                                        <p:tav tm="100000">
                                          <p:val>
                                            <p:strVal val="#ppt_y"/>
                                          </p:val>
                                        </p:tav>
                                      </p:tavLst>
                                    </p:anim>
                                  </p:childTnLst>
                                </p:cTn>
                              </p:par>
                              <p:par>
                                <p:cTn id="98" presetID="42" presetClass="entr" presetSubtype="0" fill="hold" grpId="0" nodeType="withEffect">
                                  <p:stCondLst>
                                    <p:cond delay="0"/>
                                  </p:stCondLst>
                                  <p:childTnLst>
                                    <p:set>
                                      <p:cBhvr>
                                        <p:cTn id="99" dur="1" fill="hold">
                                          <p:stCondLst>
                                            <p:cond delay="0"/>
                                          </p:stCondLst>
                                        </p:cTn>
                                        <p:tgtEl>
                                          <p:spTgt spid="51"/>
                                        </p:tgtEl>
                                        <p:attrNameLst>
                                          <p:attrName>style.visibility</p:attrName>
                                        </p:attrNameLst>
                                      </p:cBhvr>
                                      <p:to>
                                        <p:strVal val="visible"/>
                                      </p:to>
                                    </p:set>
                                    <p:animEffect transition="in" filter="fade">
                                      <p:cBhvr>
                                        <p:cTn id="100" dur="1000"/>
                                        <p:tgtEl>
                                          <p:spTgt spid="51"/>
                                        </p:tgtEl>
                                      </p:cBhvr>
                                    </p:animEffect>
                                    <p:anim calcmode="lin" valueType="num">
                                      <p:cBhvr>
                                        <p:cTn id="101" dur="1000" fill="hold"/>
                                        <p:tgtEl>
                                          <p:spTgt spid="51"/>
                                        </p:tgtEl>
                                        <p:attrNameLst>
                                          <p:attrName>ppt_x</p:attrName>
                                        </p:attrNameLst>
                                      </p:cBhvr>
                                      <p:tavLst>
                                        <p:tav tm="0">
                                          <p:val>
                                            <p:strVal val="#ppt_x"/>
                                          </p:val>
                                        </p:tav>
                                        <p:tav tm="100000">
                                          <p:val>
                                            <p:strVal val="#ppt_x"/>
                                          </p:val>
                                        </p:tav>
                                      </p:tavLst>
                                    </p:anim>
                                    <p:anim calcmode="lin" valueType="num">
                                      <p:cBhvr>
                                        <p:cTn id="102" dur="1000" fill="hold"/>
                                        <p:tgtEl>
                                          <p:spTgt spid="51"/>
                                        </p:tgtEl>
                                        <p:attrNameLst>
                                          <p:attrName>ppt_y</p:attrName>
                                        </p:attrNameLst>
                                      </p:cBhvr>
                                      <p:tavLst>
                                        <p:tav tm="0">
                                          <p:val>
                                            <p:strVal val="#ppt_y+.1"/>
                                          </p:val>
                                        </p:tav>
                                        <p:tav tm="100000">
                                          <p:val>
                                            <p:strVal val="#ppt_y"/>
                                          </p:val>
                                        </p:tav>
                                      </p:tavLst>
                                    </p:anim>
                                  </p:childTnLst>
                                </p:cTn>
                              </p:par>
                              <p:par>
                                <p:cTn id="103" presetID="42" presetClass="entr" presetSubtype="0" fill="hold" grpId="0" nodeType="withEffect">
                                  <p:stCondLst>
                                    <p:cond delay="0"/>
                                  </p:stCondLst>
                                  <p:childTnLst>
                                    <p:set>
                                      <p:cBhvr>
                                        <p:cTn id="104" dur="1" fill="hold">
                                          <p:stCondLst>
                                            <p:cond delay="0"/>
                                          </p:stCondLst>
                                        </p:cTn>
                                        <p:tgtEl>
                                          <p:spTgt spid="52"/>
                                        </p:tgtEl>
                                        <p:attrNameLst>
                                          <p:attrName>style.visibility</p:attrName>
                                        </p:attrNameLst>
                                      </p:cBhvr>
                                      <p:to>
                                        <p:strVal val="visible"/>
                                      </p:to>
                                    </p:set>
                                    <p:animEffect transition="in" filter="fade">
                                      <p:cBhvr>
                                        <p:cTn id="105" dur="1000"/>
                                        <p:tgtEl>
                                          <p:spTgt spid="52"/>
                                        </p:tgtEl>
                                      </p:cBhvr>
                                    </p:animEffect>
                                    <p:anim calcmode="lin" valueType="num">
                                      <p:cBhvr>
                                        <p:cTn id="106" dur="1000" fill="hold"/>
                                        <p:tgtEl>
                                          <p:spTgt spid="52"/>
                                        </p:tgtEl>
                                        <p:attrNameLst>
                                          <p:attrName>ppt_x</p:attrName>
                                        </p:attrNameLst>
                                      </p:cBhvr>
                                      <p:tavLst>
                                        <p:tav tm="0">
                                          <p:val>
                                            <p:strVal val="#ppt_x"/>
                                          </p:val>
                                        </p:tav>
                                        <p:tav tm="100000">
                                          <p:val>
                                            <p:strVal val="#ppt_x"/>
                                          </p:val>
                                        </p:tav>
                                      </p:tavLst>
                                    </p:anim>
                                    <p:anim calcmode="lin" valueType="num">
                                      <p:cBhvr>
                                        <p:cTn id="107" dur="1000" fill="hold"/>
                                        <p:tgtEl>
                                          <p:spTgt spid="52"/>
                                        </p:tgtEl>
                                        <p:attrNameLst>
                                          <p:attrName>ppt_y</p:attrName>
                                        </p:attrNameLst>
                                      </p:cBhvr>
                                      <p:tavLst>
                                        <p:tav tm="0">
                                          <p:val>
                                            <p:strVal val="#ppt_y+.1"/>
                                          </p:val>
                                        </p:tav>
                                        <p:tav tm="100000">
                                          <p:val>
                                            <p:strVal val="#ppt_y"/>
                                          </p:val>
                                        </p:tav>
                                      </p:tavLst>
                                    </p:anim>
                                  </p:childTnLst>
                                </p:cTn>
                              </p:par>
                              <p:par>
                                <p:cTn id="108" presetID="42" presetClass="entr" presetSubtype="0" fill="hold" grpId="0" nodeType="withEffect">
                                  <p:stCondLst>
                                    <p:cond delay="0"/>
                                  </p:stCondLst>
                                  <p:childTnLst>
                                    <p:set>
                                      <p:cBhvr>
                                        <p:cTn id="109" dur="1" fill="hold">
                                          <p:stCondLst>
                                            <p:cond delay="0"/>
                                          </p:stCondLst>
                                        </p:cTn>
                                        <p:tgtEl>
                                          <p:spTgt spid="53"/>
                                        </p:tgtEl>
                                        <p:attrNameLst>
                                          <p:attrName>style.visibility</p:attrName>
                                        </p:attrNameLst>
                                      </p:cBhvr>
                                      <p:to>
                                        <p:strVal val="visible"/>
                                      </p:to>
                                    </p:set>
                                    <p:animEffect transition="in" filter="fade">
                                      <p:cBhvr>
                                        <p:cTn id="110" dur="1000"/>
                                        <p:tgtEl>
                                          <p:spTgt spid="53"/>
                                        </p:tgtEl>
                                      </p:cBhvr>
                                    </p:animEffect>
                                    <p:anim calcmode="lin" valueType="num">
                                      <p:cBhvr>
                                        <p:cTn id="111" dur="1000" fill="hold"/>
                                        <p:tgtEl>
                                          <p:spTgt spid="53"/>
                                        </p:tgtEl>
                                        <p:attrNameLst>
                                          <p:attrName>ppt_x</p:attrName>
                                        </p:attrNameLst>
                                      </p:cBhvr>
                                      <p:tavLst>
                                        <p:tav tm="0">
                                          <p:val>
                                            <p:strVal val="#ppt_x"/>
                                          </p:val>
                                        </p:tav>
                                        <p:tav tm="100000">
                                          <p:val>
                                            <p:strVal val="#ppt_x"/>
                                          </p:val>
                                        </p:tav>
                                      </p:tavLst>
                                    </p:anim>
                                    <p:anim calcmode="lin" valueType="num">
                                      <p:cBhvr>
                                        <p:cTn id="112" dur="1000" fill="hold"/>
                                        <p:tgtEl>
                                          <p:spTgt spid="53"/>
                                        </p:tgtEl>
                                        <p:attrNameLst>
                                          <p:attrName>ppt_y</p:attrName>
                                        </p:attrNameLst>
                                      </p:cBhvr>
                                      <p:tavLst>
                                        <p:tav tm="0">
                                          <p:val>
                                            <p:strVal val="#ppt_y+.1"/>
                                          </p:val>
                                        </p:tav>
                                        <p:tav tm="100000">
                                          <p:val>
                                            <p:strVal val="#ppt_y"/>
                                          </p:val>
                                        </p:tav>
                                      </p:tavLst>
                                    </p:anim>
                                  </p:childTnLst>
                                </p:cTn>
                              </p:par>
                              <p:par>
                                <p:cTn id="113" presetID="42" presetClass="entr" presetSubtype="0" fill="hold" grpId="0" nodeType="withEffect">
                                  <p:stCondLst>
                                    <p:cond delay="0"/>
                                  </p:stCondLst>
                                  <p:childTnLst>
                                    <p:set>
                                      <p:cBhvr>
                                        <p:cTn id="114" dur="1" fill="hold">
                                          <p:stCondLst>
                                            <p:cond delay="0"/>
                                          </p:stCondLst>
                                        </p:cTn>
                                        <p:tgtEl>
                                          <p:spTgt spid="54"/>
                                        </p:tgtEl>
                                        <p:attrNameLst>
                                          <p:attrName>style.visibility</p:attrName>
                                        </p:attrNameLst>
                                      </p:cBhvr>
                                      <p:to>
                                        <p:strVal val="visible"/>
                                      </p:to>
                                    </p:set>
                                    <p:animEffect transition="in" filter="fade">
                                      <p:cBhvr>
                                        <p:cTn id="115" dur="1000"/>
                                        <p:tgtEl>
                                          <p:spTgt spid="54"/>
                                        </p:tgtEl>
                                      </p:cBhvr>
                                    </p:animEffect>
                                    <p:anim calcmode="lin" valueType="num">
                                      <p:cBhvr>
                                        <p:cTn id="116" dur="1000" fill="hold"/>
                                        <p:tgtEl>
                                          <p:spTgt spid="54"/>
                                        </p:tgtEl>
                                        <p:attrNameLst>
                                          <p:attrName>ppt_x</p:attrName>
                                        </p:attrNameLst>
                                      </p:cBhvr>
                                      <p:tavLst>
                                        <p:tav tm="0">
                                          <p:val>
                                            <p:strVal val="#ppt_x"/>
                                          </p:val>
                                        </p:tav>
                                        <p:tav tm="100000">
                                          <p:val>
                                            <p:strVal val="#ppt_x"/>
                                          </p:val>
                                        </p:tav>
                                      </p:tavLst>
                                    </p:anim>
                                    <p:anim calcmode="lin" valueType="num">
                                      <p:cBhvr>
                                        <p:cTn id="117" dur="1000" fill="hold"/>
                                        <p:tgtEl>
                                          <p:spTgt spid="54"/>
                                        </p:tgtEl>
                                        <p:attrNameLst>
                                          <p:attrName>ppt_y</p:attrName>
                                        </p:attrNameLst>
                                      </p:cBhvr>
                                      <p:tavLst>
                                        <p:tav tm="0">
                                          <p:val>
                                            <p:strVal val="#ppt_y+.1"/>
                                          </p:val>
                                        </p:tav>
                                        <p:tav tm="100000">
                                          <p:val>
                                            <p:strVal val="#ppt_y"/>
                                          </p:val>
                                        </p:tav>
                                      </p:tavLst>
                                    </p:anim>
                                  </p:childTnLst>
                                </p:cTn>
                              </p:par>
                              <p:par>
                                <p:cTn id="118" presetID="42" presetClass="entr" presetSubtype="0" fill="hold" grpId="0" nodeType="withEffect">
                                  <p:stCondLst>
                                    <p:cond delay="0"/>
                                  </p:stCondLst>
                                  <p:childTnLst>
                                    <p:set>
                                      <p:cBhvr>
                                        <p:cTn id="119" dur="1" fill="hold">
                                          <p:stCondLst>
                                            <p:cond delay="0"/>
                                          </p:stCondLst>
                                        </p:cTn>
                                        <p:tgtEl>
                                          <p:spTgt spid="33"/>
                                        </p:tgtEl>
                                        <p:attrNameLst>
                                          <p:attrName>style.visibility</p:attrName>
                                        </p:attrNameLst>
                                      </p:cBhvr>
                                      <p:to>
                                        <p:strVal val="visible"/>
                                      </p:to>
                                    </p:set>
                                    <p:animEffect transition="in" filter="fade">
                                      <p:cBhvr>
                                        <p:cTn id="120" dur="1000"/>
                                        <p:tgtEl>
                                          <p:spTgt spid="33"/>
                                        </p:tgtEl>
                                      </p:cBhvr>
                                    </p:animEffect>
                                    <p:anim calcmode="lin" valueType="num">
                                      <p:cBhvr>
                                        <p:cTn id="121" dur="1000" fill="hold"/>
                                        <p:tgtEl>
                                          <p:spTgt spid="33"/>
                                        </p:tgtEl>
                                        <p:attrNameLst>
                                          <p:attrName>ppt_x</p:attrName>
                                        </p:attrNameLst>
                                      </p:cBhvr>
                                      <p:tavLst>
                                        <p:tav tm="0">
                                          <p:val>
                                            <p:strVal val="#ppt_x"/>
                                          </p:val>
                                        </p:tav>
                                        <p:tav tm="100000">
                                          <p:val>
                                            <p:strVal val="#ppt_x"/>
                                          </p:val>
                                        </p:tav>
                                      </p:tavLst>
                                    </p:anim>
                                    <p:anim calcmode="lin" valueType="num">
                                      <p:cBhvr>
                                        <p:cTn id="122" dur="1000" fill="hold"/>
                                        <p:tgtEl>
                                          <p:spTgt spid="33"/>
                                        </p:tgtEl>
                                        <p:attrNameLst>
                                          <p:attrName>ppt_y</p:attrName>
                                        </p:attrNameLst>
                                      </p:cBhvr>
                                      <p:tavLst>
                                        <p:tav tm="0">
                                          <p:val>
                                            <p:strVal val="#ppt_y+.1"/>
                                          </p:val>
                                        </p:tav>
                                        <p:tav tm="100000">
                                          <p:val>
                                            <p:strVal val="#ppt_y"/>
                                          </p:val>
                                        </p:tav>
                                      </p:tavLst>
                                    </p:anim>
                                  </p:childTnLst>
                                </p:cTn>
                              </p:par>
                              <p:par>
                                <p:cTn id="123" presetID="42" presetClass="entr" presetSubtype="0" fill="hold" grpId="0" nodeType="withEffect">
                                  <p:stCondLst>
                                    <p:cond delay="0"/>
                                  </p:stCondLst>
                                  <p:childTnLst>
                                    <p:set>
                                      <p:cBhvr>
                                        <p:cTn id="124" dur="1" fill="hold">
                                          <p:stCondLst>
                                            <p:cond delay="0"/>
                                          </p:stCondLst>
                                        </p:cTn>
                                        <p:tgtEl>
                                          <p:spTgt spid="177"/>
                                        </p:tgtEl>
                                        <p:attrNameLst>
                                          <p:attrName>style.visibility</p:attrName>
                                        </p:attrNameLst>
                                      </p:cBhvr>
                                      <p:to>
                                        <p:strVal val="visible"/>
                                      </p:to>
                                    </p:set>
                                    <p:animEffect transition="in" filter="fade">
                                      <p:cBhvr>
                                        <p:cTn id="125" dur="1000"/>
                                        <p:tgtEl>
                                          <p:spTgt spid="177"/>
                                        </p:tgtEl>
                                      </p:cBhvr>
                                    </p:animEffect>
                                    <p:anim calcmode="lin" valueType="num">
                                      <p:cBhvr>
                                        <p:cTn id="126" dur="1000" fill="hold"/>
                                        <p:tgtEl>
                                          <p:spTgt spid="177"/>
                                        </p:tgtEl>
                                        <p:attrNameLst>
                                          <p:attrName>ppt_x</p:attrName>
                                        </p:attrNameLst>
                                      </p:cBhvr>
                                      <p:tavLst>
                                        <p:tav tm="0">
                                          <p:val>
                                            <p:strVal val="#ppt_x"/>
                                          </p:val>
                                        </p:tav>
                                        <p:tav tm="100000">
                                          <p:val>
                                            <p:strVal val="#ppt_x"/>
                                          </p:val>
                                        </p:tav>
                                      </p:tavLst>
                                    </p:anim>
                                    <p:anim calcmode="lin" valueType="num">
                                      <p:cBhvr>
                                        <p:cTn id="127" dur="1000" fill="hold"/>
                                        <p:tgtEl>
                                          <p:spTgt spid="177"/>
                                        </p:tgtEl>
                                        <p:attrNameLst>
                                          <p:attrName>ppt_y</p:attrName>
                                        </p:attrNameLst>
                                      </p:cBhvr>
                                      <p:tavLst>
                                        <p:tav tm="0">
                                          <p:val>
                                            <p:strVal val="#ppt_y+.1"/>
                                          </p:val>
                                        </p:tav>
                                        <p:tav tm="100000">
                                          <p:val>
                                            <p:strVal val="#ppt_y"/>
                                          </p:val>
                                        </p:tav>
                                      </p:tavLst>
                                    </p:anim>
                                  </p:childTnLst>
                                </p:cTn>
                              </p:par>
                              <p:par>
                                <p:cTn id="128" presetID="42" presetClass="entr" presetSubtype="0" fill="hold" grpId="0" nodeType="withEffect">
                                  <p:stCondLst>
                                    <p:cond delay="0"/>
                                  </p:stCondLst>
                                  <p:childTnLst>
                                    <p:set>
                                      <p:cBhvr>
                                        <p:cTn id="129" dur="1" fill="hold">
                                          <p:stCondLst>
                                            <p:cond delay="0"/>
                                          </p:stCondLst>
                                        </p:cTn>
                                        <p:tgtEl>
                                          <p:spTgt spid="178"/>
                                        </p:tgtEl>
                                        <p:attrNameLst>
                                          <p:attrName>style.visibility</p:attrName>
                                        </p:attrNameLst>
                                      </p:cBhvr>
                                      <p:to>
                                        <p:strVal val="visible"/>
                                      </p:to>
                                    </p:set>
                                    <p:animEffect transition="in" filter="fade">
                                      <p:cBhvr>
                                        <p:cTn id="130" dur="1000"/>
                                        <p:tgtEl>
                                          <p:spTgt spid="178"/>
                                        </p:tgtEl>
                                      </p:cBhvr>
                                    </p:animEffect>
                                    <p:anim calcmode="lin" valueType="num">
                                      <p:cBhvr>
                                        <p:cTn id="131" dur="1000" fill="hold"/>
                                        <p:tgtEl>
                                          <p:spTgt spid="178"/>
                                        </p:tgtEl>
                                        <p:attrNameLst>
                                          <p:attrName>ppt_x</p:attrName>
                                        </p:attrNameLst>
                                      </p:cBhvr>
                                      <p:tavLst>
                                        <p:tav tm="0">
                                          <p:val>
                                            <p:strVal val="#ppt_x"/>
                                          </p:val>
                                        </p:tav>
                                        <p:tav tm="100000">
                                          <p:val>
                                            <p:strVal val="#ppt_x"/>
                                          </p:val>
                                        </p:tav>
                                      </p:tavLst>
                                    </p:anim>
                                    <p:anim calcmode="lin" valueType="num">
                                      <p:cBhvr>
                                        <p:cTn id="132" dur="1000" fill="hold"/>
                                        <p:tgtEl>
                                          <p:spTgt spid="178"/>
                                        </p:tgtEl>
                                        <p:attrNameLst>
                                          <p:attrName>ppt_y</p:attrName>
                                        </p:attrNameLst>
                                      </p:cBhvr>
                                      <p:tavLst>
                                        <p:tav tm="0">
                                          <p:val>
                                            <p:strVal val="#ppt_y+.1"/>
                                          </p:val>
                                        </p:tav>
                                        <p:tav tm="100000">
                                          <p:val>
                                            <p:strVal val="#ppt_y"/>
                                          </p:val>
                                        </p:tav>
                                      </p:tavLst>
                                    </p:anim>
                                  </p:childTnLst>
                                </p:cTn>
                              </p:par>
                              <p:par>
                                <p:cTn id="133" presetID="42" presetClass="entr" presetSubtype="0" fill="hold" grpId="0" nodeType="withEffect">
                                  <p:stCondLst>
                                    <p:cond delay="0"/>
                                  </p:stCondLst>
                                  <p:childTnLst>
                                    <p:set>
                                      <p:cBhvr>
                                        <p:cTn id="134" dur="1" fill="hold">
                                          <p:stCondLst>
                                            <p:cond delay="0"/>
                                          </p:stCondLst>
                                        </p:cTn>
                                        <p:tgtEl>
                                          <p:spTgt spid="179"/>
                                        </p:tgtEl>
                                        <p:attrNameLst>
                                          <p:attrName>style.visibility</p:attrName>
                                        </p:attrNameLst>
                                      </p:cBhvr>
                                      <p:to>
                                        <p:strVal val="visible"/>
                                      </p:to>
                                    </p:set>
                                    <p:animEffect transition="in" filter="fade">
                                      <p:cBhvr>
                                        <p:cTn id="135" dur="1000"/>
                                        <p:tgtEl>
                                          <p:spTgt spid="179"/>
                                        </p:tgtEl>
                                      </p:cBhvr>
                                    </p:animEffect>
                                    <p:anim calcmode="lin" valueType="num">
                                      <p:cBhvr>
                                        <p:cTn id="136" dur="1000" fill="hold"/>
                                        <p:tgtEl>
                                          <p:spTgt spid="179"/>
                                        </p:tgtEl>
                                        <p:attrNameLst>
                                          <p:attrName>ppt_x</p:attrName>
                                        </p:attrNameLst>
                                      </p:cBhvr>
                                      <p:tavLst>
                                        <p:tav tm="0">
                                          <p:val>
                                            <p:strVal val="#ppt_x"/>
                                          </p:val>
                                        </p:tav>
                                        <p:tav tm="100000">
                                          <p:val>
                                            <p:strVal val="#ppt_x"/>
                                          </p:val>
                                        </p:tav>
                                      </p:tavLst>
                                    </p:anim>
                                    <p:anim calcmode="lin" valueType="num">
                                      <p:cBhvr>
                                        <p:cTn id="137" dur="1000" fill="hold"/>
                                        <p:tgtEl>
                                          <p:spTgt spid="179"/>
                                        </p:tgtEl>
                                        <p:attrNameLst>
                                          <p:attrName>ppt_y</p:attrName>
                                        </p:attrNameLst>
                                      </p:cBhvr>
                                      <p:tavLst>
                                        <p:tav tm="0">
                                          <p:val>
                                            <p:strVal val="#ppt_y+.1"/>
                                          </p:val>
                                        </p:tav>
                                        <p:tav tm="100000">
                                          <p:val>
                                            <p:strVal val="#ppt_y"/>
                                          </p:val>
                                        </p:tav>
                                      </p:tavLst>
                                    </p:anim>
                                  </p:childTnLst>
                                </p:cTn>
                              </p:par>
                              <p:par>
                                <p:cTn id="138" presetID="42" presetClass="entr" presetSubtype="0" fill="hold" grpId="0" nodeType="withEffect">
                                  <p:stCondLst>
                                    <p:cond delay="0"/>
                                  </p:stCondLst>
                                  <p:childTnLst>
                                    <p:set>
                                      <p:cBhvr>
                                        <p:cTn id="139" dur="1" fill="hold">
                                          <p:stCondLst>
                                            <p:cond delay="0"/>
                                          </p:stCondLst>
                                        </p:cTn>
                                        <p:tgtEl>
                                          <p:spTgt spid="180"/>
                                        </p:tgtEl>
                                        <p:attrNameLst>
                                          <p:attrName>style.visibility</p:attrName>
                                        </p:attrNameLst>
                                      </p:cBhvr>
                                      <p:to>
                                        <p:strVal val="visible"/>
                                      </p:to>
                                    </p:set>
                                    <p:animEffect transition="in" filter="fade">
                                      <p:cBhvr>
                                        <p:cTn id="140" dur="1000"/>
                                        <p:tgtEl>
                                          <p:spTgt spid="180"/>
                                        </p:tgtEl>
                                      </p:cBhvr>
                                    </p:animEffect>
                                    <p:anim calcmode="lin" valueType="num">
                                      <p:cBhvr>
                                        <p:cTn id="141" dur="1000" fill="hold"/>
                                        <p:tgtEl>
                                          <p:spTgt spid="180"/>
                                        </p:tgtEl>
                                        <p:attrNameLst>
                                          <p:attrName>ppt_x</p:attrName>
                                        </p:attrNameLst>
                                      </p:cBhvr>
                                      <p:tavLst>
                                        <p:tav tm="0">
                                          <p:val>
                                            <p:strVal val="#ppt_x"/>
                                          </p:val>
                                        </p:tav>
                                        <p:tav tm="100000">
                                          <p:val>
                                            <p:strVal val="#ppt_x"/>
                                          </p:val>
                                        </p:tav>
                                      </p:tavLst>
                                    </p:anim>
                                    <p:anim calcmode="lin" valueType="num">
                                      <p:cBhvr>
                                        <p:cTn id="142" dur="1000" fill="hold"/>
                                        <p:tgtEl>
                                          <p:spTgt spid="180"/>
                                        </p:tgtEl>
                                        <p:attrNameLst>
                                          <p:attrName>ppt_y</p:attrName>
                                        </p:attrNameLst>
                                      </p:cBhvr>
                                      <p:tavLst>
                                        <p:tav tm="0">
                                          <p:val>
                                            <p:strVal val="#ppt_y+.1"/>
                                          </p:val>
                                        </p:tav>
                                        <p:tav tm="100000">
                                          <p:val>
                                            <p:strVal val="#ppt_y"/>
                                          </p:val>
                                        </p:tav>
                                      </p:tavLst>
                                    </p:anim>
                                  </p:childTnLst>
                                </p:cTn>
                              </p:par>
                              <p:par>
                                <p:cTn id="143" presetID="42" presetClass="entr" presetSubtype="0" fill="hold" grpId="0" nodeType="withEffect">
                                  <p:stCondLst>
                                    <p:cond delay="0"/>
                                  </p:stCondLst>
                                  <p:childTnLst>
                                    <p:set>
                                      <p:cBhvr>
                                        <p:cTn id="144" dur="1" fill="hold">
                                          <p:stCondLst>
                                            <p:cond delay="0"/>
                                          </p:stCondLst>
                                        </p:cTn>
                                        <p:tgtEl>
                                          <p:spTgt spid="181"/>
                                        </p:tgtEl>
                                        <p:attrNameLst>
                                          <p:attrName>style.visibility</p:attrName>
                                        </p:attrNameLst>
                                      </p:cBhvr>
                                      <p:to>
                                        <p:strVal val="visible"/>
                                      </p:to>
                                    </p:set>
                                    <p:animEffect transition="in" filter="fade">
                                      <p:cBhvr>
                                        <p:cTn id="145" dur="1000"/>
                                        <p:tgtEl>
                                          <p:spTgt spid="181"/>
                                        </p:tgtEl>
                                      </p:cBhvr>
                                    </p:animEffect>
                                    <p:anim calcmode="lin" valueType="num">
                                      <p:cBhvr>
                                        <p:cTn id="146" dur="1000" fill="hold"/>
                                        <p:tgtEl>
                                          <p:spTgt spid="181"/>
                                        </p:tgtEl>
                                        <p:attrNameLst>
                                          <p:attrName>ppt_x</p:attrName>
                                        </p:attrNameLst>
                                      </p:cBhvr>
                                      <p:tavLst>
                                        <p:tav tm="0">
                                          <p:val>
                                            <p:strVal val="#ppt_x"/>
                                          </p:val>
                                        </p:tav>
                                        <p:tav tm="100000">
                                          <p:val>
                                            <p:strVal val="#ppt_x"/>
                                          </p:val>
                                        </p:tav>
                                      </p:tavLst>
                                    </p:anim>
                                    <p:anim calcmode="lin" valueType="num">
                                      <p:cBhvr>
                                        <p:cTn id="147" dur="1000" fill="hold"/>
                                        <p:tgtEl>
                                          <p:spTgt spid="18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8" grpId="0" animBg="1"/>
      <p:bldP spid="55" grpId="0" animBg="1"/>
      <p:bldP spid="8" grpId="0"/>
      <p:bldP spid="34" grpId="0"/>
      <p:bldP spid="36" grpId="0" animBg="1"/>
      <p:bldP spid="38" grpId="0" animBg="1"/>
      <p:bldP spid="40" grpId="0" animBg="1"/>
      <p:bldP spid="42" grpId="0"/>
      <p:bldP spid="45" grpId="0"/>
      <p:bldP spid="46" grpId="0" animBg="1"/>
      <p:bldP spid="47" grpId="0"/>
      <p:bldP spid="48" grpId="0"/>
      <p:bldP spid="50" grpId="0"/>
      <p:bldP spid="51" grpId="0" animBg="1"/>
      <p:bldP spid="52" grpId="0" animBg="1"/>
      <p:bldP spid="53" grpId="0"/>
      <p:bldP spid="54" grpId="0"/>
      <p:bldP spid="32" grpId="0"/>
      <p:bldP spid="33" grpId="0"/>
      <p:bldP spid="35" grpId="0"/>
      <p:bldP spid="177" grpId="0" animBg="1"/>
      <p:bldP spid="178" grpId="0" animBg="1"/>
      <p:bldP spid="179" grpId="0" animBg="1"/>
      <p:bldP spid="180" grpId="0"/>
      <p:bldP spid="18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Marcador de texto 1">
            <a:extLst>
              <a:ext uri="{FF2B5EF4-FFF2-40B4-BE49-F238E27FC236}">
                <a16:creationId xmlns:a16="http://schemas.microsoft.com/office/drawing/2014/main" id="{767F662A-3096-4DC1-9F4F-04F96759A1DE}"/>
              </a:ext>
            </a:extLst>
          </p:cNvPr>
          <p:cNvSpPr>
            <a:spLocks noGrp="1"/>
          </p:cNvSpPr>
          <p:nvPr>
            <p:ph type="body" sz="quarter" idx="10"/>
          </p:nvPr>
        </p:nvSpPr>
        <p:spPr>
          <a:xfrm>
            <a:off x="762001" y="310575"/>
            <a:ext cx="9462631" cy="475849"/>
          </a:xfrm>
        </p:spPr>
        <p:txBody>
          <a:bodyPr/>
          <a:lstStyle/>
          <a:p>
            <a:r>
              <a:rPr lang="el-CY">
                <a:latin typeface="EC Square Sans Pro" panose="020B0506040000020004" pitchFamily="34" charset="0"/>
              </a:rPr>
              <a:t>Ανακοίνωση</a:t>
            </a:r>
          </a:p>
        </p:txBody>
      </p:sp>
      <p:sp>
        <p:nvSpPr>
          <p:cNvPr id="106" name="Tijdelijke aanduiding voor inhoud 2">
            <a:extLst>
              <a:ext uri="{FF2B5EF4-FFF2-40B4-BE49-F238E27FC236}">
                <a16:creationId xmlns:a16="http://schemas.microsoft.com/office/drawing/2014/main" id="{76622FAD-AD92-4721-B978-2B27DEAD22ED}"/>
              </a:ext>
            </a:extLst>
          </p:cNvPr>
          <p:cNvSpPr txBox="1">
            <a:spLocks/>
          </p:cNvSpPr>
          <p:nvPr/>
        </p:nvSpPr>
        <p:spPr>
          <a:xfrm>
            <a:off x="144334" y="1417924"/>
            <a:ext cx="5504625" cy="2178339"/>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el-CY" sz="2800">
                <a:solidFill>
                  <a:sysClr val="windowText" lastClr="000000"/>
                </a:solidFill>
                <a:latin typeface="EC Square Sans Pro" panose="020B0506040000020004" pitchFamily="34" charset="0"/>
                <a:cs typeface="Arial" panose="020B0604020202020204" pitchFamily="34" charset="0"/>
              </a:rPr>
              <a:t>Μετά την ομαδική άσκηση 2a και 2b, θα σας ζητηθεί να γράψετε ένα </a:t>
            </a:r>
            <a:r>
              <a:rPr lang="el-CY" sz="2800" b="1">
                <a:solidFill>
                  <a:sysClr val="windowText" lastClr="000000"/>
                </a:solidFill>
                <a:latin typeface="EC Square Sans Pro" panose="020B0506040000020004" pitchFamily="34" charset="0"/>
                <a:cs typeface="Arial" panose="020B0604020202020204" pitchFamily="34" charset="0"/>
              </a:rPr>
              <a:t>σημείο δράσης SMART για εσάς</a:t>
            </a:r>
            <a:r>
              <a:rPr lang="el-CY" sz="2800">
                <a:solidFill>
                  <a:sysClr val="windowText" lastClr="000000"/>
                </a:solidFill>
                <a:latin typeface="EC Square Sans Pro" panose="020B0506040000020004" pitchFamily="34" charset="0"/>
                <a:cs typeface="Arial" panose="020B0604020202020204" pitchFamily="34" charset="0"/>
              </a:rPr>
              <a:t>, που μπορεί να εφαρμοστεί στη φάρμα σας/του πελάτη σας</a:t>
            </a:r>
          </a:p>
          <a:p>
            <a:endParaRPr lang="nl-NL" sz="2800" kern="0" dirty="0">
              <a:solidFill>
                <a:sysClr val="windowText" lastClr="000000"/>
              </a:solidFill>
              <a:latin typeface="EC Square Sans Pro" panose="020B0506040000020004" pitchFamily="34" charset="0"/>
              <a:cs typeface="Arial" panose="020B0604020202020204" pitchFamily="34" charset="0"/>
            </a:endParaRPr>
          </a:p>
        </p:txBody>
      </p:sp>
      <p:sp>
        <p:nvSpPr>
          <p:cNvPr id="108" name="CuadroTexto 107">
            <a:extLst>
              <a:ext uri="{FF2B5EF4-FFF2-40B4-BE49-F238E27FC236}">
                <a16:creationId xmlns:a16="http://schemas.microsoft.com/office/drawing/2014/main" id="{2AA9CC43-B373-4104-BCAB-083C86E11C57}"/>
              </a:ext>
            </a:extLst>
          </p:cNvPr>
          <p:cNvSpPr txBox="1"/>
          <p:nvPr/>
        </p:nvSpPr>
        <p:spPr>
          <a:xfrm>
            <a:off x="246314" y="4350906"/>
            <a:ext cx="11392692" cy="1815882"/>
          </a:xfrm>
          <a:prstGeom prst="rect">
            <a:avLst/>
          </a:prstGeom>
          <a:noFill/>
        </p:spPr>
        <p:txBody>
          <a:bodyPr wrap="square">
            <a:spAutoFit/>
          </a:bodyPr>
          <a:lstStyle/>
          <a:p>
            <a:r>
              <a:rPr lang="el-CY" sz="2800" i="1">
                <a:solidFill>
                  <a:sysClr val="windowText" lastClr="000000"/>
                </a:solidFill>
                <a:latin typeface="EC Square Sans Pro" panose="020B0506040000020004" pitchFamily="34" charset="0"/>
                <a:cs typeface="Arial" panose="020B0604020202020204" pitchFamily="34" charset="0"/>
              </a:rPr>
              <a:t>Για παράδειγμα: </a:t>
            </a:r>
          </a:p>
          <a:p>
            <a:r>
              <a:rPr lang="el-CY" sz="2800" i="1">
                <a:solidFill>
                  <a:sysClr val="windowText" lastClr="000000"/>
                </a:solidFill>
                <a:latin typeface="EC Square Sans Pro" panose="020B0506040000020004" pitchFamily="34" charset="0"/>
                <a:cs typeface="Arial" panose="020B0604020202020204" pitchFamily="34" charset="0"/>
              </a:rPr>
              <a:t>Αναλύοντας το αίμα και τα αποτελέσματα των ελέγχων στη γραμμή σφαγής και προσαρμόζοντας ανάλογα την πολιτική εμβολιασμών, δεν θα παρουσιάζεται βήχας στα απογαλακτισµένα χοιρίδια εντός 2 μηνών.</a:t>
            </a:r>
          </a:p>
        </p:txBody>
      </p:sp>
      <p:grpSp>
        <p:nvGrpSpPr>
          <p:cNvPr id="2" name="Group 1">
            <a:extLst>
              <a:ext uri="{FF2B5EF4-FFF2-40B4-BE49-F238E27FC236}">
                <a16:creationId xmlns:a16="http://schemas.microsoft.com/office/drawing/2014/main" id="{12BB5B6E-050E-8335-26AD-7E23E8DFDA2F}"/>
              </a:ext>
            </a:extLst>
          </p:cNvPr>
          <p:cNvGrpSpPr/>
          <p:nvPr/>
        </p:nvGrpSpPr>
        <p:grpSpPr>
          <a:xfrm>
            <a:off x="5825786" y="977924"/>
            <a:ext cx="6366214" cy="3678679"/>
            <a:chOff x="5825786" y="977924"/>
            <a:chExt cx="6366214" cy="3678679"/>
          </a:xfrm>
        </p:grpSpPr>
        <p:grpSp>
          <p:nvGrpSpPr>
            <p:cNvPr id="3" name="Group 2">
              <a:extLst>
                <a:ext uri="{FF2B5EF4-FFF2-40B4-BE49-F238E27FC236}">
                  <a16:creationId xmlns:a16="http://schemas.microsoft.com/office/drawing/2014/main" id="{163DAD1B-BF02-41CD-3477-7A84090E9679}"/>
                </a:ext>
              </a:extLst>
            </p:cNvPr>
            <p:cNvGrpSpPr/>
            <p:nvPr/>
          </p:nvGrpSpPr>
          <p:grpSpPr>
            <a:xfrm>
              <a:off x="5825786" y="977924"/>
              <a:ext cx="6366214" cy="3678679"/>
              <a:chOff x="5825786" y="977924"/>
              <a:chExt cx="6366214" cy="3678679"/>
            </a:xfrm>
          </p:grpSpPr>
          <p:grpSp>
            <p:nvGrpSpPr>
              <p:cNvPr id="5" name="Group 4">
                <a:extLst>
                  <a:ext uri="{FF2B5EF4-FFF2-40B4-BE49-F238E27FC236}">
                    <a16:creationId xmlns:a16="http://schemas.microsoft.com/office/drawing/2014/main" id="{F94CA90C-AFB0-50A9-1785-C7316ECDBC87}"/>
                  </a:ext>
                </a:extLst>
              </p:cNvPr>
              <p:cNvGrpSpPr/>
              <p:nvPr/>
            </p:nvGrpSpPr>
            <p:grpSpPr>
              <a:xfrm>
                <a:off x="5825786" y="977924"/>
                <a:ext cx="6366214" cy="3678679"/>
                <a:chOff x="5825786" y="977924"/>
                <a:chExt cx="6366214" cy="3678679"/>
              </a:xfrm>
            </p:grpSpPr>
            <p:grpSp>
              <p:nvGrpSpPr>
                <p:cNvPr id="7" name="Group 6">
                  <a:extLst>
                    <a:ext uri="{FF2B5EF4-FFF2-40B4-BE49-F238E27FC236}">
                      <a16:creationId xmlns:a16="http://schemas.microsoft.com/office/drawing/2014/main" id="{A6A60DE2-E925-E3CD-3333-57F572F233F3}"/>
                    </a:ext>
                  </a:extLst>
                </p:cNvPr>
                <p:cNvGrpSpPr/>
                <p:nvPr/>
              </p:nvGrpSpPr>
              <p:grpSpPr>
                <a:xfrm>
                  <a:off x="5825786" y="977924"/>
                  <a:ext cx="6366214" cy="3678679"/>
                  <a:chOff x="5825786" y="977924"/>
                  <a:chExt cx="6366214" cy="3678679"/>
                </a:xfrm>
              </p:grpSpPr>
              <p:grpSp>
                <p:nvGrpSpPr>
                  <p:cNvPr id="9" name="Group 8">
                    <a:extLst>
                      <a:ext uri="{FF2B5EF4-FFF2-40B4-BE49-F238E27FC236}">
                        <a16:creationId xmlns:a16="http://schemas.microsoft.com/office/drawing/2014/main" id="{CFF63811-E294-87D3-12BE-DC7322083189}"/>
                      </a:ext>
                    </a:extLst>
                  </p:cNvPr>
                  <p:cNvGrpSpPr/>
                  <p:nvPr/>
                </p:nvGrpSpPr>
                <p:grpSpPr>
                  <a:xfrm>
                    <a:off x="5825786" y="977924"/>
                    <a:ext cx="6366214" cy="3678679"/>
                    <a:chOff x="5825786" y="977924"/>
                    <a:chExt cx="6366214" cy="3678679"/>
                  </a:xfrm>
                </p:grpSpPr>
                <p:pic>
                  <p:nvPicPr>
                    <p:cNvPr id="11" name="Picture 2" descr="A blue and green rectangles&#10;&#10;Description automatically generated">
                      <a:extLst>
                        <a:ext uri="{FF2B5EF4-FFF2-40B4-BE49-F238E27FC236}">
                          <a16:creationId xmlns:a16="http://schemas.microsoft.com/office/drawing/2014/main" id="{8B72C2F0-2325-A8F8-4E47-B3311F4BF01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825787" y="977924"/>
                      <a:ext cx="6366213" cy="3678679"/>
                    </a:xfrm>
                    <a:prstGeom prst="rect">
                      <a:avLst/>
                    </a:prstGeom>
                    <a:noFill/>
                    <a:ln cap="flat">
                      <a:noFill/>
                    </a:ln>
                  </p:spPr>
                </p:pic>
                <p:sp>
                  <p:nvSpPr>
                    <p:cNvPr id="12" name="TextBox 11">
                      <a:extLst>
                        <a:ext uri="{FF2B5EF4-FFF2-40B4-BE49-F238E27FC236}">
                          <a16:creationId xmlns:a16="http://schemas.microsoft.com/office/drawing/2014/main" id="{1F1533FF-0B24-1E73-E336-85F87B2E3A58}"/>
                        </a:ext>
                      </a:extLst>
                    </p:cNvPr>
                    <p:cNvSpPr txBox="1"/>
                    <p:nvPr/>
                  </p:nvSpPr>
                  <p:spPr>
                    <a:xfrm>
                      <a:off x="5825786" y="3678322"/>
                      <a:ext cx="1279864" cy="369332"/>
                    </a:xfrm>
                    <a:prstGeom prst="rect">
                      <a:avLst/>
                    </a:prstGeom>
                    <a:noFill/>
                  </p:spPr>
                  <p:txBody>
                    <a:bodyPr wrap="square" lIns="0" tIns="0" rIns="0" bIns="0" rtlCol="0">
                      <a:spAutoFit/>
                    </a:bodyPr>
                    <a:lstStyle/>
                    <a:p>
                      <a:pPr algn="ctr"/>
                      <a:r>
                        <a:rPr lang="el-CY" sz="1200">
                          <a:solidFill>
                            <a:srgbClr val="0B82AD"/>
                          </a:solidFill>
                          <a:latin typeface="Arial" panose="020B0604020202020204" pitchFamily="34" charset="0"/>
                          <a:cs typeface="Arial" panose="020B0604020202020204" pitchFamily="34" charset="0"/>
                        </a:rPr>
                        <a:t>Τι θέλετε να κάνετε;</a:t>
                      </a:r>
                    </a:p>
                  </p:txBody>
                </p:sp>
              </p:grpSp>
              <p:sp>
                <p:nvSpPr>
                  <p:cNvPr id="10" name="TextBox 9">
                    <a:extLst>
                      <a:ext uri="{FF2B5EF4-FFF2-40B4-BE49-F238E27FC236}">
                        <a16:creationId xmlns:a16="http://schemas.microsoft.com/office/drawing/2014/main" id="{8BF282A0-B675-E55B-80BC-279D99B74D00}"/>
                      </a:ext>
                    </a:extLst>
                  </p:cNvPr>
                  <p:cNvSpPr txBox="1"/>
                  <p:nvPr/>
                </p:nvSpPr>
                <p:spPr>
                  <a:xfrm>
                    <a:off x="7154775" y="3683460"/>
                    <a:ext cx="1152525" cy="738664"/>
                  </a:xfrm>
                  <a:prstGeom prst="rect">
                    <a:avLst/>
                  </a:prstGeom>
                  <a:noFill/>
                </p:spPr>
                <p:txBody>
                  <a:bodyPr wrap="square" lIns="0" tIns="0" rIns="0" bIns="0" rtlCol="0">
                    <a:spAutoFit/>
                  </a:bodyPr>
                  <a:lstStyle/>
                  <a:p>
                    <a:pPr algn="ctr"/>
                    <a:r>
                      <a:rPr lang="el-CY" sz="1200">
                        <a:solidFill>
                          <a:srgbClr val="02B0AE"/>
                        </a:solidFill>
                        <a:latin typeface="Arial" panose="020B0604020202020204" pitchFamily="34" charset="0"/>
                        <a:cs typeface="Arial" panose="020B0604020202020204" pitchFamily="34" charset="0"/>
                      </a:rPr>
                      <a:t>Πότε θα ξέρετε ότι το έχετε επιτύχει;</a:t>
                    </a:r>
                  </a:p>
                </p:txBody>
              </p:sp>
            </p:grpSp>
            <p:sp>
              <p:nvSpPr>
                <p:cNvPr id="8" name="TextBox 7">
                  <a:extLst>
                    <a:ext uri="{FF2B5EF4-FFF2-40B4-BE49-F238E27FC236}">
                      <a16:creationId xmlns:a16="http://schemas.microsoft.com/office/drawing/2014/main" id="{CD413398-CA04-34EC-DF76-94DDCA7CF9BA}"/>
                    </a:ext>
                  </a:extLst>
                </p:cNvPr>
                <p:cNvSpPr txBox="1"/>
                <p:nvPr/>
              </p:nvSpPr>
              <p:spPr>
                <a:xfrm>
                  <a:off x="8432630" y="3678322"/>
                  <a:ext cx="1152525" cy="553998"/>
                </a:xfrm>
                <a:prstGeom prst="rect">
                  <a:avLst/>
                </a:prstGeom>
                <a:noFill/>
              </p:spPr>
              <p:txBody>
                <a:bodyPr wrap="square" lIns="0" tIns="0" rIns="0" bIns="0" rtlCol="0">
                  <a:spAutoFit/>
                </a:bodyPr>
                <a:lstStyle/>
                <a:p>
                  <a:pPr algn="ctr"/>
                  <a:r>
                    <a:rPr lang="el-CY" sz="1200">
                      <a:solidFill>
                        <a:srgbClr val="01A97B"/>
                      </a:solidFill>
                      <a:latin typeface="Arial" panose="020B0604020202020204" pitchFamily="34" charset="0"/>
                      <a:cs typeface="Arial" panose="020B0604020202020204" pitchFamily="34" charset="0"/>
                    </a:rPr>
                    <a:t>Είναι στη δική σας ευχέρεια να το επιτύχετε;</a:t>
                  </a:r>
                </a:p>
              </p:txBody>
            </p:sp>
          </p:grpSp>
          <p:sp>
            <p:nvSpPr>
              <p:cNvPr id="6" name="TextBox 5">
                <a:extLst>
                  <a:ext uri="{FF2B5EF4-FFF2-40B4-BE49-F238E27FC236}">
                    <a16:creationId xmlns:a16="http://schemas.microsoft.com/office/drawing/2014/main" id="{9EDDEE74-717D-F558-71B8-A1A4E2E77E70}"/>
                  </a:ext>
                </a:extLst>
              </p:cNvPr>
              <p:cNvSpPr txBox="1"/>
              <p:nvPr/>
            </p:nvSpPr>
            <p:spPr>
              <a:xfrm>
                <a:off x="9648369" y="3678322"/>
                <a:ext cx="1152525" cy="553998"/>
              </a:xfrm>
              <a:prstGeom prst="rect">
                <a:avLst/>
              </a:prstGeom>
              <a:noFill/>
            </p:spPr>
            <p:txBody>
              <a:bodyPr wrap="square" lIns="0" tIns="0" rIns="0" bIns="0" rtlCol="0">
                <a:spAutoFit/>
              </a:bodyPr>
              <a:lstStyle/>
              <a:p>
                <a:pPr algn="ctr"/>
                <a:r>
                  <a:rPr lang="el-CY" sz="1200">
                    <a:solidFill>
                      <a:srgbClr val="55BD12"/>
                    </a:solidFill>
                    <a:latin typeface="Arial" panose="020B0604020202020204" pitchFamily="34" charset="0"/>
                    <a:cs typeface="Arial" panose="020B0604020202020204" pitchFamily="34" charset="0"/>
                  </a:rPr>
                  <a:t>Μπορείτε ρεαλιστικά να το επιτύχετε;</a:t>
                </a:r>
              </a:p>
            </p:txBody>
          </p:sp>
        </p:grpSp>
        <p:sp>
          <p:nvSpPr>
            <p:cNvPr id="4" name="TextBox 3">
              <a:extLst>
                <a:ext uri="{FF2B5EF4-FFF2-40B4-BE49-F238E27FC236}">
                  <a16:creationId xmlns:a16="http://schemas.microsoft.com/office/drawing/2014/main" id="{5C9D581B-3D99-9C62-422F-A04800E834A5}"/>
                </a:ext>
              </a:extLst>
            </p:cNvPr>
            <p:cNvSpPr txBox="1"/>
            <p:nvPr/>
          </p:nvSpPr>
          <p:spPr>
            <a:xfrm>
              <a:off x="10939826" y="3679220"/>
              <a:ext cx="1152525" cy="553998"/>
            </a:xfrm>
            <a:prstGeom prst="rect">
              <a:avLst/>
            </a:prstGeom>
            <a:noFill/>
          </p:spPr>
          <p:txBody>
            <a:bodyPr wrap="square" lIns="0" tIns="0" rIns="0" bIns="0" rtlCol="0">
              <a:spAutoFit/>
            </a:bodyPr>
            <a:lstStyle/>
            <a:p>
              <a:pPr algn="ctr"/>
              <a:r>
                <a:rPr lang="el-CY" sz="1200">
                  <a:solidFill>
                    <a:srgbClr val="B6C625"/>
                  </a:solidFill>
                  <a:latin typeface="Arial" panose="020B0604020202020204" pitchFamily="34" charset="0"/>
                  <a:cs typeface="Arial" panose="020B0604020202020204" pitchFamily="34" charset="0"/>
                </a:rPr>
                <a:t>Πότε ακριβώς θέλετε να το επιτύχετε;</a:t>
              </a:r>
            </a:p>
          </p:txBody>
        </p:sp>
      </p:grpSp>
      <p:graphicFrame>
        <p:nvGraphicFramePr>
          <p:cNvPr id="13" name="Table 12">
            <a:extLst>
              <a:ext uri="{FF2B5EF4-FFF2-40B4-BE49-F238E27FC236}">
                <a16:creationId xmlns:a16="http://schemas.microsoft.com/office/drawing/2014/main" id="{027D9610-A349-4A63-0112-4844C0ED364F}"/>
              </a:ext>
            </a:extLst>
          </p:cNvPr>
          <p:cNvGraphicFramePr>
            <a:graphicFrameLocks noGrp="1"/>
          </p:cNvGraphicFramePr>
          <p:nvPr>
            <p:extLst>
              <p:ext uri="{D42A27DB-BD31-4B8C-83A1-F6EECF244321}">
                <p14:modId xmlns:p14="http://schemas.microsoft.com/office/powerpoint/2010/main" val="564518545"/>
              </p:ext>
            </p:extLst>
          </p:nvPr>
        </p:nvGraphicFramePr>
        <p:xfrm>
          <a:off x="5825786" y="1346948"/>
          <a:ext cx="6309360" cy="2270760"/>
        </p:xfrm>
        <a:graphic>
          <a:graphicData uri="http://schemas.openxmlformats.org/drawingml/2006/table">
            <a:tbl>
              <a:tblPr firstRow="1" bandRow="1">
                <a:tableStyleId>{5C22544A-7EE6-4342-B048-85BDC9FD1C3A}</a:tableStyleId>
              </a:tblPr>
              <a:tblGrid>
                <a:gridCol w="1261872">
                  <a:extLst>
                    <a:ext uri="{9D8B030D-6E8A-4147-A177-3AD203B41FA5}">
                      <a16:colId xmlns:a16="http://schemas.microsoft.com/office/drawing/2014/main" val="3627518420"/>
                    </a:ext>
                  </a:extLst>
                </a:gridCol>
                <a:gridCol w="1261872">
                  <a:extLst>
                    <a:ext uri="{9D8B030D-6E8A-4147-A177-3AD203B41FA5}">
                      <a16:colId xmlns:a16="http://schemas.microsoft.com/office/drawing/2014/main" val="3605136724"/>
                    </a:ext>
                  </a:extLst>
                </a:gridCol>
                <a:gridCol w="1261872">
                  <a:extLst>
                    <a:ext uri="{9D8B030D-6E8A-4147-A177-3AD203B41FA5}">
                      <a16:colId xmlns:a16="http://schemas.microsoft.com/office/drawing/2014/main" val="1287659504"/>
                    </a:ext>
                  </a:extLst>
                </a:gridCol>
                <a:gridCol w="1261872">
                  <a:extLst>
                    <a:ext uri="{9D8B030D-6E8A-4147-A177-3AD203B41FA5}">
                      <a16:colId xmlns:a16="http://schemas.microsoft.com/office/drawing/2014/main" val="2768515705"/>
                    </a:ext>
                  </a:extLst>
                </a:gridCol>
                <a:gridCol w="1261872">
                  <a:extLst>
                    <a:ext uri="{9D8B030D-6E8A-4147-A177-3AD203B41FA5}">
                      <a16:colId xmlns:a16="http://schemas.microsoft.com/office/drawing/2014/main" val="2235794676"/>
                    </a:ext>
                  </a:extLst>
                </a:gridCol>
              </a:tblGrid>
              <a:tr h="0">
                <a:tc>
                  <a:txBody>
                    <a:bodyPr/>
                    <a:lstStyle/>
                    <a:p>
                      <a:pPr algn="ctr"/>
                      <a:r>
                        <a:rPr lang="el-CY" sz="1200" b="0" dirty="0">
                          <a:solidFill>
                            <a:schemeClr val="bg1"/>
                          </a:solidFill>
                          <a:latin typeface="Arial" panose="020B0604020202020204" pitchFamily="34" charset="0"/>
                          <a:cs typeface="Arial" panose="020B0604020202020204" pitchFamily="34" charset="0"/>
                        </a:rPr>
                        <a:t>Specific (Συγκεκριμένοι)</a:t>
                      </a:r>
                    </a:p>
                  </a:txBody>
                  <a:tcPr marL="18288" marR="27432" marT="18288" marB="27432"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l-CY" sz="1200" b="0">
                          <a:solidFill>
                            <a:schemeClr val="bg1"/>
                          </a:solidFill>
                          <a:latin typeface="Arial" panose="020B0604020202020204" pitchFamily="34" charset="0"/>
                          <a:cs typeface="Arial" panose="020B0604020202020204" pitchFamily="34" charset="0"/>
                        </a:rPr>
                        <a:t>Measurable (Μετρήσιμοι)</a:t>
                      </a:r>
                    </a:p>
                  </a:txBody>
                  <a:tcPr marL="18288" marR="27432" marT="18288" marB="27432"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l-CY" sz="1200" b="0">
                          <a:solidFill>
                            <a:schemeClr val="bg1"/>
                          </a:solidFill>
                          <a:latin typeface="Arial" panose="020B0604020202020204" pitchFamily="34" charset="0"/>
                          <a:cs typeface="Arial" panose="020B0604020202020204" pitchFamily="34" charset="0"/>
                        </a:rPr>
                        <a:t>Achievable (Εφικτοί)</a:t>
                      </a:r>
                    </a:p>
                  </a:txBody>
                  <a:tcPr marL="18288" marR="27432" marT="18288" marB="27432"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l-CY" sz="1200" b="0">
                          <a:solidFill>
                            <a:schemeClr val="bg1"/>
                          </a:solidFill>
                          <a:latin typeface="Arial" panose="020B0604020202020204" pitchFamily="34" charset="0"/>
                          <a:cs typeface="Arial" panose="020B0604020202020204" pitchFamily="34" charset="0"/>
                        </a:rPr>
                        <a:t>Realistic (Ρεαλιστικοί)</a:t>
                      </a:r>
                    </a:p>
                  </a:txBody>
                  <a:tcPr marL="18288" marR="27432" marT="18288" marB="27432"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l-CY" sz="1200" b="0">
                          <a:solidFill>
                            <a:schemeClr val="bg1"/>
                          </a:solidFill>
                          <a:latin typeface="Arial" panose="020B0604020202020204" pitchFamily="34" charset="0"/>
                          <a:cs typeface="Arial" panose="020B0604020202020204" pitchFamily="34" charset="0"/>
                        </a:rPr>
                        <a:t>Timely (Έγκαιροι)</a:t>
                      </a:r>
                    </a:p>
                  </a:txBody>
                  <a:tcPr marL="18288" marR="27432" marT="18288" marB="27432"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5258632"/>
                  </a:ext>
                </a:extLst>
              </a:tr>
              <a:tr h="0">
                <a:tc>
                  <a:txBody>
                    <a:bodyPr/>
                    <a:lstStyle/>
                    <a:p>
                      <a:pPr algn="ctr"/>
                      <a:r>
                        <a:rPr lang="el-CY" sz="8000" b="1">
                          <a:solidFill>
                            <a:schemeClr val="bg1"/>
                          </a:solidFill>
                          <a:latin typeface="Arial" panose="020B0604020202020204" pitchFamily="34" charset="0"/>
                          <a:cs typeface="Arial" panose="020B0604020202020204" pitchFamily="34" charset="0"/>
                        </a:rPr>
                        <a:t>S</a:t>
                      </a:r>
                    </a:p>
                  </a:txBody>
                  <a:tcPr marL="18288" marR="27432" marT="18288" marB="27432"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l-CY" sz="8000" b="1">
                          <a:solidFill>
                            <a:schemeClr val="bg1"/>
                          </a:solidFill>
                          <a:latin typeface="Arial" panose="020B0604020202020204" pitchFamily="34" charset="0"/>
                          <a:cs typeface="Arial" panose="020B0604020202020204" pitchFamily="34" charset="0"/>
                        </a:rPr>
                        <a:t>M</a:t>
                      </a:r>
                    </a:p>
                  </a:txBody>
                  <a:tcPr marL="18288" marR="27432" marT="18288" marB="27432"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l-CY" sz="8000" b="1">
                          <a:solidFill>
                            <a:schemeClr val="bg1"/>
                          </a:solidFill>
                          <a:latin typeface="Arial" panose="020B0604020202020204" pitchFamily="34" charset="0"/>
                          <a:cs typeface="Arial" panose="020B0604020202020204" pitchFamily="34" charset="0"/>
                        </a:rPr>
                        <a:t>A</a:t>
                      </a:r>
                    </a:p>
                  </a:txBody>
                  <a:tcPr marL="18288" marR="27432" marT="18288" marB="27432"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l-CY" sz="8000" b="1">
                          <a:solidFill>
                            <a:schemeClr val="bg1"/>
                          </a:solidFill>
                          <a:latin typeface="Arial" panose="020B0604020202020204" pitchFamily="34" charset="0"/>
                          <a:cs typeface="Arial" panose="020B0604020202020204" pitchFamily="34" charset="0"/>
                        </a:rPr>
                        <a:t>R</a:t>
                      </a:r>
                    </a:p>
                  </a:txBody>
                  <a:tcPr marL="18288" marR="27432" marT="18288" marB="27432"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l-CY" sz="8000" b="1">
                          <a:solidFill>
                            <a:schemeClr val="bg1"/>
                          </a:solidFill>
                          <a:latin typeface="Arial" panose="020B0604020202020204" pitchFamily="34" charset="0"/>
                          <a:cs typeface="Arial" panose="020B0604020202020204" pitchFamily="34" charset="0"/>
                        </a:rPr>
                        <a:t>T</a:t>
                      </a:r>
                    </a:p>
                  </a:txBody>
                  <a:tcPr marL="18288" marR="27432" marT="18288" marB="27432"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13693950"/>
                  </a:ext>
                </a:extLst>
              </a:tr>
              <a:tr h="0">
                <a:tc>
                  <a:txBody>
                    <a:bodyPr/>
                    <a:lstStyle/>
                    <a:p>
                      <a:pPr algn="ctr"/>
                      <a:r>
                        <a:rPr lang="el-CY" sz="3600" b="0">
                          <a:solidFill>
                            <a:schemeClr val="bg1"/>
                          </a:solidFill>
                          <a:latin typeface="Arial" panose="020B0604020202020204" pitchFamily="34" charset="0"/>
                          <a:cs typeface="Arial" panose="020B0604020202020204" pitchFamily="34" charset="0"/>
                        </a:rPr>
                        <a:t>G</a:t>
                      </a:r>
                    </a:p>
                  </a:txBody>
                  <a:tcPr marL="18288" marR="27432" marT="18288" marB="27432"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l-CY" sz="3600" b="0">
                          <a:solidFill>
                            <a:schemeClr val="bg1"/>
                          </a:solidFill>
                          <a:latin typeface="Arial" panose="020B0604020202020204" pitchFamily="34" charset="0"/>
                          <a:cs typeface="Arial" panose="020B0604020202020204" pitchFamily="34" charset="0"/>
                        </a:rPr>
                        <a:t>O</a:t>
                      </a:r>
                    </a:p>
                  </a:txBody>
                  <a:tcPr marL="18288" marR="27432" marT="18288" marB="27432"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l-CY" sz="3600" b="0">
                          <a:solidFill>
                            <a:schemeClr val="bg1"/>
                          </a:solidFill>
                          <a:latin typeface="Arial" panose="020B0604020202020204" pitchFamily="34" charset="0"/>
                          <a:cs typeface="Arial" panose="020B0604020202020204" pitchFamily="34" charset="0"/>
                        </a:rPr>
                        <a:t>A</a:t>
                      </a:r>
                    </a:p>
                  </a:txBody>
                  <a:tcPr marL="18288" marR="27432" marT="18288" marB="27432"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l-CY" sz="3600" b="0">
                          <a:solidFill>
                            <a:schemeClr val="bg1"/>
                          </a:solidFill>
                          <a:latin typeface="Arial" panose="020B0604020202020204" pitchFamily="34" charset="0"/>
                          <a:cs typeface="Arial" panose="020B0604020202020204" pitchFamily="34" charset="0"/>
                        </a:rPr>
                        <a:t>L</a:t>
                      </a:r>
                    </a:p>
                  </a:txBody>
                  <a:tcPr marL="18288" marR="27432" marT="18288" marB="27432"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l-CY" sz="3600" b="0" dirty="0">
                          <a:solidFill>
                            <a:schemeClr val="bg1"/>
                          </a:solidFill>
                          <a:latin typeface="Arial" panose="020B0604020202020204" pitchFamily="34" charset="0"/>
                          <a:cs typeface="Arial" panose="020B0604020202020204" pitchFamily="34" charset="0"/>
                        </a:rPr>
                        <a:t>S</a:t>
                      </a:r>
                    </a:p>
                  </a:txBody>
                  <a:tcPr marL="18288" marR="27432" marT="18288" marB="27432"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40372584"/>
                  </a:ext>
                </a:extLst>
              </a:tr>
            </a:tbl>
          </a:graphicData>
        </a:graphic>
      </p:graphicFrame>
    </p:spTree>
    <p:extLst>
      <p:ext uri="{BB962C8B-B14F-4D97-AF65-F5344CB8AC3E}">
        <p14:creationId xmlns:p14="http://schemas.microsoft.com/office/powerpoint/2010/main" val="1867348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788849" y="163676"/>
            <a:ext cx="7512819" cy="749285"/>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el-CY" sz="3200">
                <a:latin typeface="EC Square Sans Pro" panose="020B0506040000020004" pitchFamily="34" charset="0"/>
              </a:rPr>
              <a:t>Ομαδική άσκηση 1 </a:t>
            </a:r>
          </a:p>
          <a:p>
            <a:r>
              <a:rPr lang="el-CY" sz="3200" b="1">
                <a:latin typeface="EC Square Sans Pro" panose="020B0506040000020004" pitchFamily="34" charset="0"/>
              </a:rPr>
              <a:t>Εντοπισμός προβλημάτων και ευκαιριών</a:t>
            </a:r>
          </a:p>
        </p:txBody>
      </p:sp>
      <p:grpSp>
        <p:nvGrpSpPr>
          <p:cNvPr id="36" name="Grupo 35">
            <a:extLst>
              <a:ext uri="{FF2B5EF4-FFF2-40B4-BE49-F238E27FC236}">
                <a16:creationId xmlns:a16="http://schemas.microsoft.com/office/drawing/2014/main" id="{677F9CA3-0DF3-49D7-874C-B522D6BECBF0}"/>
              </a:ext>
            </a:extLst>
          </p:cNvPr>
          <p:cNvGrpSpPr/>
          <p:nvPr/>
        </p:nvGrpSpPr>
        <p:grpSpPr>
          <a:xfrm>
            <a:off x="8655803" y="0"/>
            <a:ext cx="1682901" cy="1546999"/>
            <a:chOff x="10133729" y="-46716"/>
            <a:chExt cx="1682901" cy="1546999"/>
          </a:xfrm>
        </p:grpSpPr>
        <p:sp>
          <p:nvSpPr>
            <p:cNvPr id="37" name="CuadroTexto 36">
              <a:extLst>
                <a:ext uri="{FF2B5EF4-FFF2-40B4-BE49-F238E27FC236}">
                  <a16:creationId xmlns:a16="http://schemas.microsoft.com/office/drawing/2014/main" id="{16F2F623-9190-41C6-9F9A-7CD15B015CA2}"/>
                </a:ext>
              </a:extLst>
            </p:cNvPr>
            <p:cNvSpPr txBox="1"/>
            <p:nvPr/>
          </p:nvSpPr>
          <p:spPr>
            <a:xfrm>
              <a:off x="10327771" y="458783"/>
              <a:ext cx="1294819" cy="892552"/>
            </a:xfrm>
            <a:prstGeom prst="rect">
              <a:avLst/>
            </a:prstGeom>
            <a:solidFill>
              <a:schemeClr val="bg1"/>
            </a:solidFill>
          </p:spPr>
          <p:txBody>
            <a:bodyPr wrap="square" rtlCol="0">
              <a:spAutoFit/>
            </a:bodyPr>
            <a:lstStyle/>
            <a:p>
              <a:pPr algn="ctr"/>
              <a:r>
                <a:rPr lang="el-CY" sz="3600" b="1">
                  <a:solidFill>
                    <a:srgbClr val="C00000"/>
                  </a:solidFill>
                  <a:latin typeface="EC Square Sans Pro" panose="020B0506040000020004" pitchFamily="34" charset="0"/>
                </a:rPr>
                <a:t>45 </a:t>
              </a:r>
            </a:p>
            <a:p>
              <a:pPr algn="ctr"/>
              <a:r>
                <a:rPr lang="el-CY" sz="1400" b="1">
                  <a:solidFill>
                    <a:srgbClr val="C00000"/>
                  </a:solidFill>
                  <a:latin typeface="EC Square Sans Pro" panose="020B0506040000020004" pitchFamily="34" charset="0"/>
                </a:rPr>
                <a:t>ΛΕΠΤΑ</a:t>
              </a:r>
            </a:p>
          </p:txBody>
        </p:sp>
        <p:grpSp>
          <p:nvGrpSpPr>
            <p:cNvPr id="38" name="Grupo 37">
              <a:extLst>
                <a:ext uri="{FF2B5EF4-FFF2-40B4-BE49-F238E27FC236}">
                  <a16:creationId xmlns:a16="http://schemas.microsoft.com/office/drawing/2014/main" id="{CFB9670D-5DB0-4A46-A398-4C40AE8C6FC8}"/>
                </a:ext>
              </a:extLst>
            </p:cNvPr>
            <p:cNvGrpSpPr/>
            <p:nvPr/>
          </p:nvGrpSpPr>
          <p:grpSpPr>
            <a:xfrm>
              <a:off x="10133729" y="-46716"/>
              <a:ext cx="1682901" cy="1546999"/>
              <a:chOff x="9836637" y="106015"/>
              <a:chExt cx="1929565" cy="2078540"/>
            </a:xfrm>
          </p:grpSpPr>
          <p:sp>
            <p:nvSpPr>
              <p:cNvPr id="39" name="Elipse 38">
                <a:extLst>
                  <a:ext uri="{FF2B5EF4-FFF2-40B4-BE49-F238E27FC236}">
                    <a16:creationId xmlns:a16="http://schemas.microsoft.com/office/drawing/2014/main" id="{34B12050-F430-43FB-BF1C-B5BA2CE7A16A}"/>
                  </a:ext>
                </a:extLst>
              </p:cNvPr>
              <p:cNvSpPr/>
              <p:nvPr/>
            </p:nvSpPr>
            <p:spPr>
              <a:xfrm>
                <a:off x="10023972" y="586128"/>
                <a:ext cx="1566163" cy="1598427"/>
              </a:xfrm>
              <a:prstGeom prst="ellipse">
                <a:avLst/>
              </a:prstGeom>
              <a:noFill/>
              <a:ln w="352425">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0" name="Conector recto 39">
                <a:extLst>
                  <a:ext uri="{FF2B5EF4-FFF2-40B4-BE49-F238E27FC236}">
                    <a16:creationId xmlns:a16="http://schemas.microsoft.com/office/drawing/2014/main" id="{1381F1E8-8FE8-4B4A-9A79-FA14B3E6DB34}"/>
                  </a:ext>
                </a:extLst>
              </p:cNvPr>
              <p:cNvCxnSpPr>
                <a:cxnSpLocks/>
              </p:cNvCxnSpPr>
              <p:nvPr/>
            </p:nvCxnSpPr>
            <p:spPr>
              <a:xfrm flipV="1">
                <a:off x="10788973" y="106015"/>
                <a:ext cx="0" cy="339867"/>
              </a:xfrm>
              <a:prstGeom prst="line">
                <a:avLst/>
              </a:prstGeom>
              <a:ln w="127000">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41" name="Conector recto 40">
                <a:extLst>
                  <a:ext uri="{FF2B5EF4-FFF2-40B4-BE49-F238E27FC236}">
                    <a16:creationId xmlns:a16="http://schemas.microsoft.com/office/drawing/2014/main" id="{E34A2C5D-D31F-4469-9361-A054F55225DB}"/>
                  </a:ext>
                </a:extLst>
              </p:cNvPr>
              <p:cNvCxnSpPr>
                <a:cxnSpLocks/>
              </p:cNvCxnSpPr>
              <p:nvPr/>
            </p:nvCxnSpPr>
            <p:spPr>
              <a:xfrm flipH="1" flipV="1">
                <a:off x="10618751" y="150070"/>
                <a:ext cx="354744" cy="9430"/>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2" name="Conector recto 41">
                <a:extLst>
                  <a:ext uri="{FF2B5EF4-FFF2-40B4-BE49-F238E27FC236}">
                    <a16:creationId xmlns:a16="http://schemas.microsoft.com/office/drawing/2014/main" id="{6746C081-1BE6-477D-B3BA-33DCDDF62467}"/>
                  </a:ext>
                </a:extLst>
              </p:cNvPr>
              <p:cNvCxnSpPr>
                <a:cxnSpLocks/>
                <a:stCxn id="39" idx="1"/>
              </p:cNvCxnSpPr>
              <p:nvPr/>
            </p:nvCxnSpPr>
            <p:spPr>
              <a:xfrm flipH="1" flipV="1">
                <a:off x="9898390" y="470905"/>
                <a:ext cx="354941" cy="349307"/>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3" name="Conector recto 42">
                <a:extLst>
                  <a:ext uri="{FF2B5EF4-FFF2-40B4-BE49-F238E27FC236}">
                    <a16:creationId xmlns:a16="http://schemas.microsoft.com/office/drawing/2014/main" id="{8A2AFA78-3627-4FA3-AAE9-5A8B4136A478}"/>
                  </a:ext>
                </a:extLst>
              </p:cNvPr>
              <p:cNvCxnSpPr>
                <a:cxnSpLocks/>
                <a:stCxn id="39" idx="7"/>
              </p:cNvCxnSpPr>
              <p:nvPr/>
            </p:nvCxnSpPr>
            <p:spPr>
              <a:xfrm flipV="1">
                <a:off x="11360776" y="476744"/>
                <a:ext cx="334014" cy="343468"/>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sp>
            <p:nvSpPr>
              <p:cNvPr id="44" name="Cuerda 43">
                <a:extLst>
                  <a:ext uri="{FF2B5EF4-FFF2-40B4-BE49-F238E27FC236}">
                    <a16:creationId xmlns:a16="http://schemas.microsoft.com/office/drawing/2014/main" id="{622F5FFB-C5F0-4ABB-9243-AF93864CDDBC}"/>
                  </a:ext>
                </a:extLst>
              </p:cNvPr>
              <p:cNvSpPr/>
              <p:nvPr/>
            </p:nvSpPr>
            <p:spPr>
              <a:xfrm rot="2829001">
                <a:off x="9716085" y="409674"/>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Cuerda 44">
                <a:extLst>
                  <a:ext uri="{FF2B5EF4-FFF2-40B4-BE49-F238E27FC236}">
                    <a16:creationId xmlns:a16="http://schemas.microsoft.com/office/drawing/2014/main" id="{81318734-BBE8-41D4-9938-5A51F3C73D66}"/>
                  </a:ext>
                </a:extLst>
              </p:cNvPr>
              <p:cNvSpPr/>
              <p:nvPr/>
            </p:nvSpPr>
            <p:spPr>
              <a:xfrm rot="8021255">
                <a:off x="11027144" y="424746"/>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71" name="Tijdelijke aanduiding voor inhoud 2">
            <a:extLst>
              <a:ext uri="{FF2B5EF4-FFF2-40B4-BE49-F238E27FC236}">
                <a16:creationId xmlns:a16="http://schemas.microsoft.com/office/drawing/2014/main" id="{8A41CD31-4C99-4D8E-9494-0314A6525F65}"/>
              </a:ext>
            </a:extLst>
          </p:cNvPr>
          <p:cNvSpPr txBox="1">
            <a:spLocks/>
          </p:cNvSpPr>
          <p:nvPr/>
        </p:nvSpPr>
        <p:spPr>
          <a:xfrm>
            <a:off x="329660" y="1695163"/>
            <a:ext cx="11645524" cy="4680025"/>
          </a:xfrm>
          <a:prstGeom prst="rect">
            <a:avLst/>
          </a:prstGeom>
          <a:ln>
            <a:solidFill>
              <a:schemeClr val="accent1"/>
            </a:solidFill>
            <a:bevel/>
          </a:ln>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endParaRPr lang="en-US" kern="0" dirty="0">
              <a:solidFill>
                <a:sysClr val="windowText" lastClr="000000"/>
              </a:solidFill>
              <a:latin typeface="Arial" panose="020B0604020202020204" pitchFamily="34" charset="0"/>
              <a:cs typeface="Arial" panose="020B0604020202020204" pitchFamily="34" charset="0"/>
            </a:endParaRPr>
          </a:p>
          <a:p>
            <a:r>
              <a:rPr lang="el-CY" sz="2400">
                <a:solidFill>
                  <a:srgbClr val="002060"/>
                </a:solidFill>
                <a:latin typeface="EC Square Sans Pro" panose="020B0506040000020004" pitchFamily="34" charset="0"/>
                <a:cs typeface="Arial" panose="020B0604020202020204" pitchFamily="34" charset="0"/>
              </a:rPr>
              <a:t>Παρακαλούμε, απαντήστε στις παρακάτω ερωτήσεις:</a:t>
            </a:r>
          </a:p>
          <a:p>
            <a:endParaRPr lang="en-US" sz="2400" kern="0" dirty="0">
              <a:solidFill>
                <a:srgbClr val="002060"/>
              </a:solidFill>
              <a:latin typeface="EC Square Sans Pro" panose="020B0506040000020004" pitchFamily="34" charset="0"/>
              <a:cs typeface="Arial" panose="020B0604020202020204" pitchFamily="34" charset="0"/>
            </a:endParaRPr>
          </a:p>
          <a:p>
            <a:pPr marL="970727" lvl="1" indent="-514350">
              <a:buFont typeface="+mj-lt"/>
              <a:buAutoNum type="arabicPeriod"/>
            </a:pPr>
            <a:r>
              <a:rPr lang="el-CY" sz="3200" b="1">
                <a:solidFill>
                  <a:srgbClr val="002060"/>
                </a:solidFill>
                <a:latin typeface="EC Square Sans Pro" panose="020B0506040000020004" pitchFamily="34" charset="0"/>
                <a:cs typeface="Arial" panose="020B0604020202020204" pitchFamily="34" charset="0"/>
              </a:rPr>
              <a:t>Ποια αντιμικροβιακά χρησιμοποιούνται περισσότερο στα δικά σας είδη και για ποια νοσήματα; </a:t>
            </a:r>
          </a:p>
          <a:p>
            <a:pPr marL="970727" lvl="1" indent="-514350">
              <a:buFont typeface="+mj-lt"/>
              <a:buAutoNum type="arabicPeriod"/>
            </a:pPr>
            <a:endParaRPr lang="en-US" sz="3200" b="1" kern="0" dirty="0">
              <a:solidFill>
                <a:srgbClr val="002060"/>
              </a:solidFill>
              <a:latin typeface="EC Square Sans Pro" panose="020B0506040000020004" pitchFamily="34" charset="0"/>
              <a:cs typeface="Arial" panose="020B0604020202020204" pitchFamily="34" charset="0"/>
            </a:endParaRPr>
          </a:p>
          <a:p>
            <a:pPr marL="970727" lvl="1" indent="-514350">
              <a:buFont typeface="+mj-lt"/>
              <a:buAutoNum type="arabicPeriod"/>
            </a:pPr>
            <a:r>
              <a:rPr lang="el-CY" sz="3200" b="1">
                <a:solidFill>
                  <a:srgbClr val="002060"/>
                </a:solidFill>
                <a:latin typeface="EC Square Sans Pro" panose="020B0506040000020004" pitchFamily="34" charset="0"/>
                <a:cs typeface="Arial" panose="020B0604020202020204" pitchFamily="34" charset="0"/>
              </a:rPr>
              <a:t>Ποιες είναι οι ευκαιρίες/καλές πρακτικές για τη μείωση της χρήσης αντιμικροβιακών για αυτά τα νοσήματα;  </a:t>
            </a:r>
            <a:r>
              <a:rPr lang="el-CY" sz="2000">
                <a:solidFill>
                  <a:srgbClr val="002060"/>
                </a:solidFill>
                <a:latin typeface="EC Square Sans Pro" panose="020B0506040000020004" pitchFamily="34" charset="0"/>
                <a:cs typeface="Arial" panose="020B0604020202020204" pitchFamily="34" charset="0"/>
              </a:rPr>
              <a:t> </a:t>
            </a:r>
          </a:p>
          <a:p>
            <a:pPr marL="1654881" lvl="3" indent="-285750">
              <a:buFont typeface="Arial" panose="020B0604020202020204" pitchFamily="34" charset="0"/>
              <a:buChar char="•"/>
            </a:pPr>
            <a:r>
              <a:rPr lang="el-CY" sz="2000">
                <a:solidFill>
                  <a:srgbClr val="002060"/>
                </a:solidFill>
                <a:latin typeface="EC Square Sans Pro" panose="020B0506040000020004" pitchFamily="34" charset="0"/>
                <a:cs typeface="Arial" panose="020B0604020202020204" pitchFamily="34" charset="0"/>
              </a:rPr>
              <a:t>Κτηνοτροφικές πρακτικές</a:t>
            </a:r>
          </a:p>
          <a:p>
            <a:pPr marL="1654881" lvl="3" indent="-285750">
              <a:buFont typeface="Arial" panose="020B0604020202020204" pitchFamily="34" charset="0"/>
              <a:buChar char="•"/>
            </a:pPr>
            <a:r>
              <a:rPr lang="el-CY" sz="2000">
                <a:solidFill>
                  <a:srgbClr val="002060"/>
                </a:solidFill>
                <a:latin typeface="EC Square Sans Pro" panose="020B0506040000020004" pitchFamily="34" charset="0"/>
                <a:cs typeface="Arial" panose="020B0604020202020204" pitchFamily="34" charset="0"/>
              </a:rPr>
              <a:t>Μείωση και υπεύθυνη χρήση αντιβιοτικών</a:t>
            </a:r>
          </a:p>
          <a:p>
            <a:pPr marL="1654881" lvl="3" indent="-285750">
              <a:buFont typeface="Arial" panose="020B0604020202020204" pitchFamily="34" charset="0"/>
              <a:buChar char="•"/>
            </a:pPr>
            <a:r>
              <a:rPr lang="el-CY" sz="2000">
                <a:solidFill>
                  <a:srgbClr val="002060"/>
                </a:solidFill>
                <a:latin typeface="EC Square Sans Pro" panose="020B0506040000020004" pitchFamily="34" charset="0"/>
                <a:cs typeface="Arial" panose="020B0604020202020204" pitchFamily="34" charset="0"/>
              </a:rPr>
              <a:t>Άλλο</a:t>
            </a:r>
          </a:p>
          <a:p>
            <a:endParaRPr lang="en-US" sz="2400" kern="0" dirty="0">
              <a:solidFill>
                <a:srgbClr val="002060"/>
              </a:solidFill>
              <a:latin typeface="EC Square Sans Pro" panose="020B0506040000020004" pitchFamily="34" charset="0"/>
              <a:cs typeface="Arial" panose="020B0604020202020204" pitchFamily="34" charset="0"/>
            </a:endParaRPr>
          </a:p>
          <a:p>
            <a:r>
              <a:rPr lang="el-CY" sz="2400">
                <a:solidFill>
                  <a:srgbClr val="002060"/>
                </a:solidFill>
                <a:latin typeface="EC Square Sans Pro" panose="020B0506040000020004" pitchFamily="34" charset="0"/>
                <a:cs typeface="Arial" panose="020B0604020202020204" pitchFamily="34" charset="0"/>
              </a:rPr>
              <a:t>Δουλέψτε με post-it για να προσθέσετε τις απαντήσεις σας στα μπλοκ</a:t>
            </a:r>
          </a:p>
          <a:p>
            <a:endParaRPr lang="nl-NL" sz="1600" kern="0" dirty="0">
              <a:solidFill>
                <a:srgbClr val="002060"/>
              </a:solidFill>
              <a:latin typeface="EC Square Sans Pro" panose="020B0506040000020004" pitchFamily="34" charset="0"/>
            </a:endParaRPr>
          </a:p>
          <a:p>
            <a:pPr marL="457200" lvl="1"/>
            <a:endParaRPr lang="nl-NL" kern="0" dirty="0">
              <a:solidFill>
                <a:sysClr val="windowText" lastClr="000000"/>
              </a:solidFill>
            </a:endParaRPr>
          </a:p>
        </p:txBody>
      </p:sp>
    </p:spTree>
    <p:extLst>
      <p:ext uri="{BB962C8B-B14F-4D97-AF65-F5344CB8AC3E}">
        <p14:creationId xmlns:p14="http://schemas.microsoft.com/office/powerpoint/2010/main" val="3510459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457199" y="188784"/>
            <a:ext cx="10659980" cy="1183572"/>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el-CY" sz="3200" dirty="0">
                <a:latin typeface="EC Square Sans Pro" panose="020B0506040000020004" pitchFamily="34" charset="0"/>
              </a:rPr>
              <a:t>Ομαδική άσκηση 2a - </a:t>
            </a:r>
            <a:r>
              <a:rPr lang="el-CY" sz="3200" b="1" dirty="0">
                <a:latin typeface="EC Square Sans Pro" panose="020B0506040000020004" pitchFamily="34" charset="0"/>
              </a:rPr>
              <a:t>Εντοπίστε τα εμπόδια και βρείτε </a:t>
            </a:r>
            <a:r>
              <a:rPr lang="el-CY" sz="3200" b="1" u="sng" dirty="0">
                <a:latin typeface="EC Square Sans Pro" panose="020B0506040000020004" pitchFamily="34" charset="0"/>
              </a:rPr>
              <a:t>λύσεις</a:t>
            </a:r>
            <a:r>
              <a:rPr lang="el-CY" sz="3200" b="1" dirty="0">
                <a:latin typeface="EC Square Sans Pro" panose="020B0506040000020004" pitchFamily="34" charset="0"/>
              </a:rPr>
              <a:t> για να αντιμετωπίσετε εμπόδια - </a:t>
            </a:r>
            <a:r>
              <a:rPr lang="el-CY" sz="3200" b="1" u="sng" dirty="0">
                <a:latin typeface="EC Square Sans Pro" panose="020B0506040000020004" pitchFamily="34" charset="0"/>
              </a:rPr>
              <a:t>κτηνοτροφικές πρακτικές</a:t>
            </a:r>
          </a:p>
        </p:txBody>
      </p:sp>
      <p:grpSp>
        <p:nvGrpSpPr>
          <p:cNvPr id="36" name="Grupo 35">
            <a:extLst>
              <a:ext uri="{FF2B5EF4-FFF2-40B4-BE49-F238E27FC236}">
                <a16:creationId xmlns:a16="http://schemas.microsoft.com/office/drawing/2014/main" id="{677F9CA3-0DF3-49D7-874C-B522D6BECBF0}"/>
              </a:ext>
            </a:extLst>
          </p:cNvPr>
          <p:cNvGrpSpPr/>
          <p:nvPr/>
        </p:nvGrpSpPr>
        <p:grpSpPr>
          <a:xfrm>
            <a:off x="10422556" y="4896262"/>
            <a:ext cx="1682901" cy="1546999"/>
            <a:chOff x="10133729" y="-46716"/>
            <a:chExt cx="1682901" cy="1546999"/>
          </a:xfrm>
        </p:grpSpPr>
        <p:sp>
          <p:nvSpPr>
            <p:cNvPr id="37" name="CuadroTexto 36">
              <a:extLst>
                <a:ext uri="{FF2B5EF4-FFF2-40B4-BE49-F238E27FC236}">
                  <a16:creationId xmlns:a16="http://schemas.microsoft.com/office/drawing/2014/main" id="{16F2F623-9190-41C6-9F9A-7CD15B015CA2}"/>
                </a:ext>
              </a:extLst>
            </p:cNvPr>
            <p:cNvSpPr txBox="1"/>
            <p:nvPr/>
          </p:nvSpPr>
          <p:spPr>
            <a:xfrm>
              <a:off x="10327771" y="458783"/>
              <a:ext cx="1294819" cy="892552"/>
            </a:xfrm>
            <a:prstGeom prst="rect">
              <a:avLst/>
            </a:prstGeom>
            <a:solidFill>
              <a:schemeClr val="bg1"/>
            </a:solidFill>
          </p:spPr>
          <p:txBody>
            <a:bodyPr wrap="square" rtlCol="0">
              <a:spAutoFit/>
            </a:bodyPr>
            <a:lstStyle/>
            <a:p>
              <a:pPr algn="ctr"/>
              <a:r>
                <a:rPr lang="el-CY" sz="3600" b="1">
                  <a:solidFill>
                    <a:srgbClr val="C00000"/>
                  </a:solidFill>
                  <a:latin typeface="EC Square Sans Pro" panose="020B0506040000020004" pitchFamily="34" charset="0"/>
                </a:rPr>
                <a:t>50 </a:t>
              </a:r>
            </a:p>
            <a:p>
              <a:pPr algn="ctr"/>
              <a:r>
                <a:rPr lang="el-CY" sz="1400" b="1">
                  <a:solidFill>
                    <a:srgbClr val="C00000"/>
                  </a:solidFill>
                  <a:latin typeface="EC Square Sans Pro" panose="020B0506040000020004" pitchFamily="34" charset="0"/>
                </a:rPr>
                <a:t>ΛΕΠΤΑ</a:t>
              </a:r>
            </a:p>
          </p:txBody>
        </p:sp>
        <p:grpSp>
          <p:nvGrpSpPr>
            <p:cNvPr id="38" name="Grupo 37">
              <a:extLst>
                <a:ext uri="{FF2B5EF4-FFF2-40B4-BE49-F238E27FC236}">
                  <a16:creationId xmlns:a16="http://schemas.microsoft.com/office/drawing/2014/main" id="{CFB9670D-5DB0-4A46-A398-4C40AE8C6FC8}"/>
                </a:ext>
              </a:extLst>
            </p:cNvPr>
            <p:cNvGrpSpPr/>
            <p:nvPr/>
          </p:nvGrpSpPr>
          <p:grpSpPr>
            <a:xfrm>
              <a:off x="10133729" y="-46716"/>
              <a:ext cx="1682901" cy="1546999"/>
              <a:chOff x="9836637" y="106015"/>
              <a:chExt cx="1929565" cy="2078540"/>
            </a:xfrm>
          </p:grpSpPr>
          <p:sp>
            <p:nvSpPr>
              <p:cNvPr id="39" name="Elipse 38">
                <a:extLst>
                  <a:ext uri="{FF2B5EF4-FFF2-40B4-BE49-F238E27FC236}">
                    <a16:creationId xmlns:a16="http://schemas.microsoft.com/office/drawing/2014/main" id="{34B12050-F430-43FB-BF1C-B5BA2CE7A16A}"/>
                  </a:ext>
                </a:extLst>
              </p:cNvPr>
              <p:cNvSpPr/>
              <p:nvPr/>
            </p:nvSpPr>
            <p:spPr>
              <a:xfrm>
                <a:off x="10023972" y="586128"/>
                <a:ext cx="1566163" cy="1598427"/>
              </a:xfrm>
              <a:prstGeom prst="ellipse">
                <a:avLst/>
              </a:prstGeom>
              <a:noFill/>
              <a:ln w="352425">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0" name="Conector recto 39">
                <a:extLst>
                  <a:ext uri="{FF2B5EF4-FFF2-40B4-BE49-F238E27FC236}">
                    <a16:creationId xmlns:a16="http://schemas.microsoft.com/office/drawing/2014/main" id="{1381F1E8-8FE8-4B4A-9A79-FA14B3E6DB34}"/>
                  </a:ext>
                </a:extLst>
              </p:cNvPr>
              <p:cNvCxnSpPr>
                <a:cxnSpLocks/>
              </p:cNvCxnSpPr>
              <p:nvPr/>
            </p:nvCxnSpPr>
            <p:spPr>
              <a:xfrm flipV="1">
                <a:off x="10788973" y="106015"/>
                <a:ext cx="0" cy="339867"/>
              </a:xfrm>
              <a:prstGeom prst="line">
                <a:avLst/>
              </a:prstGeom>
              <a:ln w="127000">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41" name="Conector recto 40">
                <a:extLst>
                  <a:ext uri="{FF2B5EF4-FFF2-40B4-BE49-F238E27FC236}">
                    <a16:creationId xmlns:a16="http://schemas.microsoft.com/office/drawing/2014/main" id="{E34A2C5D-D31F-4469-9361-A054F55225DB}"/>
                  </a:ext>
                </a:extLst>
              </p:cNvPr>
              <p:cNvCxnSpPr>
                <a:cxnSpLocks/>
              </p:cNvCxnSpPr>
              <p:nvPr/>
            </p:nvCxnSpPr>
            <p:spPr>
              <a:xfrm flipH="1" flipV="1">
                <a:off x="10618751" y="150070"/>
                <a:ext cx="354744" cy="9430"/>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2" name="Conector recto 41">
                <a:extLst>
                  <a:ext uri="{FF2B5EF4-FFF2-40B4-BE49-F238E27FC236}">
                    <a16:creationId xmlns:a16="http://schemas.microsoft.com/office/drawing/2014/main" id="{6746C081-1BE6-477D-B3BA-33DCDDF62467}"/>
                  </a:ext>
                </a:extLst>
              </p:cNvPr>
              <p:cNvCxnSpPr>
                <a:cxnSpLocks/>
                <a:stCxn id="39" idx="1"/>
              </p:cNvCxnSpPr>
              <p:nvPr/>
            </p:nvCxnSpPr>
            <p:spPr>
              <a:xfrm flipH="1" flipV="1">
                <a:off x="9898390" y="470905"/>
                <a:ext cx="354941" cy="349307"/>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3" name="Conector recto 42">
                <a:extLst>
                  <a:ext uri="{FF2B5EF4-FFF2-40B4-BE49-F238E27FC236}">
                    <a16:creationId xmlns:a16="http://schemas.microsoft.com/office/drawing/2014/main" id="{8A2AFA78-3627-4FA3-AAE9-5A8B4136A478}"/>
                  </a:ext>
                </a:extLst>
              </p:cNvPr>
              <p:cNvCxnSpPr>
                <a:cxnSpLocks/>
                <a:stCxn id="39" idx="7"/>
              </p:cNvCxnSpPr>
              <p:nvPr/>
            </p:nvCxnSpPr>
            <p:spPr>
              <a:xfrm flipV="1">
                <a:off x="11360776" y="476744"/>
                <a:ext cx="334014" cy="343468"/>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sp>
            <p:nvSpPr>
              <p:cNvPr id="44" name="Cuerda 43">
                <a:extLst>
                  <a:ext uri="{FF2B5EF4-FFF2-40B4-BE49-F238E27FC236}">
                    <a16:creationId xmlns:a16="http://schemas.microsoft.com/office/drawing/2014/main" id="{622F5FFB-C5F0-4ABB-9243-AF93864CDDBC}"/>
                  </a:ext>
                </a:extLst>
              </p:cNvPr>
              <p:cNvSpPr/>
              <p:nvPr/>
            </p:nvSpPr>
            <p:spPr>
              <a:xfrm rot="2829001">
                <a:off x="9716085" y="409674"/>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Cuerda 44">
                <a:extLst>
                  <a:ext uri="{FF2B5EF4-FFF2-40B4-BE49-F238E27FC236}">
                    <a16:creationId xmlns:a16="http://schemas.microsoft.com/office/drawing/2014/main" id="{81318734-BBE8-41D4-9938-5A51F3C73D66}"/>
                  </a:ext>
                </a:extLst>
              </p:cNvPr>
              <p:cNvSpPr/>
              <p:nvPr/>
            </p:nvSpPr>
            <p:spPr>
              <a:xfrm rot="8021255">
                <a:off x="11027144" y="424746"/>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14" name="Tijdelijke aanduiding voor inhoud 2">
            <a:extLst>
              <a:ext uri="{FF2B5EF4-FFF2-40B4-BE49-F238E27FC236}">
                <a16:creationId xmlns:a16="http://schemas.microsoft.com/office/drawing/2014/main" id="{5ED8B47D-B731-4C9C-AB5F-11A7967B94AF}"/>
              </a:ext>
            </a:extLst>
          </p:cNvPr>
          <p:cNvSpPr txBox="1">
            <a:spLocks/>
          </p:cNvSpPr>
          <p:nvPr/>
        </p:nvSpPr>
        <p:spPr>
          <a:xfrm>
            <a:off x="457199" y="1585502"/>
            <a:ext cx="11086099" cy="4351336"/>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R="0" lvl="0" algn="l" defTabSz="914400" rtl="0" eaLnBrk="1" fontAlgn="auto" latinLnBrk="0" hangingPunct="1">
              <a:lnSpc>
                <a:spcPct val="70000"/>
              </a:lnSpc>
              <a:spcBef>
                <a:spcPts val="1000"/>
              </a:spcBef>
              <a:spcAft>
                <a:spcPts val="0"/>
              </a:spcAft>
              <a:buClrTx/>
              <a:buSzPct val="100000"/>
              <a:tabLst/>
              <a:defRPr/>
            </a:pPr>
            <a:r>
              <a:rPr kumimoji="0" lang="el-CY" sz="20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Κτηνοτρόφοι και κτηνίατροι μαζί σε 1 ομάδα, χωρισμένοι ανά είδος </a:t>
            </a:r>
          </a:p>
          <a:p>
            <a:pPr marR="0" lvl="0" algn="l" defTabSz="914400" rtl="0" eaLnBrk="1" fontAlgn="auto" latinLnBrk="0" hangingPunct="1">
              <a:lnSpc>
                <a:spcPct val="70000"/>
              </a:lnSpc>
              <a:spcBef>
                <a:spcPts val="1000"/>
              </a:spcBef>
              <a:spcAft>
                <a:spcPts val="0"/>
              </a:spcAft>
              <a:buClrTx/>
              <a:buSzPct val="100000"/>
              <a:tabLst/>
              <a:defRPr/>
            </a:pPr>
            <a:r>
              <a:rPr kumimoji="0" lang="el-CY" sz="200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Πάρτε το μπλοκ από την προηγούμενη ομαδική άσκηση</a:t>
            </a:r>
            <a:r>
              <a:rPr kumimoji="0" lang="el-CY" sz="20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 </a:t>
            </a:r>
            <a:r>
              <a:rPr kumimoji="0" lang="el-CY" sz="20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κτηνοτροφικές πρακτικές</a:t>
            </a:r>
          </a:p>
          <a:p>
            <a:pPr marR="0" lvl="0" algn="l" defTabSz="914400" rtl="0" eaLnBrk="1" fontAlgn="auto" latinLnBrk="0" hangingPunct="1">
              <a:lnSpc>
                <a:spcPct val="70000"/>
              </a:lnSpc>
              <a:spcBef>
                <a:spcPts val="1000"/>
              </a:spcBef>
              <a:spcAft>
                <a:spcPts val="0"/>
              </a:spcAft>
              <a:buClrTx/>
              <a:buSzPct val="100000"/>
              <a:tabLst/>
              <a:defRPr/>
            </a:pPr>
            <a:r>
              <a:rPr kumimoji="0" lang="el-CY" sz="20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Πάρτε ένα νέο μπλοκ για να απαντήσετε στις ερωτήσεις:</a:t>
            </a: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endParaRPr kumimoji="0" lang="nl-NL" sz="2000" b="0" i="0" u="none" strike="noStrike" kern="1200" cap="none" spc="0" normalizeH="0" baseline="0" noProof="0" dirty="0">
              <a:ln>
                <a:noFill/>
              </a:ln>
              <a:solidFill>
                <a:srgbClr val="002060"/>
              </a:solidFill>
              <a:effectLst/>
              <a:uLnTx/>
              <a:uFillTx/>
              <a:latin typeface="EC Square Sans Pro" panose="020B0506040000020004" pitchFamily="34" charset="0"/>
              <a:cs typeface="Arial" panose="020B0604020202020204" pitchFamily="34" charset="0"/>
            </a:endParaRPr>
          </a:p>
          <a:p>
            <a:pPr marL="685800" lvl="1" indent="-228600">
              <a:lnSpc>
                <a:spcPct val="70000"/>
              </a:lnSpc>
              <a:spcBef>
                <a:spcPts val="500"/>
              </a:spcBef>
              <a:buSzPct val="100000"/>
              <a:buFont typeface="Arial" pitchFamily="34"/>
              <a:buChar char="•"/>
              <a:defRPr/>
            </a:pPr>
            <a:r>
              <a:rPr lang="el-CY" sz="2800" b="1" dirty="0">
                <a:solidFill>
                  <a:srgbClr val="002060"/>
                </a:solidFill>
                <a:latin typeface="EC Square Sans Pro" panose="020B0506040000020004" pitchFamily="34" charset="0"/>
                <a:cs typeface="Arial" panose="020B0604020202020204" pitchFamily="34" charset="0"/>
              </a:rPr>
              <a:t>Ποια εμπόδια υπάρχουν για την εφαρμογή των κτηνοτροφικών πρακτικών που εντοπίστηκαν στην άσκηση 1; </a:t>
            </a:r>
          </a:p>
          <a:p>
            <a:pPr marL="457200" marR="0" lvl="1" algn="l" defTabSz="914400" rtl="0" eaLnBrk="1" fontAlgn="auto" latinLnBrk="0" hangingPunct="1">
              <a:lnSpc>
                <a:spcPct val="70000"/>
              </a:lnSpc>
              <a:spcBef>
                <a:spcPts val="500"/>
              </a:spcBef>
              <a:spcAft>
                <a:spcPts val="0"/>
              </a:spcAft>
              <a:buClrTx/>
              <a:buSzPct val="100000"/>
              <a:tabLst/>
              <a:defRPr/>
            </a:pPr>
            <a:endParaRPr kumimoji="0" lang="en-US" sz="2800" b="1" i="0" u="none" strike="noStrike" kern="1200" cap="none" spc="0" normalizeH="0" baseline="0" noProof="0" dirty="0">
              <a:ln>
                <a:noFill/>
              </a:ln>
              <a:solidFill>
                <a:srgbClr val="002060"/>
              </a:solidFill>
              <a:effectLst/>
              <a:uLnTx/>
              <a:uFillTx/>
              <a:latin typeface="EC Square Sans Pro" panose="020B0506040000020004" pitchFamily="34" charset="0"/>
              <a:cs typeface="Arial" panose="020B0604020202020204" pitchFamily="34" charset="0"/>
            </a:endParaRP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r>
              <a:rPr kumimoji="0" lang="el-CY" sz="28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Ποιες είναι κάποιες λύσεις για την αντιμετώπιση αυτών των εμποδίων;</a:t>
            </a: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endParaRPr kumimoji="0" lang="nl-NL" sz="2800" b="1" i="0" u="none" strike="noStrike" kern="1200" cap="none" spc="0" normalizeH="0" baseline="0" noProof="0" dirty="0">
              <a:ln>
                <a:noFill/>
              </a:ln>
              <a:solidFill>
                <a:srgbClr val="002060"/>
              </a:solidFill>
              <a:effectLst/>
              <a:uLnTx/>
              <a:uFillTx/>
              <a:latin typeface="EC Square Sans Pro" panose="020B0506040000020004" pitchFamily="34" charset="0"/>
              <a:cs typeface="Arial" panose="020B0604020202020204" pitchFamily="34" charset="0"/>
            </a:endParaRP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r>
              <a:rPr kumimoji="0" lang="el-CY" sz="28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Δημιουργήστε έναν στόχο SMART για εσάς που μπορεί να εφαρμοστεί στη φάρμα σας/του πελάτη σας</a:t>
            </a:r>
          </a:p>
          <a:p>
            <a:pPr marL="457200" marR="0" lvl="1" indent="0" algn="l" defTabSz="914400" rtl="0" eaLnBrk="1" fontAlgn="auto" latinLnBrk="0" hangingPunct="1">
              <a:lnSpc>
                <a:spcPct val="70000"/>
              </a:lnSpc>
              <a:spcBef>
                <a:spcPts val="500"/>
              </a:spcBef>
              <a:spcAft>
                <a:spcPts val="0"/>
              </a:spcAft>
              <a:buClrTx/>
              <a:buSzPct val="100000"/>
              <a:buFont typeface="Arial" pitchFamily="34"/>
              <a:buNone/>
              <a:tabLst/>
              <a:defRPr/>
            </a:pPr>
            <a:endParaRPr kumimoji="0" lang="en-US" sz="2000" b="0" i="0" u="none" strike="noStrike" kern="1200" cap="none" spc="0" normalizeH="0" baseline="0" noProof="0" dirty="0">
              <a:ln>
                <a:noFill/>
              </a:ln>
              <a:solidFill>
                <a:srgbClr val="002060"/>
              </a:solidFill>
              <a:effectLst/>
              <a:uLnTx/>
              <a:uFillTx/>
              <a:latin typeface="EC Square Sans Pro" panose="020B0506040000020004" pitchFamily="34" charset="0"/>
              <a:cs typeface="Arial" panose="020B0604020202020204" pitchFamily="34" charset="0"/>
            </a:endParaRPr>
          </a:p>
          <a:p>
            <a:pPr marL="457200" marR="0" lvl="1" indent="0" algn="l" defTabSz="914400" rtl="0" eaLnBrk="1" fontAlgn="auto" latinLnBrk="0" hangingPunct="1">
              <a:lnSpc>
                <a:spcPct val="70000"/>
              </a:lnSpc>
              <a:spcBef>
                <a:spcPts val="500"/>
              </a:spcBef>
              <a:spcAft>
                <a:spcPts val="0"/>
              </a:spcAft>
              <a:buClrTx/>
              <a:buSzPct val="100000"/>
              <a:buFont typeface="Arial" pitchFamily="34"/>
              <a:buNone/>
              <a:tabLst/>
              <a:defRPr/>
            </a:pPr>
            <a:r>
              <a:rPr kumimoji="0" lang="el-CY" sz="20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Δουλέψτε με post-it για να προσθέσετε τις απαντήσεις σας στα μπλοκ</a:t>
            </a:r>
          </a:p>
          <a:p>
            <a:endParaRPr lang="nl-NL" sz="2000" kern="0" dirty="0">
              <a:solidFill>
                <a:srgbClr val="002060"/>
              </a:solidFill>
              <a:latin typeface="EC Square Sans Pro" panose="020B0506040000020004" pitchFamily="34" charset="0"/>
              <a:cs typeface="Arial" panose="020B0604020202020204" pitchFamily="34" charset="0"/>
            </a:endParaRPr>
          </a:p>
          <a:p>
            <a:pPr marL="457200" lvl="1"/>
            <a:endParaRPr lang="nl-NL" sz="1600" kern="0" dirty="0">
              <a:solidFill>
                <a:sysClr val="windowText" lastClr="000000"/>
              </a:solidFill>
            </a:endParaRPr>
          </a:p>
        </p:txBody>
      </p:sp>
    </p:spTree>
    <p:extLst>
      <p:ext uri="{BB962C8B-B14F-4D97-AF65-F5344CB8AC3E}">
        <p14:creationId xmlns:p14="http://schemas.microsoft.com/office/powerpoint/2010/main" val="2174509703"/>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1389</Words>
  <Application>Microsoft Office PowerPoint</Application>
  <PresentationFormat>Widescreen</PresentationFormat>
  <Paragraphs>223</Paragraphs>
  <Slides>12</Slides>
  <Notes>11</Notes>
  <HiddenSlides>0</HiddenSlides>
  <MMClips>2</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12</vt:i4>
      </vt:variant>
    </vt:vector>
  </HeadingPairs>
  <TitlesOfParts>
    <vt:vector size="22" baseType="lpstr">
      <vt:lpstr>Aptos</vt:lpstr>
      <vt:lpstr>Aptos Display</vt:lpstr>
      <vt:lpstr>Arial</vt:lpstr>
      <vt:lpstr>Calibri</vt:lpstr>
      <vt:lpstr>Courier New</vt:lpstr>
      <vt:lpstr>EC Square Sans Pro</vt:lpstr>
      <vt:lpstr>Times New Roman</vt:lpstr>
      <vt:lpstr>Wingdings</vt:lpstr>
      <vt:lpstr>Kantoorthema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Hands-on training</dc:title>
  <dc:creator>Spaans, Annick</dc:creator>
  <cp:lastModifiedBy>Andrea Castro Troya</cp:lastModifiedBy>
  <cp:revision>52</cp:revision>
  <dcterms:created xsi:type="dcterms:W3CDTF">2024-02-14T08:46:14Z</dcterms:created>
  <dcterms:modified xsi:type="dcterms:W3CDTF">2024-06-13T14:38:31Z</dcterms:modified>
</cp:coreProperties>
</file>