
<file path=[Content_Types].xml><?xml version="1.0" encoding="utf-8"?>
<Types xmlns="http://schemas.openxmlformats.org/package/2006/content-types">
  <Default Extension="glb" ContentType="model/gltf.binary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75" r:id="rId4"/>
    <p:sldMasterId id="2147483689" r:id="rId5"/>
  </p:sldMasterIdLst>
  <p:notesMasterIdLst>
    <p:notesMasterId r:id="rId28"/>
  </p:notesMasterIdLst>
  <p:sldIdLst>
    <p:sldId id="261" r:id="rId6"/>
    <p:sldId id="272" r:id="rId7"/>
    <p:sldId id="384" r:id="rId8"/>
    <p:sldId id="385" r:id="rId9"/>
    <p:sldId id="349" r:id="rId10"/>
    <p:sldId id="345" r:id="rId11"/>
    <p:sldId id="2449" r:id="rId12"/>
    <p:sldId id="386" r:id="rId13"/>
    <p:sldId id="388" r:id="rId14"/>
    <p:sldId id="387" r:id="rId15"/>
    <p:sldId id="372" r:id="rId16"/>
    <p:sldId id="291" r:id="rId17"/>
    <p:sldId id="2436" r:id="rId18"/>
    <p:sldId id="389" r:id="rId19"/>
    <p:sldId id="2444" r:id="rId20"/>
    <p:sldId id="2450" r:id="rId21"/>
    <p:sldId id="354" r:id="rId22"/>
    <p:sldId id="2446" r:id="rId23"/>
    <p:sldId id="362" r:id="rId24"/>
    <p:sldId id="2447" r:id="rId25"/>
    <p:sldId id="2448" r:id="rId26"/>
    <p:sldId id="283" r:id="rId27"/>
  </p:sldIdLst>
  <p:sldSz cx="12192000" cy="6870700"/>
  <p:notesSz cx="6870700" cy="12192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4" userDrawn="1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BE1EB58-8BCF-F16E-AA43-FB5E5C94E6BC}" name="PAGIDA Anastasia (SANTE)" initials="EC" userId="PAGIDA Anastasia (SANTE)" providerId="None"/>
  <p188:author id="{E9715D8D-6961-5BC1-F671-948996BFE6F1}" name="Monica Zabala Utrillas" initials="MZU" userId="S::MZABALA@aenor.com::d2bf3cba-a650-4e0c-9b0d-61a84d2d83d5" providerId="AD"/>
  <p188:author id="{95D854A1-7B95-F89F-8A0F-1160B2213964}" name="GORANOV Luben (SANTE)" initials="EC" userId="GORANOV Luben (SANTE)" providerId="None"/>
  <p188:author id="{284C46AC-8E6C-4302-700A-3579145EC755}" name="Andrea Castro Troya" initials="AC" userId="S::acastro@aenor.com::58fec591-b333-4c59-a2df-1c57e39d4266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onica Zabala Utrillas" initials="MZU" lastIdx="1" clrIdx="0">
    <p:extLst>
      <p:ext uri="{19B8F6BF-5375-455C-9EA6-DF929625EA0E}">
        <p15:presenceInfo xmlns:p15="http://schemas.microsoft.com/office/powerpoint/2012/main" userId="S::MZABALA@aenor.com::d2bf3cba-a650-4e0c-9b0d-61a84d2d83d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2C7470"/>
    <a:srgbClr val="ECEBEB"/>
    <a:srgbClr val="6BB188"/>
    <a:srgbClr val="0066FF"/>
    <a:srgbClr val="33CCCC"/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994" autoAdjust="0"/>
    <p:restoredTop sz="94383" autoAdjust="0"/>
  </p:normalViewPr>
  <p:slideViewPr>
    <p:cSldViewPr>
      <p:cViewPr varScale="1">
        <p:scale>
          <a:sx n="110" d="100"/>
          <a:sy n="110" d="100"/>
        </p:scale>
        <p:origin x="1032" y="114"/>
      </p:cViewPr>
      <p:guideLst>
        <p:guide orient="horz" pos="2884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36" d="100"/>
          <a:sy n="36" d="100"/>
        </p:scale>
        <p:origin x="2952" y="6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microsoft.com/office/2018/10/relationships/authors" Target="author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presProps" Target="presProps.xml"/><Relationship Id="rId8" Type="http://schemas.openxmlformats.org/officeDocument/2006/relationships/slide" Target="slides/slide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zabala\AppData\Roaming\Microsoft\Excel\Gr&#225;fico%20objetivo%202023%20(version%201).xlsb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EC Square Sans Pro" panose="020B0506040000020004" pitchFamily="34" charset="0"/>
                <a:ea typeface="+mn-ea"/>
                <a:cs typeface="+mn-cs"/>
              </a:defRPr>
            </a:pPr>
            <a:r>
              <a:rPr lang="es-ES" sz="2000" b="0" i="0" u="none" strike="noStrike" baseline="0" dirty="0" err="1">
                <a:effectLst/>
              </a:rPr>
              <a:t>Odhadovaný</a:t>
            </a:r>
            <a:r>
              <a:rPr lang="es-ES" sz="2000" b="0" i="0" u="none" strike="noStrike" baseline="0" dirty="0">
                <a:effectLst/>
              </a:rPr>
              <a:t> </a:t>
            </a:r>
            <a:r>
              <a:rPr lang="es-ES" sz="2000" b="0" i="0" u="none" strike="noStrike" baseline="0" dirty="0" err="1">
                <a:effectLst/>
              </a:rPr>
              <a:t>medián</a:t>
            </a:r>
            <a:r>
              <a:rPr lang="es-ES" sz="2000" b="0" i="0" u="none" strike="noStrike" baseline="0" dirty="0">
                <a:effectLst/>
              </a:rPr>
              <a:t> </a:t>
            </a:r>
            <a:r>
              <a:rPr lang="es-ES" sz="2000" b="0" i="0" u="none" strike="noStrike" baseline="0" dirty="0" err="1">
                <a:effectLst/>
              </a:rPr>
              <a:t>počtu</a:t>
            </a:r>
            <a:r>
              <a:rPr lang="es-ES" sz="2000" b="0" i="0" u="none" strike="noStrike" baseline="0" dirty="0">
                <a:effectLst/>
              </a:rPr>
              <a:t> </a:t>
            </a:r>
            <a:r>
              <a:rPr lang="es-ES" sz="2000" b="0" i="0" u="none" strike="noStrike" baseline="0" dirty="0" err="1">
                <a:effectLst/>
              </a:rPr>
              <a:t>infekcí</a:t>
            </a:r>
            <a:r>
              <a:rPr lang="es-ES" sz="2000" b="0" i="0" u="none" strike="noStrike" baseline="0" dirty="0">
                <a:effectLst/>
              </a:rPr>
              <a:t>, </a:t>
            </a:r>
            <a:r>
              <a:rPr lang="es-ES" sz="2000" b="0" i="0" u="none" strike="noStrike" baseline="0" dirty="0" err="1">
                <a:effectLst/>
              </a:rPr>
              <a:t>všechny</a:t>
            </a:r>
            <a:r>
              <a:rPr lang="es-ES" sz="2000" b="0" i="0" u="none" strike="noStrike" baseline="0" dirty="0">
                <a:effectLst/>
              </a:rPr>
              <a:t> </a:t>
            </a:r>
            <a:r>
              <a:rPr lang="es-ES" sz="2000" b="0" i="0" u="none" strike="noStrike" baseline="0" dirty="0" err="1">
                <a:effectLst/>
              </a:rPr>
              <a:t>typy</a:t>
            </a:r>
            <a:endParaRPr lang="en-GB" sz="2000" dirty="0"/>
          </a:p>
        </c:rich>
      </c:tx>
      <c:layout>
        <c:manualLayout>
          <c:xMode val="edge"/>
          <c:yMode val="edge"/>
          <c:x val="0.12996376811594201"/>
          <c:y val="1.694915254237288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effectLst/>
              <a:latin typeface="EC Square Sans Pro" panose="020B0506040000020004" pitchFamily="34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Hoja3!$C$18</c:f>
              <c:strCache>
                <c:ptCount val="1"/>
                <c:pt idx="0">
                  <c:v>Estimated median numbre of infections, all types</c:v>
                </c:pt>
              </c:strCache>
            </c:strRef>
          </c:tx>
          <c:spPr>
            <a:solidFill>
              <a:srgbClr val="2C7470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2C7470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BB22-473A-8E05-CA03EAFDDD2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ysClr val="windowText" lastClr="000000"/>
                    </a:solidFill>
                    <a:latin typeface="EC Square Sans Pro" panose="020B05060400000200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Hoja3!$B$19:$B$23</c:f>
              <c:numCache>
                <c:formatCode>General</c:formatCode>
                <c:ptCount val="5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</c:numCache>
            </c:numRef>
          </c:cat>
          <c:val>
            <c:numRef>
              <c:f>Hoja3!$C$19:$C$23</c:f>
              <c:numCache>
                <c:formatCode>#,##0</c:formatCode>
                <c:ptCount val="5"/>
                <c:pt idx="0">
                  <c:v>685433</c:v>
                </c:pt>
                <c:pt idx="1">
                  <c:v>701816</c:v>
                </c:pt>
                <c:pt idx="2">
                  <c:v>822075</c:v>
                </c:pt>
                <c:pt idx="3">
                  <c:v>865767</c:v>
                </c:pt>
                <c:pt idx="4">
                  <c:v>801517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B22-473A-8E05-CA03EAFDDD2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014738271"/>
        <c:axId val="1014758239"/>
      </c:barChart>
      <c:catAx>
        <c:axId val="10147382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EC Square Sans Pro" panose="020B0506040000020004" pitchFamily="34" charset="0"/>
                <a:ea typeface="+mn-ea"/>
                <a:cs typeface="+mn-cs"/>
              </a:defRPr>
            </a:pPr>
            <a:endParaRPr lang="en-US"/>
          </a:p>
        </c:txPr>
        <c:crossAx val="1014758239"/>
        <c:crosses val="autoZero"/>
        <c:auto val="1"/>
        <c:lblAlgn val="ctr"/>
        <c:lblOffset val="100"/>
        <c:noMultiLvlLbl val="0"/>
      </c:catAx>
      <c:valAx>
        <c:axId val="1014758239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101473827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68000">
          <a:schemeClr val="lt1">
            <a:lumMod val="85000"/>
          </a:schemeClr>
        </a:gs>
        <a:gs pos="100000">
          <a:schemeClr val="lt1"/>
        </a:gs>
      </a:gsLst>
      <a:lin ang="5400000" scaled="1"/>
      <a:tileRect/>
    </a:gradFill>
    <a:ln w="9525" cap="flat" cmpd="sng" algn="ctr">
      <a:noFill/>
      <a:round/>
    </a:ln>
    <a:effectLst/>
  </c:spPr>
  <c:txPr>
    <a:bodyPr/>
    <a:lstStyle/>
    <a:p>
      <a:pPr>
        <a:defRPr>
          <a:latin typeface="EC Square Sans Pro" panose="020B0506040000020004" pitchFamily="34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>
      <a:effectLst/>
    </cs:defRPr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68000">
            <a:schemeClr val="lt1">
              <a:lumMod val="85000"/>
            </a:schemeClr>
          </a:gs>
          <a:gs pos="100000">
            <a:schemeClr val="lt1"/>
          </a:gs>
        </a:gsLst>
        <a:lin ang="5400000" scaled="1"/>
        <a:tileRect/>
      </a:gra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lt1"/>
    </cs:fontRef>
    <cs:spPr/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gradFill>
          <a:gsLst>
            <a:gs pos="0">
              <a:schemeClr val="phClr"/>
            </a:gs>
            <a:gs pos="100000">
              <a:schemeClr val="phClr">
                <a:lumMod val="84000"/>
              </a:schemeClr>
            </a:gs>
          </a:gsLst>
          <a:lin ang="5400000" scaled="1"/>
        </a:gra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kern="1200">
      <a:effectLst/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dk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7303" cy="6112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91608" y="0"/>
            <a:ext cx="2977303" cy="6112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DD6750-F9E3-4DA1-BD9B-5E78D7093E59}" type="datetimeFigureOut">
              <a:rPr lang="en-GB" smtClean="0"/>
              <a:t>08/11/2024</a:t>
            </a:fld>
            <a:endParaRPr lang="en-GB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-215900" y="1524000"/>
            <a:ext cx="7302500" cy="41163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7070" y="5867824"/>
            <a:ext cx="5496560" cy="480017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11580712"/>
            <a:ext cx="2977303" cy="61128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91608" y="11580712"/>
            <a:ext cx="2977303" cy="61128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F68CBC-6CFC-428F-8CC1-256870B442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23371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ma.europa.eu/en/veterinary-regulatory-overview/veterinary-medicinal-products-regulation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ec.europa.eu/eurostat/databrowser/view/ef_lsk_main__custom_8943026/default/table?lang=en" TargetMode="External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ec.europa.eu/eurostat/statistics-explained/index.php?title=Aquaculture_statistics%23EU_Aquaculture" TargetMode="Externa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787/9789264307599-en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Antibiotic_resistance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38155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100" b="0" i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Ze zjednodušené souhrnné zprávy JIACRA: https://www.ecdc.europa.eu/sites/default/files/documents/simplified-summary-antimicrobial-consumption-resistance-bacteria-2019-2021.pdf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86902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100">
                <a:latin typeface="EC Square Sans Pro" panose="020B0506040000020004" pitchFamily="34" charset="0"/>
              </a:rPr>
              <a:t>https://ec.europa.eu/eurostat/statistics-explained/images/f/f2/Developments_of_livestock_populations_%28index_2002%3D100_based_on_heads_of_animals%2C_EU%2C_2002-2022%29_16-10-2023_v2.png</a:t>
            </a:r>
          </a:p>
          <a:p>
            <a:endParaRPr lang="es-ES" sz="1100" dirty="0">
              <a:latin typeface="EC Square Sans Pro" panose="020B0506040000020004" pitchFamily="34" charset="0"/>
            </a:endParaRPr>
          </a:p>
          <a:p>
            <a:r>
              <a:rPr lang="cs-CZ" sz="1100">
                <a:latin typeface="EC Square Sans Pro" panose="020B0506040000020004" pitchFamily="34" charset="0"/>
              </a:rPr>
              <a:t>Cíl „Farm to Fork“ je součástí strategie „Green Deal“</a:t>
            </a:r>
          </a:p>
          <a:p>
            <a:r>
              <a:rPr lang="cs-CZ" sz="1100">
                <a:highlight>
                  <a:srgbClr val="FFFF00"/>
                </a:highlight>
                <a:latin typeface="EC Square Sans Pro" panose="020B0506040000020004" pitchFamily="34" charset="0"/>
              </a:rPr>
              <a:t>Výchozí bod </a:t>
            </a:r>
            <a:r>
              <a:rPr lang="cs-CZ" sz="1100">
                <a:latin typeface="EC Square Sans Pro" panose="020B0506040000020004" pitchFamily="34" charset="0"/>
              </a:rPr>
              <a:t>je rok 2018.</a:t>
            </a:r>
          </a:p>
          <a:p>
            <a:r>
              <a:rPr lang="cs-CZ" sz="1100">
                <a:highlight>
                  <a:srgbClr val="FFFF00"/>
                </a:highlight>
                <a:latin typeface="EC Square Sans Pro" panose="020B0506040000020004" pitchFamily="34" charset="0"/>
              </a:rPr>
              <a:t>Cíl je pro všechny země EU, nikoli pro jednotlivé státy</a:t>
            </a: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60232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>
          <a:xfrm>
            <a:off x="687070" y="5943600"/>
            <a:ext cx="5496560" cy="4800177"/>
          </a:xfrm>
        </p:spPr>
        <p:txBody>
          <a:bodyPr/>
          <a:lstStyle/>
          <a:p>
            <a:pPr marL="0" indent="0">
              <a:buNone/>
            </a:pPr>
            <a:r>
              <a:rPr lang="cs-CZ" sz="1100">
                <a:latin typeface="EC Square Sans Pro" panose="020B0506040000020004" pitchFamily="34" charset="0"/>
              </a:rPr>
              <a:t>Evropská agentura pro léčivé přípravky (EMA) zahájila projekt ESVAC v roce 2009.</a:t>
            </a:r>
          </a:p>
          <a:p>
            <a:pPr marL="0" indent="0">
              <a:buNone/>
            </a:pPr>
            <a:endParaRPr lang="en-GB" sz="1100" dirty="0">
              <a:latin typeface="EC Square Sans Pro" panose="020B0506040000020004" pitchFamily="34" charset="0"/>
            </a:endParaRPr>
          </a:p>
          <a:p>
            <a:pPr marL="0" indent="0">
              <a:buNone/>
            </a:pPr>
            <a:r>
              <a:rPr lang="cs-CZ" sz="1100" b="0" i="0">
                <a:solidFill>
                  <a:srgbClr val="1E1E1E"/>
                </a:solidFill>
                <a:effectLst/>
                <a:latin typeface="EC Square Sans Pro" panose="020B0506040000020004" pitchFamily="34" charset="0"/>
              </a:rPr>
              <a:t>V rámci projektu European Surveillance of Veterinary Antimicrobial Consumption (ESVAC) byly v letech 2009 až 2023 shromážděny informace o tom, </a:t>
            </a:r>
            <a:r>
              <a:rPr lang="cs-CZ" sz="1100" b="1" i="0">
                <a:solidFill>
                  <a:srgbClr val="1E1E1E"/>
                </a:solidFill>
                <a:effectLst/>
                <a:latin typeface="EC Square Sans Pro" panose="020B0506040000020004" pitchFamily="34" charset="0"/>
              </a:rPr>
              <a:t>jak se antimikrobiální léčiva používají u zvířat v Evropské unii (EU)</a:t>
            </a:r>
            <a:r>
              <a:rPr lang="cs-CZ" sz="1100" b="0" i="0">
                <a:solidFill>
                  <a:srgbClr val="1E1E1E"/>
                </a:solidFill>
                <a:effectLst/>
                <a:latin typeface="EC Square Sans Pro" panose="020B0506040000020004" pitchFamily="34" charset="0"/>
              </a:rPr>
              <a:t>. Tento typ informací je nezbytný pro identifikaci možných rizikových faktorů, které by mohly vést k rozvoji a šíření antimikrobiální rezistence. </a:t>
            </a:r>
          </a:p>
          <a:p>
            <a:pPr marL="0" indent="0">
              <a:buNone/>
            </a:pPr>
            <a:endParaRPr lang="en-GB" sz="1100" dirty="0">
              <a:latin typeface="EC Square Sans Pro" panose="020B05060400000200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100">
                <a:latin typeface="EC Square Sans Pro" panose="020B0506040000020004" pitchFamily="34" charset="0"/>
              </a:rPr>
              <a:t>Poskytuje </a:t>
            </a:r>
            <a:r>
              <a:rPr lang="cs-CZ" sz="1100" b="0" i="0">
                <a:solidFill>
                  <a:srgbClr val="1E1E1E"/>
                </a:solidFill>
                <a:effectLst/>
                <a:latin typeface="EC Square Sans Pro" panose="020B0506040000020004" pitchFamily="34" charset="0"/>
              </a:rPr>
              <a:t>harmonizovaný přístup ke shromažďování a vykazování </a:t>
            </a:r>
            <a:r>
              <a:rPr lang="cs-CZ" sz="1100" b="1" i="0">
                <a:solidFill>
                  <a:srgbClr val="1E1E1E"/>
                </a:solidFill>
                <a:effectLst/>
                <a:latin typeface="EC Square Sans Pro" panose="020B0506040000020004" pitchFamily="34" charset="0"/>
              </a:rPr>
              <a:t>údajů o používání antimikrobiálních látek</a:t>
            </a:r>
            <a:r>
              <a:rPr lang="cs-CZ" sz="1100" b="0" i="0">
                <a:solidFill>
                  <a:srgbClr val="1E1E1E"/>
                </a:solidFill>
                <a:effectLst/>
                <a:latin typeface="EC Square Sans Pro" panose="020B0506040000020004" pitchFamily="34" charset="0"/>
              </a:rPr>
              <a:t> u zvířat v členských státech EU a Evropského hospodářského prostoru (EHP).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100" b="0" i="0">
                <a:solidFill>
                  <a:srgbClr val="1E1E1E"/>
                </a:solidFill>
                <a:effectLst/>
                <a:latin typeface="EC Square Sans Pro" panose="020B0506040000020004" pitchFamily="34" charset="0"/>
              </a:rPr>
              <a:t>Dobrovolná účast v projektu ESVAC se v průběhu let zvýšila z 9 na 31 vykazujících zemí.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100" b="0" i="0">
                <a:solidFill>
                  <a:srgbClr val="1E1E1E"/>
                </a:solidFill>
                <a:effectLst/>
                <a:latin typeface="EC Square Sans Pro" panose="020B0506040000020004" pitchFamily="34" charset="0"/>
              </a:rPr>
              <a:t>Projekt ESVAC formálně skončil v listopadu 2023 zveřejněním závěrečné zprávy.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100" b="0" i="0">
                <a:solidFill>
                  <a:srgbClr val="1E1E1E"/>
                </a:solidFill>
                <a:effectLst/>
                <a:latin typeface="EC Square Sans Pro" panose="020B0506040000020004" pitchFamily="34" charset="0"/>
              </a:rPr>
              <a:t>Od ledna 2024 musí všechny členské státy EU/EHP hlásit údaje o </a:t>
            </a:r>
            <a:r>
              <a:rPr lang="cs-CZ" sz="1100" b="1" i="0">
                <a:solidFill>
                  <a:srgbClr val="1E1E1E"/>
                </a:solidFill>
                <a:effectLst/>
                <a:latin typeface="EC Square Sans Pro" panose="020B0506040000020004" pitchFamily="34" charset="0"/>
              </a:rPr>
              <a:t>objemu prodeje a</a:t>
            </a:r>
            <a:r>
              <a:rPr lang="cs-CZ" sz="1100" b="0" i="0">
                <a:solidFill>
                  <a:srgbClr val="1E1E1E"/>
                </a:solidFill>
                <a:effectLst/>
                <a:latin typeface="EC Square Sans Pro" panose="020B0506040000020004" pitchFamily="34" charset="0"/>
              </a:rPr>
              <a:t> </a:t>
            </a:r>
            <a:r>
              <a:rPr lang="cs-CZ" sz="1100" b="1" i="0">
                <a:solidFill>
                  <a:srgbClr val="1E1E1E"/>
                </a:solidFill>
                <a:effectLst/>
                <a:latin typeface="EC Square Sans Pro" panose="020B0506040000020004" pitchFamily="34" charset="0"/>
              </a:rPr>
              <a:t>používání antimikrobiálních léčivých přípravků u zvířat</a:t>
            </a:r>
            <a:r>
              <a:rPr lang="cs-CZ" sz="1100" b="0" i="0">
                <a:solidFill>
                  <a:srgbClr val="1E1E1E"/>
                </a:solidFill>
                <a:effectLst/>
                <a:latin typeface="EC Square Sans Pro" panose="020B0506040000020004" pitchFamily="34" charset="0"/>
              </a:rPr>
              <a:t> v souladu s </a:t>
            </a:r>
            <a:r>
              <a:rPr lang="cs-CZ" sz="1100" b="0" i="0">
                <a:solidFill>
                  <a:srgbClr val="1E1E1E"/>
                </a:solidFill>
                <a:effectLst/>
                <a:latin typeface="EC Square Sans Pro" panose="020B0506040000020004" pitchFamily="34" charset="0"/>
                <a:hlinkClick r:id="rId3" tooltip="Nařízení o veterinárních léčivých přípravcích"/>
              </a:rPr>
              <a:t>nařízením o veterinárních léčivých přípravcích</a:t>
            </a:r>
            <a:r>
              <a:rPr lang="cs-CZ" sz="1100" b="0" i="0">
                <a:solidFill>
                  <a:srgbClr val="1E1E1E"/>
                </a:solidFill>
                <a:effectLst/>
                <a:latin typeface="EC Square Sans Pro" panose="020B05060400000200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100" b="0" i="0">
                <a:solidFill>
                  <a:srgbClr val="1E1E1E"/>
                </a:solidFill>
                <a:effectLst/>
                <a:latin typeface="EC Square Sans Pro" panose="020B0506040000020004" pitchFamily="34" charset="0"/>
              </a:rPr>
              <a:t>Členské státy EU/EHP musí používat platformu EMA </a:t>
            </a:r>
            <a:r>
              <a:rPr lang="cs-CZ" sz="1100" b="1" i="0">
                <a:solidFill>
                  <a:srgbClr val="1E1E1E"/>
                </a:solidFill>
                <a:effectLst/>
                <a:latin typeface="EC Square Sans Pro" panose="020B0506040000020004" pitchFamily="34" charset="0"/>
              </a:rPr>
              <a:t>pro prodej a používání antimikrobiálních látek</a:t>
            </a:r>
            <a:r>
              <a:rPr lang="cs-CZ" sz="1100" b="0" i="0">
                <a:solidFill>
                  <a:srgbClr val="1E1E1E"/>
                </a:solidFill>
                <a:effectLst/>
                <a:latin typeface="EC Square Sans Pro" panose="020B0506040000020004" pitchFamily="34" charset="0"/>
              </a:rPr>
              <a:t> a vykazovat své údaje agentuře EMA.</a:t>
            </a:r>
          </a:p>
          <a:p>
            <a:pPr marL="0" indent="0">
              <a:buNone/>
            </a:pPr>
            <a:endParaRPr lang="en-GB" sz="1100" dirty="0">
              <a:latin typeface="EC Square Sans Pro" panose="020B0506040000020004" pitchFamily="34" charset="0"/>
            </a:endParaRPr>
          </a:p>
          <a:p>
            <a:r>
              <a:rPr lang="cs-CZ" sz="1100">
                <a:latin typeface="EC Square Sans Pro" panose="020B0506040000020004" pitchFamily="34" charset="0"/>
              </a:rPr>
              <a:t>Kulatý obrázek: ukazuje podíl souhrnných prodejů antibiotických veterinárních léčivých přípravků v mg/PCU pro zvířata, jež jsou určena k produkci potravin, podle třídy antibiotik v 31 evropských zemích v roce 2022</a:t>
            </a:r>
          </a:p>
          <a:p>
            <a:r>
              <a:rPr lang="cs-CZ" sz="1100">
                <a:latin typeface="EC Square Sans Pro" panose="020B0506040000020004" pitchFamily="34" charset="0"/>
              </a:rPr>
              <a:t>Mezi „ostatní třídy“ patří amfenikoly, cefalosporiny, ostatní chinolony a „ostatní“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827282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cs-CZ" sz="1800">
                <a:effectLst/>
                <a:latin typeface="Segoe UI" panose="020B0502040204020203" pitchFamily="34" charset="0"/>
              </a:rPr>
              <a:t>Příloha nařízení 2021/578. </a:t>
            </a:r>
            <a:r>
              <a:rPr lang="cs-CZ"/>
              <a:t>  https://eur-lex.europa.eu/eli/reg_del/2021/578/oj</a:t>
            </a:r>
          </a:p>
          <a:p>
            <a:endParaRPr lang="en-US" dirty="0"/>
          </a:p>
          <a:p>
            <a:pPr marL="228600" indent="-228600">
              <a:buAutoNum type="arabicPeriod"/>
            </a:pPr>
            <a:r>
              <a:rPr lang="cs-CZ"/>
              <a:t>První zprávu o objemu prodeje veterinárních antimikrobiálních léčivých přípravků a o používání antimikrobiálních léčivých přípravků podle živočišných druhů zveřejní agentura do 31. března 2025 a bude obsahovat tyto údaje: a) objem prodeje veterinárních antimikrobiálních léčivých přípravků zahrnující údaje od roku 2023 a předložené členskými státy do 30. června 2024; b) používání antimikrobiálních léčivých přípravků u příslušných druhů, kategorií nebo stadií zvířat zahrnující údaje od roku 2023 a předložené členskými státy do 30. září 2024.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cs-CZ"/>
              <a:t>2. Od roku 2025 zveřejní agentura následující zprávy po první zprávě do 31. prosince a budou obsahovat: a) objem prodeje veterinárních antimikrobiálních léčivých přípravků předložený členskými státy do 30. června každého roku, zahrnující údaje za předchozí kalendářní rok; b) použití antimikrobiálních léčivých přípravků pro příslušné druhy, kategorie nebo stadia zvířat předložené členskými státy do 30. června každého roku, zahrnující údaje za předchozí kalendářní rok.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lang="en-US" sz="1200" u="sng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u="sng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Sběr údajů bude zahájen v uvedených letech. Vykazování bude zahájeno v následujících letech (tj. u skotu, prasat a drůbeže v roce 2024, u ostatních f-p zvířat v roce 2027, u psů, koček a kožešinových zvířat v roce 2030)</a:t>
            </a:r>
          </a:p>
          <a:p>
            <a:pPr marL="228600" indent="-228600">
              <a:buAutoNum type="arabicPeriod"/>
            </a:pPr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EF4CE-A503-4E65-986B-A5ECC6ED22AC}" type="slidenum">
              <a:rPr kumimoji="0" lang="en-GB" sz="12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GB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74818447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100">
                <a:latin typeface="EC Square Sans Pro" panose="020B0506040000020004" pitchFamily="34" charset="0"/>
              </a:rPr>
              <a:t>Statistiky stavů hospodářských zvířat: </a:t>
            </a:r>
            <a:r>
              <a:rPr lang="cs-CZ" sz="1100">
                <a:latin typeface="EC Square Sans Pro" panose="020B0506040000020004" pitchFamily="34" charset="0"/>
                <a:hlinkClick r:id="rId3"/>
              </a:rPr>
              <a:t>Statistiky | Eurostat (europa.eu)</a:t>
            </a:r>
            <a:r>
              <a:rPr lang="cs-CZ" sz="1100">
                <a:latin typeface="EC Square Sans Pro" panose="020B0506040000020004" pitchFamily="34" charset="0"/>
              </a:rPr>
              <a:t> (2020)</a:t>
            </a:r>
          </a:p>
          <a:p>
            <a:endParaRPr lang="en-GB" sz="1100" dirty="0">
              <a:latin typeface="EC Square Sans Pro" panose="020B0506040000020004" pitchFamily="34" charset="0"/>
            </a:endParaRPr>
          </a:p>
          <a:p>
            <a:r>
              <a:rPr lang="cs-CZ" sz="1100">
                <a:latin typeface="EC Square Sans Pro" panose="020B0506040000020004" pitchFamily="34" charset="0"/>
              </a:rPr>
              <a:t>Statistiky akvakultury: </a:t>
            </a:r>
            <a:r>
              <a:rPr lang="cs-CZ" sz="1100">
                <a:latin typeface="EC Square Sans Pro" panose="020B0506040000020004" pitchFamily="34" charset="0"/>
                <a:hlinkClick r:id="rId4"/>
              </a:rPr>
              <a:t>Statistiky akvakultury – vysvětlení statistik (europa.eu)</a:t>
            </a:r>
          </a:p>
          <a:p>
            <a:endParaRPr lang="en-GB" sz="1100" dirty="0">
              <a:latin typeface="EC Square Sans Pro" panose="020B0506040000020004" pitchFamily="34" charset="0"/>
            </a:endParaRPr>
          </a:p>
          <a:p>
            <a:r>
              <a:rPr lang="cs-CZ" sz="1100">
                <a:latin typeface="EC Square Sans Pro" panose="020B0506040000020004" pitchFamily="34" charset="0"/>
              </a:rPr>
              <a:t>Údaje za jednotlivé země EU a specifický podíl dle druhů v jednotlivých zemích.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829114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740685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800" b="0" i="0" u="none" strike="noStrike" baseline="0">
                <a:solidFill>
                  <a:srgbClr val="000000"/>
                </a:solidFill>
                <a:latin typeface="EC Square Sans Pro" panose="020B0506040000020004" pitchFamily="34" charset="0"/>
              </a:rPr>
              <a:t>1 Rozdíly mezi jednotlivými zeměmi je třeba interpretovat velmi opatrně vzhledem k velkým rozdílům v dávkovacích schématech mezi těmito třídami/podtřídami antibiotik. </a:t>
            </a:r>
          </a:p>
          <a:p>
            <a:r>
              <a:rPr lang="cs-CZ" sz="1800" b="0" i="0" u="none" strike="noStrike" baseline="0">
                <a:solidFill>
                  <a:srgbClr val="000000"/>
                </a:solidFill>
                <a:latin typeface="EC Square Sans Pro" panose="020B0506040000020004" pitchFamily="34" charset="0"/>
              </a:rPr>
              <a:t>2 Žádný prodej jiných chinolonů nebyl hlášen pro Česko, Estonsko, Finsko, Chorvatsko, Irsko, Island, Kypr, Litvu, Lotyšsko, Lucembursko, Maďarsko, Maltu, Německo, Portugalsko, Rakousko, Slovinsko, Spojené království a Švýcarsko. </a:t>
            </a:r>
          </a:p>
          <a:p>
            <a:r>
              <a:rPr lang="cs-CZ" sz="1800" b="0" i="0" u="none" strike="noStrike" baseline="0">
                <a:solidFill>
                  <a:srgbClr val="000000"/>
                </a:solidFill>
                <a:latin typeface="EC Square Sans Pro" panose="020B0506040000020004" pitchFamily="34" charset="0"/>
              </a:rPr>
              <a:t>3 Žádný prodej polymyxinů nebyl hlášen pro Dánsko, Finsko, Irsko, Island, Norsko a Spojené království. </a:t>
            </a:r>
          </a:p>
          <a:p>
            <a:r>
              <a:rPr lang="cs-CZ" sz="1800" b="0" i="0" u="none" strike="noStrike" baseline="0">
                <a:solidFill>
                  <a:srgbClr val="000000"/>
                </a:solidFill>
                <a:latin typeface="EC Square Sans Pro" panose="020B0506040000020004" pitchFamily="34" charset="0"/>
              </a:rPr>
              <a:t>4 Souhrnný podíl pro 31 evropských zemí je založen na souhrnném množství mg/PCU – celkové množství prodaných antibioticky účinných látek (mg) děleno celkovým množstvím PCU (kg). 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152746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081702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cs-CZ" sz="1100" b="0" i="1" u="none" strike="noStrike" baseline="0">
                <a:latin typeface="EC Square Sans Pro" panose="020B0506040000020004" pitchFamily="34" charset="0"/>
              </a:rPr>
              <a:t>Zdroj: </a:t>
            </a:r>
            <a:r>
              <a:rPr lang="cs-CZ" sz="1100" b="0" i="0" u="none" strike="noStrike" baseline="0">
                <a:latin typeface="EC Square Sans Pro" panose="020B0506040000020004" pitchFamily="34" charset="0"/>
              </a:rPr>
              <a:t>Zvláštní zástupce EU pro AMR u zoonotických a indikátorových bakterií u lidí, zvířat a potravin 2020/2021. EFSA Journal 2023;21(3):7867. Stránka 95</a:t>
            </a:r>
          </a:p>
          <a:p>
            <a:pPr algn="l"/>
            <a:endParaRPr lang="en-GB" sz="1100" b="0" i="0" u="none" strike="noStrike" baseline="0" dirty="0">
              <a:solidFill>
                <a:srgbClr val="000000"/>
              </a:solidFill>
              <a:latin typeface="EC Square Sans Pro" panose="020B0506040000020004" pitchFamily="34" charset="0"/>
            </a:endParaRPr>
          </a:p>
          <a:p>
            <a:pPr algn="l"/>
            <a:r>
              <a:rPr lang="cs-CZ" sz="1100" b="0" i="0" u="none" strike="noStrike" baseline="0">
                <a:solidFill>
                  <a:srgbClr val="000000"/>
                </a:solidFill>
                <a:latin typeface="EC Square Sans Pro" panose="020B0506040000020004" pitchFamily="34" charset="0"/>
              </a:rPr>
              <a:t>Cílem je snížit rezistenci. </a:t>
            </a:r>
          </a:p>
          <a:p>
            <a:pPr algn="l"/>
            <a:r>
              <a:rPr lang="cs-CZ" sz="1100" b="0" i="0" u="none" strike="noStrike" baseline="0">
                <a:solidFill>
                  <a:srgbClr val="000000"/>
                </a:solidFill>
                <a:latin typeface="EC Square Sans Pro" panose="020B0506040000020004" pitchFamily="34" charset="0"/>
              </a:rPr>
              <a:t>Ze vzorků bakterií označených jako rezistentní v letech 2009 až 2021 lze vyčíst trendy. Ne všechny země uvedly údaje ve všech letech. Přestože údaje nejsou shromažďovány harmonizovaným způsobem, je možné pozorovat pozitivní trend snižování.</a:t>
            </a:r>
          </a:p>
          <a:p>
            <a:pPr algn="l"/>
            <a:endParaRPr lang="en-GB" sz="1100" b="0" i="0" u="none" strike="noStrike" baseline="0" dirty="0">
              <a:solidFill>
                <a:srgbClr val="000000"/>
              </a:solidFill>
              <a:latin typeface="EC Square Sans Pro" panose="020B0506040000020004" pitchFamily="34" charset="0"/>
            </a:endParaRPr>
          </a:p>
          <a:p>
            <a:pPr algn="l"/>
            <a:r>
              <a:rPr lang="cs-CZ" sz="1100" b="0" i="0" u="none" strike="noStrike" baseline="0">
                <a:solidFill>
                  <a:srgbClr val="000000"/>
                </a:solidFill>
                <a:latin typeface="EC Square Sans Pro" panose="020B0506040000020004" pitchFamily="34" charset="0"/>
              </a:rPr>
              <a:t>Byly zaznamenány spíše klesající než stoupající tendence a nejvíce patrné bylo, že pokles rezistence k tetracyklinům byl pozorován přibližně v polovině souborů dat u prasat a telat (24/43) a drůbeže (23/42).</a:t>
            </a:r>
          </a:p>
          <a:p>
            <a:pPr algn="l"/>
            <a:r>
              <a:rPr lang="cs-CZ" sz="1100" b="0" i="0" u="none" strike="noStrike" baseline="0">
                <a:solidFill>
                  <a:srgbClr val="000000"/>
                </a:solidFill>
                <a:latin typeface="EC Square Sans Pro" panose="020B0506040000020004" pitchFamily="34" charset="0"/>
              </a:rPr>
              <a:t>Je třeba poznamenat, že v několika zemích byla úroveň rezistence v průběhu času stabilní na nízké úrovni a nelze očekávat výrazné změny.</a:t>
            </a:r>
          </a:p>
          <a:p>
            <a:pPr algn="l"/>
            <a:endParaRPr lang="en-GB" sz="1100" b="0" i="0" u="none" strike="noStrike" baseline="0" dirty="0">
              <a:solidFill>
                <a:srgbClr val="000000"/>
              </a:solidFill>
              <a:latin typeface="EC Square Sans Pro" panose="020B0506040000020004" pitchFamily="34" charset="0"/>
            </a:endParaRPr>
          </a:p>
          <a:p>
            <a:pPr algn="l"/>
            <a:r>
              <a:rPr lang="cs-CZ" sz="1100" b="0" i="0" u="none" strike="noStrike" baseline="0">
                <a:solidFill>
                  <a:srgbClr val="000000"/>
                </a:solidFill>
                <a:latin typeface="EC Square Sans Pro" panose="020B0506040000020004" pitchFamily="34" charset="0"/>
              </a:rPr>
              <a:t>Příklad 1:</a:t>
            </a:r>
          </a:p>
          <a:p>
            <a:pPr algn="l"/>
            <a:r>
              <a:rPr lang="cs-CZ" sz="1100" b="1" i="0" u="none" strike="noStrike" baseline="0">
                <a:solidFill>
                  <a:srgbClr val="000000"/>
                </a:solidFill>
                <a:latin typeface="EC Square Sans Pro" panose="020B0506040000020004" pitchFamily="34" charset="0"/>
              </a:rPr>
              <a:t>Výkrm prasat</a:t>
            </a:r>
          </a:p>
          <a:p>
            <a:pPr algn="l"/>
            <a:r>
              <a:rPr lang="cs-CZ" sz="1100" b="0" i="0" u="none" strike="noStrike" baseline="0">
                <a:solidFill>
                  <a:srgbClr val="000000"/>
                </a:solidFill>
                <a:latin typeface="EC Square Sans Pro" panose="020B0506040000020004" pitchFamily="34" charset="0"/>
              </a:rPr>
              <a:t>Obrázek ukazuje, jak každý z 27 členských států hlásil rezistenci bakterie </a:t>
            </a:r>
            <a:r>
              <a:rPr lang="cs-CZ" sz="1100" b="0" i="1" u="none" strike="noStrike" baseline="0">
                <a:solidFill>
                  <a:srgbClr val="000000"/>
                </a:solidFill>
                <a:latin typeface="EC Square Sans Pro" panose="020B0506040000020004" pitchFamily="34" charset="0"/>
              </a:rPr>
              <a:t>E. coli </a:t>
            </a:r>
            <a:r>
              <a:rPr lang="cs-CZ" sz="1100" b="0" i="0" u="none" strike="noStrike" baseline="0">
                <a:solidFill>
                  <a:srgbClr val="000000"/>
                </a:solidFill>
                <a:latin typeface="EC Square Sans Pro" panose="020B0506040000020004" pitchFamily="34" charset="0"/>
              </a:rPr>
              <a:t>ve výkrmu prasat na různá antibiotika (ampicilin, cefotaxim, ciprofloxacin a tetracyklin), v letech 2009 až 2021.</a:t>
            </a:r>
          </a:p>
          <a:p>
            <a:pPr algn="l"/>
            <a:r>
              <a:rPr lang="cs-CZ" sz="1100" b="0" i="0" u="none" strike="noStrike" baseline="0">
                <a:solidFill>
                  <a:srgbClr val="000000"/>
                </a:solidFill>
                <a:latin typeface="EC Square Sans Pro" panose="020B0506040000020004" pitchFamily="34" charset="0"/>
              </a:rPr>
              <a:t>Obecným trendem je zřetelné snižování rezistence vůči tetracyklinu a ampicilinu. Rezistence vůči cefotaximu se mírně snižuje a vůči ciprofloxacinu se v čase udržuje na konstantní hodnotě).</a:t>
            </a:r>
          </a:p>
          <a:p>
            <a:pPr algn="l"/>
            <a:endParaRPr lang="en-GB" sz="1100" b="0" i="0" u="none" strike="noStrike" baseline="0" dirty="0">
              <a:solidFill>
                <a:srgbClr val="00000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341398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100" b="0" i="1" u="none" strike="noStrike" baseline="0">
                <a:latin typeface="EC Square Sans Pro" panose="020B0506040000020004" pitchFamily="34" charset="0"/>
              </a:rPr>
              <a:t>Zdroj: </a:t>
            </a:r>
            <a:r>
              <a:rPr lang="cs-CZ" sz="1100" b="0" i="0" u="none" strike="noStrike" baseline="0">
                <a:latin typeface="EC Square Sans Pro" panose="020B0506040000020004" pitchFamily="34" charset="0"/>
              </a:rPr>
              <a:t>Zvláštní zástupce EU pro AMR u zoonotických a indikátorových bakterií u lidí, zvířat a potravin 2020/2021. EFSA Journal 2023;21(3):7867. Stránka 97.</a:t>
            </a:r>
          </a:p>
          <a:p>
            <a:pPr algn="l"/>
            <a:endParaRPr lang="en-GB" sz="1100" b="0" i="0" u="none" strike="noStrike" baseline="0" dirty="0">
              <a:solidFill>
                <a:srgbClr val="000000"/>
              </a:solidFill>
              <a:latin typeface="EC Square Sans Pro" panose="020B0506040000020004" pitchFamily="34" charset="0"/>
            </a:endParaRPr>
          </a:p>
          <a:p>
            <a:pPr algn="l"/>
            <a:r>
              <a:rPr lang="cs-CZ" sz="1100" b="0" i="0" u="none" strike="noStrike" baseline="0">
                <a:solidFill>
                  <a:srgbClr val="000000"/>
                </a:solidFill>
                <a:latin typeface="EC Square Sans Pro" panose="020B0506040000020004" pitchFamily="34" charset="0"/>
              </a:rPr>
              <a:t>Příklad 2:</a:t>
            </a:r>
          </a:p>
          <a:p>
            <a:pPr algn="l"/>
            <a:endParaRPr lang="en-GB" sz="1100" b="0" i="0" u="none" strike="noStrike" baseline="0" dirty="0">
              <a:solidFill>
                <a:srgbClr val="000000"/>
              </a:solidFill>
              <a:latin typeface="EC Square Sans Pro" panose="020B05060400000200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100" b="1" i="0" u="none" strike="noStrike" baseline="0">
                <a:solidFill>
                  <a:srgbClr val="000000"/>
                </a:solidFill>
                <a:latin typeface="EC Square Sans Pro" panose="020B0506040000020004" pitchFamily="34" charset="0"/>
              </a:rPr>
              <a:t>Brojleři </a:t>
            </a:r>
            <a:r>
              <a:rPr lang="cs-CZ" sz="1100" b="0" i="0" u="none" strike="noStrike" baseline="0">
                <a:solidFill>
                  <a:srgbClr val="000000"/>
                </a:solidFill>
                <a:latin typeface="EC Square Sans Pro" panose="020B0506040000020004" pitchFamily="34" charset="0"/>
              </a:rPr>
              <a:t> </a:t>
            </a:r>
            <a:r>
              <a:rPr lang="cs-CZ" sz="1100">
                <a:latin typeface="EC Square Sans Pro" panose="020B0506040000020004" pitchFamily="34" charset="0"/>
              </a:rPr>
              <a:t>Trendy rezistence vůči vybraným antimikrobiálním látkám (</a:t>
            </a:r>
            <a:r>
              <a:rPr lang="cs-CZ" sz="1100" b="0" i="0" u="none" strike="noStrike" baseline="0">
                <a:solidFill>
                  <a:srgbClr val="000000"/>
                </a:solidFill>
                <a:latin typeface="EC Square Sans Pro" panose="020B0506040000020004" pitchFamily="34" charset="0"/>
              </a:rPr>
              <a:t>ampicilin, cefotaxim, ciprofloxacin a tetracyklin),</a:t>
            </a:r>
            <a:r>
              <a:rPr lang="cs-CZ" sz="1100">
                <a:latin typeface="EC Square Sans Pro" panose="020B0506040000020004" pitchFamily="34" charset="0"/>
              </a:rPr>
              <a:t> u bakterie </a:t>
            </a:r>
            <a:r>
              <a:rPr lang="cs-CZ" sz="1100" i="1">
                <a:latin typeface="EC Square Sans Pro" panose="020B0506040000020004" pitchFamily="34" charset="0"/>
              </a:rPr>
              <a:t>E. coli </a:t>
            </a:r>
            <a:r>
              <a:rPr lang="cs-CZ" sz="1100">
                <a:latin typeface="EC Square Sans Pro" panose="020B0506040000020004" pitchFamily="34" charset="0"/>
              </a:rPr>
              <a:t>u brojlerů, 2009–2021</a:t>
            </a:r>
          </a:p>
          <a:p>
            <a:pPr algn="l"/>
            <a:r>
              <a:rPr lang="cs-CZ" sz="1100" b="0" i="0" u="none" strike="noStrike" baseline="0">
                <a:solidFill>
                  <a:srgbClr val="000000"/>
                </a:solidFill>
                <a:latin typeface="EC Square Sans Pro" panose="020B0506040000020004" pitchFamily="34" charset="0"/>
              </a:rPr>
              <a:t>Ve 30 zemích, které poskytly údaje o vzorcích bakterií u brojlerů, byl u 68 vzorků zaznamenán klesající trend a u 20 vzorků rostoucí trend. </a:t>
            </a:r>
          </a:p>
          <a:p>
            <a:pPr algn="l"/>
            <a:r>
              <a:rPr lang="cs-CZ" sz="1100" b="0" i="0" u="none" strike="noStrike" baseline="0">
                <a:solidFill>
                  <a:srgbClr val="000000"/>
                </a:solidFill>
                <a:latin typeface="EC Square Sans Pro" panose="020B0506040000020004" pitchFamily="34" charset="0"/>
              </a:rPr>
              <a:t>– V 16 zemích byly pozorovány pouze klesající trendy. Zejména v Irsku, Itálii, Lotyšsku, Nizozemsku a Španělsku se rezistence snížila u všech čtyř antimikrobiálních látek</a:t>
            </a:r>
          </a:p>
          <a:p>
            <a:pPr algn="l"/>
            <a:r>
              <a:rPr lang="cs-CZ" sz="1100" b="0" i="0" u="none" strike="noStrike" baseline="0">
                <a:solidFill>
                  <a:srgbClr val="000000"/>
                </a:solidFill>
                <a:latin typeface="EC Square Sans Pro" panose="020B0506040000020004" pitchFamily="34" charset="0"/>
              </a:rPr>
              <a:t>a v Estonsku, Francii, Chorvatsku, Litvě a Portugalsku u tří antimikrobiálních látek. </a:t>
            </a:r>
          </a:p>
          <a:p>
            <a:pPr marL="285750" indent="-285750" algn="l">
              <a:buFontTx/>
              <a:buChar char="-"/>
            </a:pPr>
            <a:r>
              <a:rPr lang="cs-CZ" sz="1100" b="0" i="0" u="none" strike="noStrike" baseline="0">
                <a:solidFill>
                  <a:srgbClr val="000000"/>
                </a:solidFill>
                <a:latin typeface="EC Square Sans Pro" panose="020B0506040000020004" pitchFamily="34" charset="0"/>
              </a:rPr>
              <a:t>Naopak ve třech zemích byly pozorovány pouze rostoucí trendy. </a:t>
            </a:r>
          </a:p>
          <a:p>
            <a:pPr marL="285750" indent="-285750" algn="l">
              <a:buFontTx/>
              <a:buChar char="-"/>
            </a:pPr>
            <a:r>
              <a:rPr lang="cs-CZ" sz="1100" b="0" i="0" u="none" strike="noStrike" baseline="0">
                <a:solidFill>
                  <a:srgbClr val="000000"/>
                </a:solidFill>
                <a:latin typeface="EC Square Sans Pro" panose="020B0506040000020004" pitchFamily="34" charset="0"/>
              </a:rPr>
              <a:t>Poslední čtvercový tvar ukazuje souhrnný kumulativní trend pro všechny reportující země (včetně Spojeného království): </a:t>
            </a:r>
            <a:r>
              <a:rPr lang="cs-CZ" sz="1100" b="0" i="0" u="sng" strike="noStrike" baseline="0">
                <a:solidFill>
                  <a:srgbClr val="000000"/>
                </a:solidFill>
                <a:latin typeface="EC Square Sans Pro" panose="020B0506040000020004" pitchFamily="34" charset="0"/>
              </a:rPr>
              <a:t>rezistence vůči všem čtyřem antimikrobiálním látkám se statisticky významně snížila.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62317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Tato prezentace připraví scénu s obecnými údaji a údaji o rezistenci, ekonomickém dopadu, opatřeních přijatých doposud a od nynějška. Podíváme se na to, co je AMR, proč by nás to mělo zajímat a co s tím můžeme dělat. 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645143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36650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>
          <a:xfrm>
            <a:off x="901779" y="5849695"/>
            <a:ext cx="5496560" cy="4800177"/>
          </a:xfrm>
        </p:spPr>
        <p:txBody>
          <a:bodyPr/>
          <a:lstStyle/>
          <a:p>
            <a:pPr algn="l"/>
            <a:r>
              <a:rPr lang="cs-CZ" sz="1100" b="0" i="1" u="none" strike="noStrike" baseline="0">
                <a:solidFill>
                  <a:srgbClr val="818385"/>
                </a:solidFill>
                <a:latin typeface="EC Square Sans Pro" panose="020B0506040000020004" pitchFamily="34" charset="0"/>
              </a:rPr>
              <a:t>„Celosvětový boj proti infekcím rezistentním vůči lékům: Závěrečná zpráva a doporučení“ – </a:t>
            </a:r>
            <a:r>
              <a:rPr lang="cs-CZ" sz="1100" b="1" i="0" u="none" strike="noStrike" baseline="0">
                <a:solidFill>
                  <a:srgbClr val="818385"/>
                </a:solidFill>
                <a:latin typeface="EC Square Sans Pro" panose="020B0506040000020004" pitchFamily="34" charset="0"/>
              </a:rPr>
              <a:t>PŘEHLED O ANTIMIKROBIÁLNÍ REZISTENCI</a:t>
            </a:r>
          </a:p>
          <a:p>
            <a:pPr algn="l"/>
            <a:r>
              <a:rPr lang="cs-CZ" sz="1100" b="0" i="1" u="none" strike="noStrike" baseline="0">
                <a:solidFill>
                  <a:srgbClr val="818385"/>
                </a:solidFill>
                <a:latin typeface="EC Square Sans Pro" panose="020B0506040000020004" pitchFamily="34" charset="0"/>
              </a:rPr>
              <a:t>PŘEDSEDÁ JIM O’NEILL – květen 2016 – https://amr-review.org/sites/default/files/160525_Final%20paper_with%20cover.pdf </a:t>
            </a:r>
          </a:p>
          <a:p>
            <a:pPr algn="l"/>
            <a:endParaRPr lang="en-GB" sz="1100" b="0" i="0" u="none" strike="noStrike" baseline="0" dirty="0">
              <a:solidFill>
                <a:srgbClr val="3C4982"/>
              </a:solidFill>
              <a:latin typeface="EC Square Sans Pro" panose="020B0506040000020004" pitchFamily="34" charset="0"/>
            </a:endParaRPr>
          </a:p>
          <a:p>
            <a:pPr algn="l"/>
            <a:r>
              <a:rPr lang="cs-CZ" sz="1100" b="0" i="0" u="none" strike="noStrike" baseline="0">
                <a:latin typeface="EC Square Sans Pro" panose="020B0506040000020004" pitchFamily="34" charset="0"/>
              </a:rPr>
              <a:t>Za poslední dvě desetiletí celková spotřeba antibiotik u lidí mírně vzrostla v zemích OECD a EU/EHP a podstatně v zemích .</a:t>
            </a:r>
          </a:p>
          <a:p>
            <a:pPr algn="l"/>
            <a:r>
              <a:rPr lang="cs-CZ" sz="1100" b="0" i="0" u="none" strike="noStrike" baseline="0">
                <a:latin typeface="EC Square Sans Pro" panose="020B0506040000020004" pitchFamily="34" charset="0"/>
              </a:rPr>
              <a:t>G20 mimo OECD. </a:t>
            </a:r>
          </a:p>
          <a:p>
            <a:pPr algn="l"/>
            <a:endParaRPr lang="en-GB" sz="1100" b="0" i="0" u="none" strike="noStrike" baseline="0" dirty="0">
              <a:latin typeface="EC Square Sans Pro" panose="020B0506040000020004" pitchFamily="34" charset="0"/>
            </a:endParaRPr>
          </a:p>
          <a:p>
            <a:pPr algn="l"/>
            <a:r>
              <a:rPr lang="cs-CZ" sz="1100" b="0" i="0" u="none" strike="noStrike" baseline="0">
                <a:latin typeface="EC Square Sans Pro" panose="020B0506040000020004" pitchFamily="34" charset="0"/>
              </a:rPr>
              <a:t>Odvětví živočišné výroby se aktivně podílí na vývoji a provádění téměř všech akčních plánů vypracovaných zeměmi OECD, EU/EHP a G20.</a:t>
            </a:r>
          </a:p>
          <a:p>
            <a:pPr algn="l"/>
            <a:r>
              <a:rPr lang="cs-CZ" sz="1100" b="0" i="0" u="none" strike="noStrike" baseline="0">
                <a:latin typeface="EC Square Sans Pro" panose="020B0506040000020004" pitchFamily="34" charset="0"/>
              </a:rPr>
              <a:t>Zlepšené postupy manipulace s potravinami a zlepšení biologické bezpečnosti v zemědělských podnicích slibují snížení výskytu rezistentních infekcí.</a:t>
            </a:r>
          </a:p>
          <a:p>
            <a:pPr algn="l"/>
            <a:r>
              <a:rPr lang="cs-CZ" sz="1100" b="0" i="0" u="none" strike="noStrike" baseline="0">
                <a:latin typeface="EC Square Sans Pro" panose="020B0506040000020004" pitchFamily="34" charset="0"/>
              </a:rPr>
              <a:t>Přínosy zvýšení biologické bezpečnosti zemědělských podniků zcela kompenzují náklady na implementaci.</a:t>
            </a:r>
          </a:p>
          <a:p>
            <a:pPr algn="l"/>
            <a:endParaRPr lang="en-GB" sz="1100" b="0" i="0" u="none" strike="noStrike" baseline="0" dirty="0">
              <a:latin typeface="EC Square Sans Pro" panose="020B0506040000020004" pitchFamily="34" charset="0"/>
            </a:endParaRPr>
          </a:p>
          <a:p>
            <a:pPr algn="l"/>
            <a:r>
              <a:rPr lang="cs-CZ" sz="1600" b="0" i="0">
                <a:solidFill>
                  <a:srgbClr val="444444"/>
                </a:solidFill>
                <a:effectLst/>
                <a:latin typeface="Raleway" pitchFamily="2" charset="0"/>
              </a:rPr>
              <a:t>OSN na základě zprávy Jima O'Neila odhaduje, že do roku 2050 může být až 10 milionů úmrtí ročně způsobeno superbakteriemi a souvisejícími formami antimikrobiální rezistence. </a:t>
            </a:r>
          </a:p>
          <a:p>
            <a:pPr algn="l"/>
            <a:endParaRPr lang="en-GB" sz="1600" b="0" i="0" u="none" strike="noStrike" baseline="0" dirty="0">
              <a:solidFill>
                <a:srgbClr val="444444"/>
              </a:solidFill>
              <a:effectLst/>
              <a:latin typeface="Raleway" pitchFamily="2" charset="0"/>
            </a:endParaRPr>
          </a:p>
          <a:p>
            <a:pPr algn="l"/>
            <a:r>
              <a:rPr lang="cs-CZ" sz="1600" b="0" i="0" u="none" strike="noStrike" baseline="0">
                <a:solidFill>
                  <a:srgbClr val="444444"/>
                </a:solidFill>
                <a:effectLst/>
                <a:latin typeface="Raleway" pitchFamily="2" charset="0"/>
                <a:ea typeface="+mn-ea"/>
                <a:cs typeface="+mn-cs"/>
              </a:rPr>
              <a:t>Graf ukazuje </a:t>
            </a:r>
            <a:r>
              <a:rPr lang="cs-CZ" sz="1600" b="0" i="0">
                <a:solidFill>
                  <a:srgbClr val="444444"/>
                </a:solidFill>
                <a:effectLst/>
                <a:latin typeface="Raleway" pitchFamily="2" charset="0"/>
                <a:ea typeface="+mn-ea"/>
                <a:cs typeface="+mn-cs"/>
              </a:rPr>
              <a:t>předpokládanou úmrtnost na AMR v porovnání s běžnými příčinami současných úmrtí a odhad počtu úmrtí v roce 2050. </a:t>
            </a:r>
          </a:p>
          <a:p>
            <a:pPr algn="l"/>
            <a:r>
              <a:rPr lang="cs-CZ" sz="1600" b="0" i="0">
                <a:solidFill>
                  <a:srgbClr val="444444"/>
                </a:solidFill>
                <a:effectLst/>
                <a:latin typeface="Raleway" pitchFamily="2" charset="0"/>
                <a:ea typeface="+mn-ea"/>
                <a:cs typeface="+mn-cs"/>
              </a:rPr>
              <a:t>Údaje o různých příčinách současných úmrtí jsou převzaty z různých zdrojů: 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cs-CZ" sz="1100" b="0" i="0" u="none" strike="noStrike" baseline="0">
                <a:solidFill>
                  <a:srgbClr val="3C4982"/>
                </a:solidFill>
                <a:latin typeface="EC Square Sans Pro" panose="020B0506040000020004" pitchFamily="34" charset="0"/>
              </a:rPr>
              <a:t>Diabetes: www.whi.int/mediacentre/factsheets/fs312/en/ Rakovina: www.whi.int/mediacentre/factsheets/fs297/en/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cs-CZ" sz="1100" b="0" i="0" u="none" strike="noStrike" baseline="0">
                <a:solidFill>
                  <a:srgbClr val="3C4982"/>
                </a:solidFill>
                <a:latin typeface="EC Square Sans Pro" panose="020B0506040000020004" pitchFamily="34" charset="0"/>
              </a:rPr>
              <a:t>Cholera: www.whi.int/mediacentre/factsheets/fs107/en/ Průjmové onemocnění: www.sciencedirect.com/science/article/pii/So140673612617280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cs-CZ" sz="1100" b="0" i="0" u="none" strike="noStrike" baseline="0">
                <a:solidFill>
                  <a:srgbClr val="3C4982"/>
                </a:solidFill>
                <a:latin typeface="EC Square Sans Pro" panose="020B0506040000020004" pitchFamily="34" charset="0"/>
              </a:rPr>
              <a:t>Spalničky: www.sciencedirect.com/science/article/pii/So140673612617280 Silniční dopravní nehody: www.whi.int/mediacentre/factsheets/fs358/en/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cs-CZ" sz="1100" b="0" i="0" u="none" strike="noStrike" baseline="0">
                <a:solidFill>
                  <a:srgbClr val="3C4982"/>
                </a:solidFill>
                <a:latin typeface="EC Square Sans Pro" panose="020B0506040000020004" pitchFamily="34" charset="0"/>
              </a:rPr>
              <a:t>Tetanus: www.sciencedirect.com/science/article/pii/So140673612617280</a:t>
            </a:r>
          </a:p>
          <a:p>
            <a:pPr algn="l"/>
            <a:endParaRPr lang="en-GB" sz="1100" b="0" i="0" u="none" strike="noStrike" baseline="0" dirty="0">
              <a:solidFill>
                <a:srgbClr val="3C4982"/>
              </a:solidFill>
              <a:latin typeface="EC Square Sans Pro" panose="020B0506040000020004" pitchFamily="34" charset="0"/>
            </a:endParaRPr>
          </a:p>
          <a:p>
            <a:pPr algn="l"/>
            <a:endParaRPr lang="en-GB" sz="1100" b="0" i="0" u="none" strike="noStrike" baseline="0" dirty="0">
              <a:solidFill>
                <a:srgbClr val="3C4982"/>
              </a:solidFill>
              <a:latin typeface="EC Square Sans Pro" panose="020B0506040000020004" pitchFamily="34" charset="0"/>
            </a:endParaRPr>
          </a:p>
          <a:p>
            <a:pPr algn="l"/>
            <a:r>
              <a:rPr lang="cs-CZ" sz="1100" b="0" i="0" u="none" strike="noStrike" baseline="0">
                <a:solidFill>
                  <a:srgbClr val="3C4982"/>
                </a:solidFill>
                <a:latin typeface="EC Square Sans Pro" panose="020B0506040000020004" pitchFamily="34" charset="0"/>
              </a:rPr>
              <a:t>Podle údajů </a:t>
            </a:r>
            <a:r>
              <a:rPr lang="cs-CZ" sz="1100" b="0" i="0" u="none" strike="noStrike" baseline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Organizace pro hospodářskou spolupráci a rozvoj (OECD)</a:t>
            </a:r>
            <a:r>
              <a:rPr lang="cs-CZ" sz="1100" b="0" i="0" u="none" strike="noStrike" baseline="0">
                <a:solidFill>
                  <a:srgbClr val="3C4982"/>
                </a:solidFill>
                <a:latin typeface="EC Square Sans Pro" panose="020B0506040000020004" pitchFamily="34" charset="0"/>
              </a:rPr>
              <a:t> </a:t>
            </a:r>
            <a:r>
              <a:rPr lang="cs-CZ" sz="1100" b="0" i="0" u="none" strike="noStrike" baseline="0">
                <a:solidFill>
                  <a:srgbClr val="3C4982"/>
                </a:solidFill>
                <a:highlight>
                  <a:srgbClr val="FFFF00"/>
                </a:highlight>
                <a:latin typeface="EC Square Sans Pro" panose="020B0506040000020004" pitchFamily="34" charset="0"/>
              </a:rPr>
              <a:t>má</a:t>
            </a:r>
            <a:r>
              <a:rPr lang="cs-CZ" sz="1100" b="0" i="0" u="none" strike="noStrike" baseline="0">
                <a:solidFill>
                  <a:srgbClr val="3C4982"/>
                </a:solidFill>
                <a:latin typeface="EC Square Sans Pro" panose="020B0506040000020004" pitchFamily="34" charset="0"/>
              </a:rPr>
              <a:t>antimikrobiální rezistence obrovský dopad na systémy zdravotní péče v Evropě, a to přibližně 1,1 miliardy EUR ročně</a:t>
            </a:r>
            <a:r>
              <a:rPr lang="cs-CZ" sz="1600" b="0" i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algn="l"/>
            <a:r>
              <a:rPr lang="cs-CZ" sz="1100" b="0" i="0">
                <a:solidFill>
                  <a:srgbClr val="3F4A52"/>
                </a:solidFill>
                <a:effectLst/>
                <a:latin typeface="EC Square Sans Pro" panose="020B0506040000020004" pitchFamily="34" charset="0"/>
              </a:rPr>
              <a:t>Pokud infekce nereaguje na antimikrobiální léčbu první linie </a:t>
            </a:r>
            <a:r>
              <a:rPr lang="cs-CZ" sz="1800" b="0" i="0" u="none" strike="noStrike">
                <a:solidFill>
                  <a:srgbClr val="3F4A52"/>
                </a:solidFill>
                <a:effectLst/>
                <a:latin typeface="EC Square Sans Pro" panose="020B0506040000020004" pitchFamily="34" charset="0"/>
              </a:rPr>
              <a:t>(„léčba první linie je první doporučenou možností léčby“), </a:t>
            </a:r>
            <a:r>
              <a:rPr lang="cs-CZ" sz="1100" b="0" i="0">
                <a:solidFill>
                  <a:srgbClr val="3F4A52"/>
                </a:solidFill>
                <a:effectLst/>
                <a:latin typeface="EC Square Sans Pro" panose="020B0506040000020004" pitchFamily="34" charset="0"/>
              </a:rPr>
              <a:t>zdravotníci sáhnou po </a:t>
            </a:r>
            <a:r>
              <a:rPr lang="cs-CZ" sz="1100" b="1" i="0">
                <a:solidFill>
                  <a:srgbClr val="3F4A52"/>
                </a:solidFill>
                <a:effectLst/>
                <a:latin typeface="EC Square Sans Pro" panose="020B0506040000020004" pitchFamily="34" charset="0"/>
              </a:rPr>
              <a:t>dražších</a:t>
            </a:r>
            <a:r>
              <a:rPr lang="cs-CZ" sz="1100" b="0" i="0">
                <a:solidFill>
                  <a:srgbClr val="3F4A52"/>
                </a:solidFill>
                <a:effectLst/>
                <a:latin typeface="EC Square Sans Pro" panose="020B0506040000020004" pitchFamily="34" charset="0"/>
              </a:rPr>
              <a:t> </a:t>
            </a:r>
            <a:r>
              <a:rPr lang="cs-CZ" sz="1100" b="1" i="0">
                <a:solidFill>
                  <a:srgbClr val="3F4A52"/>
                </a:solidFill>
                <a:effectLst/>
                <a:latin typeface="EC Square Sans Pro" panose="020B0506040000020004" pitchFamily="34" charset="0"/>
              </a:rPr>
              <a:t>alternativách</a:t>
            </a:r>
            <a:r>
              <a:rPr lang="cs-CZ" sz="1100" b="0" i="0">
                <a:solidFill>
                  <a:srgbClr val="3F4A52"/>
                </a:solidFill>
                <a:effectLst/>
                <a:latin typeface="EC Square Sans Pro" panose="020B0506040000020004" pitchFamily="34" charset="0"/>
              </a:rPr>
              <a:t>, jako jsou léky druhé a třetí linie (poslední dostupné možnosti léčby). Komplikace nebo delší trvání nemoci či léčby někdy vyžadují </a:t>
            </a:r>
            <a:r>
              <a:rPr lang="cs-CZ" sz="1100" b="1" i="0">
                <a:solidFill>
                  <a:srgbClr val="3F4A52"/>
                </a:solidFill>
                <a:effectLst/>
                <a:latin typeface="EC Square Sans Pro" panose="020B0506040000020004" pitchFamily="34" charset="0"/>
              </a:rPr>
              <a:t>delší pobyty v nemocnici</a:t>
            </a:r>
            <a:r>
              <a:rPr lang="cs-CZ" sz="1100" b="0" i="0">
                <a:solidFill>
                  <a:srgbClr val="3F4A52"/>
                </a:solidFill>
                <a:effectLst/>
                <a:latin typeface="EC Square Sans Pro" panose="020B0506040000020004" pitchFamily="34" charset="0"/>
              </a:rPr>
              <a:t> a s tím spojené náklady.</a:t>
            </a:r>
          </a:p>
          <a:p>
            <a:pPr algn="l"/>
            <a:r>
              <a:rPr lang="cs-CZ" sz="1100" b="0" i="1">
                <a:solidFill>
                  <a:srgbClr val="000000"/>
                </a:solidFill>
                <a:effectLst/>
                <a:latin typeface="EC Square Sans Pro" panose="020B0506040000020004" pitchFamily="34" charset="0"/>
              </a:rPr>
              <a:t>Zdroj:</a:t>
            </a:r>
            <a:r>
              <a:rPr lang="cs-CZ" sz="1100" b="0" i="0">
                <a:solidFill>
                  <a:srgbClr val="000000"/>
                </a:solidFill>
                <a:effectLst/>
                <a:latin typeface="EC Square Sans Pro" panose="020B0506040000020004" pitchFamily="34" charset="0"/>
              </a:rPr>
              <a:t> OECD (2018), </a:t>
            </a:r>
            <a:r>
              <a:rPr lang="cs-CZ" sz="1100" b="0" i="1">
                <a:solidFill>
                  <a:srgbClr val="000000"/>
                </a:solidFill>
                <a:effectLst/>
                <a:latin typeface="EC Square Sans Pro" panose="020B0506040000020004" pitchFamily="34" charset="0"/>
              </a:rPr>
              <a:t>Stemming the Superbug Tide: Just A Few Dollars More</a:t>
            </a:r>
            <a:r>
              <a:rPr lang="cs-CZ" sz="1100" b="0" i="0">
                <a:solidFill>
                  <a:srgbClr val="000000"/>
                </a:solidFill>
                <a:effectLst/>
                <a:latin typeface="EC Square Sans Pro" panose="020B0506040000020004" pitchFamily="34" charset="0"/>
              </a:rPr>
              <a:t>, OECD Health Policy Studies, OECD Publishing, Paris, </a:t>
            </a:r>
            <a:r>
              <a:rPr lang="cs-CZ" sz="1100" b="0" i="0">
                <a:solidFill>
                  <a:srgbClr val="000000"/>
                </a:solidFill>
                <a:effectLst/>
                <a:latin typeface="EC Square Sans Pro" panose="020B0506040000020004" pitchFamily="34" charset="0"/>
                <a:hlinkClick r:id="rId3"/>
              </a:rPr>
              <a:t>https://doi.org/10.1787/9789264307599-en</a:t>
            </a:r>
            <a:r>
              <a:rPr lang="cs-CZ" sz="1100" b="0" i="0">
                <a:solidFill>
                  <a:srgbClr val="000000"/>
                </a:solidFill>
                <a:effectLst/>
                <a:latin typeface="EC Square Sans Pro" panose="020B0506040000020004" pitchFamily="34" charset="0"/>
              </a:rPr>
              <a:t>.</a:t>
            </a:r>
          </a:p>
          <a:p>
            <a:pPr algn="l"/>
            <a:endParaRPr lang="en-GB" sz="1100" b="0" i="0" dirty="0">
              <a:solidFill>
                <a:srgbClr val="000000"/>
              </a:solidFill>
              <a:effectLst/>
              <a:latin typeface="EC Square Sans Pro" panose="020B0506040000020004" pitchFamily="34" charset="0"/>
            </a:endParaRPr>
          </a:p>
          <a:p>
            <a:pPr algn="l"/>
            <a:r>
              <a:rPr lang="cs-CZ" sz="1100" b="0" i="0">
                <a:solidFill>
                  <a:srgbClr val="000000"/>
                </a:solidFill>
                <a:effectLst/>
                <a:latin typeface="EC Square Sans Pro" panose="020B0506040000020004" pitchFamily="34" charset="0"/>
              </a:rPr>
              <a:t>V roce 2023 vyšla nová zpráva OECD „Embracing a One Health Framework to Fight Antimicrobial Resistance“, která počítá ekonomické škody AMR v zemích OECD a EU.  Nezabývá se pouze zdravotní péčí, ale také náklady na ztrátu produktivity. Hospodářský dopad v EU odhaduje na mnohem vyšší částku, a to 7 až 12 miliard ročně v závislosti na použitém scénáři. </a:t>
            </a:r>
          </a:p>
          <a:p>
            <a:pPr algn="l"/>
            <a:r>
              <a:rPr lang="cs-CZ" sz="1100" b="0" i="0">
                <a:solidFill>
                  <a:srgbClr val="000000"/>
                </a:solidFill>
                <a:effectLst/>
                <a:latin typeface="EC Square Sans Pro" panose="020B0506040000020004" pitchFamily="34" charset="0"/>
              </a:rPr>
              <a:t>https://www.oecd.org/en/publications/embracing-a-one-health-framework-to-fight-antimicrobial-resistance_ce44c755-en.html</a:t>
            </a:r>
          </a:p>
          <a:p>
            <a:pPr algn="l"/>
            <a:endParaRPr lang="en-GB" sz="1100" b="0" i="0" dirty="0">
              <a:solidFill>
                <a:srgbClr val="000000"/>
              </a:solidFill>
              <a:effectLst/>
              <a:latin typeface="EC Square Sans Pro" panose="020B0506040000020004" pitchFamily="34" charset="0"/>
            </a:endParaRPr>
          </a:p>
          <a:p>
            <a:pPr algn="l"/>
            <a:endParaRPr lang="en-GB" sz="1100" b="0" i="0" dirty="0">
              <a:solidFill>
                <a:srgbClr val="000000"/>
              </a:solidFill>
              <a:effectLst/>
              <a:latin typeface="EC Square Sans Pro" panose="020B05060400000200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100" b="0" i="0" dirty="0">
              <a:solidFill>
                <a:srgbClr val="3F4A52"/>
              </a:solidFill>
              <a:effectLst/>
              <a:latin typeface="EC Square Sans Pro" panose="020B05060400000200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100" b="0" i="0" dirty="0">
              <a:solidFill>
                <a:srgbClr val="3F4A52"/>
              </a:solidFill>
              <a:effectLst/>
              <a:latin typeface="EC Square Sans Pro" panose="020B0506040000020004" pitchFamily="34" charset="0"/>
            </a:endParaRPr>
          </a:p>
          <a:p>
            <a:pPr algn="l"/>
            <a:endParaRPr lang="en-GB" b="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72195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100" b="0" i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Antimikrobiální rezistence (AMR) je schopnost mikroorganismů přežívat nebo růst navzdory antimikrobiální látce, která normálně tento mikroorganismus inhibuje nebo zabíjí.</a:t>
            </a:r>
            <a:r>
              <a:rPr lang="cs-CZ" sz="1100">
                <a:solidFill>
                  <a:srgbClr val="404040"/>
                </a:solidFill>
                <a:latin typeface="arial" panose="020B0604020202020204" pitchFamily="34" charset="0"/>
              </a:rPr>
              <a:t> </a:t>
            </a:r>
          </a:p>
          <a:p>
            <a:pPr algn="l"/>
            <a:r>
              <a:rPr lang="cs-CZ" sz="1100">
                <a:solidFill>
                  <a:srgbClr val="404040"/>
                </a:solidFill>
                <a:latin typeface="arial" panose="020B0604020202020204" pitchFamily="34" charset="0"/>
              </a:rPr>
              <a:t>Je to důsledek přirozeného výběru a genetiky. </a:t>
            </a:r>
            <a:r>
              <a:rPr lang="cs-CZ" sz="1100" b="0" i="0">
                <a:solidFill>
                  <a:srgbClr val="1F1F1F"/>
                </a:solidFill>
                <a:effectLst/>
                <a:latin typeface="Google Sans"/>
              </a:rPr>
              <a:t>K rezistenci na antibiotika dochází také tehdy, když se bakterie změní, aby se před antibiotiky ochránily. </a:t>
            </a:r>
          </a:p>
          <a:p>
            <a:pPr algn="l"/>
            <a:r>
              <a:rPr lang="cs-CZ" sz="1100">
                <a:solidFill>
                  <a:srgbClr val="404040"/>
                </a:solidFill>
                <a:latin typeface="arial" panose="020B0604020202020204" pitchFamily="34" charset="0"/>
              </a:rPr>
              <a:t>Rozvoj rezistence podporují i další lidské faktory, jako jsou: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sz="1100">
                <a:solidFill>
                  <a:srgbClr val="404040"/>
                </a:solidFill>
                <a:latin typeface="arial" panose="020B0604020202020204" pitchFamily="34" charset="0"/>
              </a:rPr>
              <a:t>Nevhodné použití: 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cs-CZ" sz="1100">
                <a:solidFill>
                  <a:srgbClr val="404040"/>
                </a:solidFill>
                <a:latin typeface="arial" panose="020B0604020202020204" pitchFamily="34" charset="0"/>
              </a:rPr>
              <a:t>Nadměrné používání: </a:t>
            </a:r>
          </a:p>
          <a:p>
            <a:pPr marL="1200150" lvl="2" indent="-285750" algn="l">
              <a:buFont typeface="Arial" panose="020B0604020202020204" pitchFamily="34" charset="0"/>
              <a:buChar char="•"/>
            </a:pPr>
            <a:r>
              <a:rPr lang="cs-CZ" sz="1100">
                <a:solidFill>
                  <a:srgbClr val="404040"/>
                </a:solidFill>
                <a:latin typeface="arial" panose="020B0604020202020204" pitchFamily="34" charset="0"/>
              </a:rPr>
              <a:t>sdílení antibiotik</a:t>
            </a:r>
          </a:p>
          <a:p>
            <a:pPr marL="1200150" lvl="2" indent="-285750" algn="l">
              <a:buFont typeface="Arial" panose="020B0604020202020204" pitchFamily="34" charset="0"/>
              <a:buChar char="•"/>
            </a:pPr>
            <a:r>
              <a:rPr lang="cs-CZ" sz="1100">
                <a:solidFill>
                  <a:srgbClr val="404040"/>
                </a:solidFill>
                <a:latin typeface="arial" panose="020B0604020202020204" pitchFamily="34" charset="0"/>
              </a:rPr>
              <a:t>užívání antibiotik, aniž by to bylo nutné</a:t>
            </a:r>
          </a:p>
          <a:p>
            <a:pPr marL="1200150" lvl="2" indent="-285750" algn="l">
              <a:buFont typeface="Arial" panose="020B0604020202020204" pitchFamily="34" charset="0"/>
              <a:buChar char="•"/>
            </a:pPr>
            <a:r>
              <a:rPr lang="cs-CZ" sz="1100">
                <a:solidFill>
                  <a:srgbClr val="404040"/>
                </a:solidFill>
                <a:latin typeface="arial" panose="020B0604020202020204" pitchFamily="34" charset="0"/>
              </a:rPr>
              <a:t>užívání antibiotik na virové infekce a záněty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cs-CZ" sz="1100">
                <a:solidFill>
                  <a:srgbClr val="404040"/>
                </a:solidFill>
                <a:latin typeface="arial" panose="020B0604020202020204" pitchFamily="34" charset="0"/>
              </a:rPr>
              <a:t>Zneužívání: </a:t>
            </a:r>
          </a:p>
          <a:p>
            <a:pPr marL="1200150" lvl="2" indent="-285750" algn="l">
              <a:buFont typeface="Arial" panose="020B0604020202020204" pitchFamily="34" charset="0"/>
              <a:buChar char="•"/>
            </a:pPr>
            <a:r>
              <a:rPr lang="cs-CZ" sz="1100">
                <a:solidFill>
                  <a:srgbClr val="404040"/>
                </a:solidFill>
                <a:latin typeface="arial" panose="020B0604020202020204" pitchFamily="34" charset="0"/>
              </a:rPr>
              <a:t>používání antimikrobiálních látek jako stimulátorů růstu zvířat v zemědělských kulturách nebo v akvakultuře</a:t>
            </a:r>
          </a:p>
          <a:p>
            <a:pPr marL="1200150" lvl="2" indent="-285750" algn="l">
              <a:buFont typeface="Arial" panose="020B0604020202020204" pitchFamily="34" charset="0"/>
              <a:buChar char="•"/>
            </a:pPr>
            <a:r>
              <a:rPr lang="cs-CZ" sz="1100">
                <a:solidFill>
                  <a:srgbClr val="404040"/>
                </a:solidFill>
                <a:latin typeface="arial" panose="020B0604020202020204" pitchFamily="34" charset="0"/>
              </a:rPr>
              <a:t>nedokončení kůry nebo užívání nedostatečné dávky</a:t>
            </a:r>
          </a:p>
          <a:p>
            <a:pPr marL="1200150" lvl="2" indent="-285750" algn="l">
              <a:buFont typeface="Arial" panose="020B0604020202020204" pitchFamily="34" charset="0"/>
              <a:buChar char="•"/>
            </a:pPr>
            <a:r>
              <a:rPr lang="cs-CZ" sz="1100">
                <a:solidFill>
                  <a:srgbClr val="404040"/>
                </a:solidFill>
                <a:latin typeface="arial" panose="020B0604020202020204" pitchFamily="34" charset="0"/>
              </a:rPr>
              <a:t>užívání antibiotik pro nesprávné indikace, jako je virová infekce a zánět</a:t>
            </a:r>
          </a:p>
          <a:p>
            <a:pPr algn="l"/>
            <a:endParaRPr lang="en-GB" sz="1100" dirty="0">
              <a:solidFill>
                <a:srgbClr val="404040"/>
              </a:solidFill>
              <a:latin typeface="arial" panose="020B0604020202020204" pitchFamily="34" charset="0"/>
            </a:endParaRPr>
          </a:p>
          <a:p>
            <a:pPr algn="l"/>
            <a:r>
              <a:rPr lang="cs-CZ" sz="1100" b="0" i="0" u="none" strike="noStrike" baseline="0">
                <a:latin typeface="ECSquareSansPro-Regular"/>
              </a:rPr>
              <a:t>Postupem času se tak antimikrobiální látky stávají méně účinnými a v konečném důsledku nepoužitelnými v humánní i </a:t>
            </a:r>
            <a:r>
              <a:rPr lang="cs-CZ" sz="1100" b="0" i="0" u="none" strike="noStrike" baseline="0">
                <a:solidFill>
                  <a:srgbClr val="FFFFFF"/>
                </a:solidFill>
                <a:latin typeface="ECSquareSansPro-Regular"/>
              </a:rPr>
              <a:t>veterinární medicíně</a:t>
            </a:r>
            <a:r>
              <a:rPr lang="cs-CZ" sz="1100" b="0" i="0" u="none" strike="noStrike" baseline="0">
                <a:latin typeface="ECSquareSansPro-Regular"/>
              </a:rPr>
              <a:t>.</a:t>
            </a:r>
          </a:p>
          <a:p>
            <a:r>
              <a:rPr lang="cs-CZ" sz="1100" b="0" i="0">
                <a:solidFill>
                  <a:srgbClr val="1F1F1F"/>
                </a:solidFill>
                <a:effectLst/>
                <a:latin typeface="Google Sans"/>
              </a:rPr>
              <a:t>Všechny bakterie se šíří vzduchem, vodou, půdou, potravinami nebo živými vektory. </a:t>
            </a:r>
          </a:p>
          <a:p>
            <a:r>
              <a:rPr lang="cs-CZ" sz="1100" b="0" i="0">
                <a:solidFill>
                  <a:srgbClr val="1F1F1F"/>
                </a:solidFill>
                <a:effectLst/>
                <a:latin typeface="Google Sans"/>
              </a:rPr>
              <a:t>Následující snímek ukazuje různé směry šíření. 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51734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cs-CZ" sz="1100" b="0" i="0" u="none" strike="noStrike" baseline="0">
                <a:latin typeface="EC Square Sans Pro" panose="020B0506040000020004" pitchFamily="34" charset="0"/>
              </a:rPr>
              <a:t>Koncepce „Jedno zdraví“ uznává, že lidské zdraví je úzce spojeno se zdravím zvířat a životním prostředím, tj. že krmivo pro zvířata, potraviny pro lidi, zdraví zvířat a</a:t>
            </a:r>
          </a:p>
          <a:p>
            <a:pPr algn="l"/>
            <a:r>
              <a:rPr lang="cs-CZ" sz="1100" b="0" i="0" u="none" strike="noStrike" baseline="0">
                <a:latin typeface="EC Square Sans Pro" panose="020B0506040000020004" pitchFamily="34" charset="0"/>
              </a:rPr>
              <a:t>a lidí a kontaminace životního prostředí spolu úzce souvisejí. </a:t>
            </a:r>
          </a:p>
          <a:p>
            <a:pPr algn="l"/>
            <a:endParaRPr lang="en-GB" sz="1100" b="0" i="0" u="none" strike="noStrike" baseline="0" dirty="0">
              <a:solidFill>
                <a:srgbClr val="404040"/>
              </a:solidFill>
              <a:effectLst/>
              <a:latin typeface="EC Square Sans Pro" panose="020B0506040000020004" pitchFamily="34" charset="0"/>
            </a:endParaRPr>
          </a:p>
          <a:p>
            <a:r>
              <a:rPr lang="cs-CZ" sz="1100" b="0" i="0">
                <a:solidFill>
                  <a:srgbClr val="1C1D1E"/>
                </a:solidFill>
                <a:effectLst/>
                <a:latin typeface="EC Square Sans Pro" panose="020B0506040000020004" pitchFamily="34" charset="0"/>
              </a:rPr>
              <a:t>To odráží přístup Evropské komise k problematice AMR v rámci iniciativy „Jedno zdraví“, která se zaměřuje na humánní a veterinární sektor společně v rámci uceleného a koordinovaného přístupu.</a:t>
            </a:r>
          </a:p>
          <a:p>
            <a:endParaRPr lang="en-GB" sz="1100" b="0" i="0" dirty="0">
              <a:solidFill>
                <a:srgbClr val="1C1D1E"/>
              </a:solidFill>
              <a:effectLst/>
              <a:latin typeface="EC Square Sans Pro" panose="020B0506040000020004" pitchFamily="34" charset="0"/>
            </a:endParaRPr>
          </a:p>
          <a:p>
            <a:r>
              <a:rPr lang="cs-CZ" sz="1100" b="0" i="0">
                <a:solidFill>
                  <a:srgbClr val="202122"/>
                </a:solidFill>
                <a:effectLst/>
                <a:latin typeface="EC Square Sans Pro" panose="020B0506040000020004" pitchFamily="34" charset="0"/>
              </a:rPr>
              <a:t>Zvýšené používání antibiotik je předmětem znepokojení, protože </a:t>
            </a:r>
            <a:r>
              <a:rPr lang="cs-CZ" sz="1100" b="0" i="0">
                <a:solidFill>
                  <a:srgbClr val="202122"/>
                </a:solidFill>
                <a:effectLst/>
                <a:latin typeface="EC Square Sans Pro" panose="020B0506040000020004" pitchFamily="34" charset="0"/>
                <a:hlinkClick r:id="rId3" tooltip="Antibiotická rezistenc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rezistence na antibiotika</a:t>
            </a:r>
            <a:r>
              <a:rPr lang="cs-CZ" sz="1100" b="0" i="0">
                <a:solidFill>
                  <a:srgbClr val="202122"/>
                </a:solidFill>
                <a:effectLst/>
                <a:latin typeface="EC Square Sans Pro" panose="020B0506040000020004" pitchFamily="34" charset="0"/>
              </a:rPr>
              <a:t> je považována za vážnou hrozbu pro zdraví a dobré životní podmínky lidí a zvířat v budoucnosti a rostoucí množství antibiotik nebo bakterií rezistentních na antibiotika v životním prostředí by mohlo zvýšit počet infekcí rezistentních vůči lékům v obou případech.</a:t>
            </a:r>
          </a:p>
          <a:p>
            <a:endParaRPr lang="en-GB" sz="1100" b="0" i="0" dirty="0">
              <a:solidFill>
                <a:srgbClr val="202122"/>
              </a:solidFill>
              <a:effectLst/>
              <a:latin typeface="EC Square Sans Pro" panose="020B05060400000200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100" b="0" i="0">
                <a:solidFill>
                  <a:srgbClr val="202122"/>
                </a:solidFill>
                <a:effectLst/>
                <a:latin typeface="EC Square Sans Pro" panose="020B0506040000020004" pitchFamily="34" charset="0"/>
              </a:rPr>
              <a:t>Znění grafiky se zaměřuje na spotřebu antimikrobiálních látek u zvířat určených k produkci potravin. Ale </a:t>
            </a:r>
            <a:r>
              <a:rPr lang="cs-CZ" sz="1800">
                <a:solidFill>
                  <a:srgbClr val="000000"/>
                </a:solidFill>
                <a:latin typeface="Adobe Clean DC"/>
              </a:rPr>
              <a:t>v zásadě se neomezujeme pouze na zvířata určená k produkci potravin, přestože mluvíme se zemědělci a veterináři, kteří se věnují zvířatům určeným k produkci potravin. </a:t>
            </a:r>
          </a:p>
          <a:p>
            <a:endParaRPr lang="en-GB" sz="1100" b="0" i="0" dirty="0">
              <a:solidFill>
                <a:srgbClr val="202122"/>
              </a:solidFill>
              <a:effectLst/>
              <a:latin typeface="EC Square Sans Pro" panose="020B0506040000020004" pitchFamily="34" charset="0"/>
            </a:endParaRPr>
          </a:p>
          <a:p>
            <a:endParaRPr lang="en-GB" b="0" i="0" dirty="0">
              <a:solidFill>
                <a:srgbClr val="202122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54642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100" b="0" i="0">
                <a:solidFill>
                  <a:srgbClr val="3F4A52"/>
                </a:solidFill>
                <a:effectLst/>
                <a:latin typeface="Open Sans" panose="020B0606030504020204" pitchFamily="34" charset="0"/>
              </a:rPr>
              <a:t>V roce 2020 se v Evropě </a:t>
            </a:r>
            <a:r>
              <a:rPr lang="cs-CZ" sz="1100" b="1" i="0">
                <a:solidFill>
                  <a:srgbClr val="3F4A52"/>
                </a:solidFill>
                <a:effectLst/>
                <a:latin typeface="Open Sans" panose="020B0606030504020204" pitchFamily="34" charset="0"/>
              </a:rPr>
              <a:t>nakazilo</a:t>
            </a:r>
            <a:r>
              <a:rPr lang="cs-CZ" sz="1100" b="0" i="0">
                <a:solidFill>
                  <a:srgbClr val="3F4A52"/>
                </a:solidFill>
                <a:effectLst/>
                <a:latin typeface="Open Sans" panose="020B0606030504020204" pitchFamily="34" charset="0"/>
              </a:rPr>
              <a:t> bakteriemi rezistentními vůči antibiotikům více než </a:t>
            </a:r>
            <a:r>
              <a:rPr lang="cs-CZ" sz="1100" b="1" i="0">
                <a:solidFill>
                  <a:srgbClr val="3F4A52"/>
                </a:solidFill>
                <a:effectLst/>
                <a:latin typeface="Open Sans" panose="020B0606030504020204" pitchFamily="34" charset="0"/>
              </a:rPr>
              <a:t>800 000 lidí</a:t>
            </a:r>
            <a:r>
              <a:rPr lang="cs-CZ" sz="1100" b="0" i="0">
                <a:solidFill>
                  <a:srgbClr val="3F4A52"/>
                </a:solidFill>
                <a:effectLst/>
                <a:latin typeface="Open Sans" panose="020B0606030504020204" pitchFamily="34" charset="0"/>
              </a:rPr>
              <a:t>. Výsledná onemocnění zahrnovala zápal plic a infekce krevního řečiště a nitrobřišní infekce. (Zdroj: ECDC Evropské centrum pro prevenci a kontrolu nemocí).</a:t>
            </a:r>
          </a:p>
          <a:p>
            <a:endParaRPr lang="es-ES" sz="1100" dirty="0"/>
          </a:p>
          <a:p>
            <a:r>
              <a:rPr lang="cs-CZ" sz="1100" b="0" i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Celkově jsou v EU/EHP procenta AMR u sledovaných kombinací bakteriálních druhů a antimikrobiálních skupin stále vysoká:</a:t>
            </a:r>
          </a:p>
          <a:p>
            <a:pPr marL="171450" indent="-171450">
              <a:buFontTx/>
              <a:buChar char="-"/>
            </a:pPr>
            <a:r>
              <a:rPr lang="cs-CZ" sz="1100" b="0" i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rezistence ke karbapenemům u </a:t>
            </a:r>
            <a:r>
              <a:rPr lang="cs-CZ" sz="1100" b="0" i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Escherichia coli</a:t>
            </a:r>
            <a:r>
              <a:rPr lang="cs-CZ" sz="1100" b="0" i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 a </a:t>
            </a:r>
            <a:r>
              <a:rPr lang="cs-CZ" sz="1100" b="0" i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Klebsiella pneumoniae </a:t>
            </a:r>
            <a:r>
              <a:rPr lang="cs-CZ" sz="1100" b="0" i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(</a:t>
            </a:r>
            <a:r>
              <a:rPr lang="cs-CZ" sz="1100" b="0" i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K. pneumoniae</a:t>
            </a:r>
            <a:r>
              <a:rPr lang="cs-CZ" sz="1100" b="0" i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),</a:t>
            </a:r>
          </a:p>
          <a:p>
            <a:pPr marL="171450" indent="-171450">
              <a:buFontTx/>
              <a:buChar char="-"/>
            </a:pPr>
            <a:r>
              <a:rPr lang="cs-CZ" sz="1100" b="0" i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rezistence k vankomycinu u </a:t>
            </a:r>
            <a:r>
              <a:rPr lang="cs-CZ" sz="1100" b="0" i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Enterococcus faecium</a:t>
            </a:r>
            <a:r>
              <a:rPr lang="cs-CZ" sz="1100" b="0" i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, která v letech 2016–2020 vykazuje významný nárůst. </a:t>
            </a:r>
          </a:p>
          <a:p>
            <a:pPr marL="171450" indent="-171450">
              <a:buFontTx/>
              <a:buChar char="-"/>
            </a:pPr>
            <a:r>
              <a:rPr lang="cs-CZ" sz="1100" b="0" i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Vysoká procenta rezistence vůči cefalosporinům a karbapenemům třetí generace u </a:t>
            </a:r>
            <a:r>
              <a:rPr lang="cs-CZ" sz="1100" b="0" i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K. Pneumoniae</a:t>
            </a:r>
          </a:p>
          <a:p>
            <a:pPr marL="171450" indent="-171450">
              <a:buFontTx/>
              <a:buChar char="-"/>
            </a:pPr>
            <a:r>
              <a:rPr lang="cs-CZ" sz="1100" b="0" i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vysoké procento kmenů rezistentních na karbapenemy </a:t>
            </a:r>
            <a:r>
              <a:rPr lang="cs-CZ" sz="1100" b="0" i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Acinetobacter </a:t>
            </a:r>
            <a:r>
              <a:rPr lang="cs-CZ" sz="1100" b="0" i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a </a:t>
            </a:r>
            <a:r>
              <a:rPr lang="cs-CZ" sz="1100" b="0" i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Pseudomonas aeruginosa</a:t>
            </a:r>
          </a:p>
          <a:p>
            <a:pPr marL="0" indent="0">
              <a:buFontTx/>
              <a:buNone/>
            </a:pPr>
            <a:r>
              <a:rPr lang="cs-CZ" sz="1100" b="0" i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(</a:t>
            </a:r>
            <a:r>
              <a:rPr lang="cs-CZ" sz="1100" b="0" i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Zdroj</a:t>
            </a:r>
            <a:r>
              <a:rPr lang="cs-CZ" sz="1100" b="0" i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: Sledování antimikrobiální rezistence v Evropě 2022)</a:t>
            </a:r>
          </a:p>
          <a:p>
            <a:pPr marL="0" indent="0">
              <a:buFontTx/>
              <a:buNone/>
            </a:pPr>
            <a:endParaRPr lang="en-GB" sz="1100" b="0" i="0" dirty="0">
              <a:solidFill>
                <a:srgbClr val="333333"/>
              </a:solidFill>
              <a:effectLst/>
              <a:latin typeface="Roboto" panose="02000000000000000000" pitchFamily="2" charset="0"/>
            </a:endParaRPr>
          </a:p>
          <a:p>
            <a:pPr marL="0" indent="0">
              <a:buFontTx/>
              <a:buNone/>
            </a:pPr>
            <a:r>
              <a:rPr lang="cs-CZ" sz="1100" b="0" i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v několika zemích evropského regionu vzbuzují obavy. 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55748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https://www.efsa.europa.eu/en/microstrategy/dashboard-antimicrobial-resistance</a:t>
            </a:r>
          </a:p>
          <a:p>
            <a:endParaRPr lang="es-ES" dirty="0"/>
          </a:p>
          <a:p>
            <a:r>
              <a:rPr lang="cs-CZ"/>
              <a:t>Poskytněte přehled údajů o sledování výskytu AMR. </a:t>
            </a:r>
          </a:p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06532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100" b="0" i="0">
                <a:solidFill>
                  <a:srgbClr val="1F1F1F"/>
                </a:solidFill>
                <a:effectLst/>
                <a:latin typeface="Google Sans"/>
              </a:rPr>
              <a:t>Na základě seznamu AMEG a nařízení 2022/1255</a:t>
            </a:r>
          </a:p>
          <a:p>
            <a:r>
              <a:rPr lang="cs-CZ" sz="1100" b="0" i="0">
                <a:solidFill>
                  <a:srgbClr val="1F1F1F"/>
                </a:solidFill>
                <a:effectLst/>
                <a:latin typeface="Google Sans"/>
              </a:rPr>
              <a:t>Cílem je vysvětlit, že mnohé antimikrobiální látky jsou stejné třídy, které používáme v humánních a veterinárních léčivých přípravcích, a vysvětlit rozdíl mezi různými druhy antimikrobiálních látek 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05645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cs-CZ" sz="1800" b="0" i="0" u="none" strike="noStrike" baseline="0">
                <a:solidFill>
                  <a:srgbClr val="6490A2"/>
                </a:solidFill>
                <a:latin typeface="Whitney-Book"/>
              </a:rPr>
              <a:t>Pro zachování veřejného zdraví má zásadní význam trvalá a silná nabídka nových antibakteriálních</a:t>
            </a:r>
          </a:p>
          <a:p>
            <a:pPr algn="l"/>
            <a:r>
              <a:rPr lang="cs-CZ" sz="1800" b="0" i="0" u="none" strike="noStrike" baseline="0">
                <a:solidFill>
                  <a:srgbClr val="6490A2"/>
                </a:solidFill>
                <a:latin typeface="Whitney-Book"/>
              </a:rPr>
              <a:t>léčiv a terapií. </a:t>
            </a:r>
            <a:r>
              <a:rPr lang="cs-CZ" sz="1800" b="0" i="0" u="none" strike="noStrike" baseline="0">
                <a:latin typeface="Whitney-Book"/>
              </a:rPr>
              <a:t>Objev antibiotik vyvrcholil v 50. letech 20. století, ale poté od 80. let prudce klesal. (Viz obrázek 1.1)</a:t>
            </a:r>
          </a:p>
          <a:p>
            <a:pPr algn="l"/>
            <a:r>
              <a:rPr lang="cs-CZ" sz="1800" b="0" i="0" u="none" strike="noStrike" baseline="0">
                <a:latin typeface="Whitney-Book"/>
              </a:rPr>
              <a:t>Každé antibiotikum, které se dnes klinicky používá, je založeno na objevu učiněném před více než 30 lety.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87181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jpe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5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40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12" Type="http://schemas.openxmlformats.org/officeDocument/2006/relationships/image" Target="../media/image39.jpeg"/><Relationship Id="rId2" Type="http://schemas.openxmlformats.org/officeDocument/2006/relationships/image" Target="../media/image1.png"/><Relationship Id="rId16" Type="http://schemas.openxmlformats.org/officeDocument/2006/relationships/hyperlink" Target="http://www.amrfvtraining.eu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38.png"/><Relationship Id="rId5" Type="http://schemas.openxmlformats.org/officeDocument/2006/relationships/image" Target="../media/image5.png"/><Relationship Id="rId15" Type="http://schemas.openxmlformats.org/officeDocument/2006/relationships/image" Target="../media/image4.png"/><Relationship Id="rId10" Type="http://schemas.openxmlformats.org/officeDocument/2006/relationships/image" Target="../media/image37.jpeg"/><Relationship Id="rId4" Type="http://schemas.openxmlformats.org/officeDocument/2006/relationships/image" Target="../media/image3.png"/><Relationship Id="rId9" Type="http://schemas.openxmlformats.org/officeDocument/2006/relationships/image" Target="../media/image9.png"/><Relationship Id="rId14" Type="http://schemas.openxmlformats.org/officeDocument/2006/relationships/image" Target="../media/image41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2.png"/><Relationship Id="rId7" Type="http://schemas.openxmlformats.org/officeDocument/2006/relationships/image" Target="../media/image15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jpeg"/><Relationship Id="rId9" Type="http://schemas.openxmlformats.org/officeDocument/2006/relationships/image" Target="../media/image17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20.jpe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Layouts/_rels/slideLayout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5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20.jpe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jpe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40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12" Type="http://schemas.openxmlformats.org/officeDocument/2006/relationships/image" Target="../media/image39.jpeg"/><Relationship Id="rId2" Type="http://schemas.openxmlformats.org/officeDocument/2006/relationships/image" Target="../media/image1.png"/><Relationship Id="rId16" Type="http://schemas.openxmlformats.org/officeDocument/2006/relationships/hyperlink" Target="http://www.amrfvtraining.eu/" TargetMode="External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11" Type="http://schemas.openxmlformats.org/officeDocument/2006/relationships/image" Target="../media/image38.png"/><Relationship Id="rId5" Type="http://schemas.openxmlformats.org/officeDocument/2006/relationships/image" Target="../media/image5.png"/><Relationship Id="rId15" Type="http://schemas.openxmlformats.org/officeDocument/2006/relationships/image" Target="../media/image4.png"/><Relationship Id="rId10" Type="http://schemas.openxmlformats.org/officeDocument/2006/relationships/image" Target="../media/image37.jpeg"/><Relationship Id="rId4" Type="http://schemas.openxmlformats.org/officeDocument/2006/relationships/image" Target="../media/image3.png"/><Relationship Id="rId9" Type="http://schemas.openxmlformats.org/officeDocument/2006/relationships/image" Target="../media/image9.png"/><Relationship Id="rId14" Type="http://schemas.openxmlformats.org/officeDocument/2006/relationships/image" Target="../media/image41.png"/></Relationships>
</file>

<file path=ppt/slideLayouts/_rels/slideLayout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11" Type="http://schemas.openxmlformats.org/officeDocument/2006/relationships/image" Target="../media/image42.jpe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2.png"/><Relationship Id="rId7" Type="http://schemas.openxmlformats.org/officeDocument/2006/relationships/image" Target="../media/image15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jpeg"/><Relationship Id="rId9" Type="http://schemas.openxmlformats.org/officeDocument/2006/relationships/image" Target="../media/image17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Patrón de fondo&#10;&#10;Descripción generada automáticamente">
            <a:extLst>
              <a:ext uri="{FF2B5EF4-FFF2-40B4-BE49-F238E27FC236}">
                <a16:creationId xmlns:a16="http://schemas.microsoft.com/office/drawing/2014/main" id="{E1760EA0-4E0F-00B1-FF7E-FF021DC29D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6799" y="1760584"/>
            <a:ext cx="1799280" cy="3468560"/>
          </a:xfrm>
          <a:prstGeom prst="rect">
            <a:avLst/>
          </a:prstGeom>
        </p:spPr>
      </p:pic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B960A64A-5711-CAB5-6A0B-003BFE820D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740296" cy="3468560"/>
          </a:xfrm>
          <a:prstGeom prst="rect">
            <a:avLst/>
          </a:prstGeom>
        </p:spPr>
      </p:pic>
      <p:sp>
        <p:nvSpPr>
          <p:cNvPr id="9" name="object 21">
            <a:extLst>
              <a:ext uri="{FF2B5EF4-FFF2-40B4-BE49-F238E27FC236}">
                <a16:creationId xmlns:a16="http://schemas.microsoft.com/office/drawing/2014/main" id="{E547769E-C798-E733-21F6-6FBFA1D54900}"/>
              </a:ext>
            </a:extLst>
          </p:cNvPr>
          <p:cNvSpPr/>
          <p:nvPr userDrawn="1"/>
        </p:nvSpPr>
        <p:spPr>
          <a:xfrm>
            <a:off x="0" y="5187950"/>
            <a:ext cx="8712200" cy="1677670"/>
          </a:xfrm>
          <a:custGeom>
            <a:avLst/>
            <a:gdLst/>
            <a:ahLst/>
            <a:cxnLst/>
            <a:rect l="l" t="t" r="r" b="b"/>
            <a:pathLst>
              <a:path w="8712200" h="1633220">
                <a:moveTo>
                  <a:pt x="8712200" y="1632800"/>
                </a:moveTo>
                <a:lnTo>
                  <a:pt x="0" y="1632800"/>
                </a:lnTo>
                <a:lnTo>
                  <a:pt x="0" y="0"/>
                </a:lnTo>
                <a:lnTo>
                  <a:pt x="8712200" y="0"/>
                </a:lnTo>
                <a:lnTo>
                  <a:pt x="8712200" y="1632800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Imagen 10" descr="Logotipo&#10;&#10;Descripción generada automáticamente">
            <a:extLst>
              <a:ext uri="{FF2B5EF4-FFF2-40B4-BE49-F238E27FC236}">
                <a16:creationId xmlns:a16="http://schemas.microsoft.com/office/drawing/2014/main" id="{25014AE0-3808-E0EE-BAC2-9AD3ED814F8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3043" y="311150"/>
            <a:ext cx="2223512" cy="987162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A271F1F8-6432-B7E1-CDCF-A0489E081713}"/>
              </a:ext>
            </a:extLst>
          </p:cNvPr>
          <p:cNvSpPr/>
          <p:nvPr userDrawn="1"/>
        </p:nvSpPr>
        <p:spPr>
          <a:xfrm>
            <a:off x="1752600" y="0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A7D257F7-5DF6-2841-5171-A95D9162A6B8}"/>
              </a:ext>
            </a:extLst>
          </p:cNvPr>
          <p:cNvSpPr/>
          <p:nvPr userDrawn="1"/>
        </p:nvSpPr>
        <p:spPr>
          <a:xfrm>
            <a:off x="8690998" y="0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2FDC974B-0ECD-9074-2ED2-884237AAC061}"/>
              </a:ext>
            </a:extLst>
          </p:cNvPr>
          <p:cNvSpPr/>
          <p:nvPr userDrawn="1"/>
        </p:nvSpPr>
        <p:spPr>
          <a:xfrm>
            <a:off x="1752600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A9CF4B79-D988-D340-D3EB-0BF9D9F52272}"/>
              </a:ext>
            </a:extLst>
          </p:cNvPr>
          <p:cNvSpPr/>
          <p:nvPr userDrawn="1"/>
        </p:nvSpPr>
        <p:spPr>
          <a:xfrm>
            <a:off x="5225099" y="1727682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B72FB196-A172-97A8-BF3E-DD1799CC1A73}"/>
              </a:ext>
            </a:extLst>
          </p:cNvPr>
          <p:cNvSpPr/>
          <p:nvPr userDrawn="1"/>
        </p:nvSpPr>
        <p:spPr>
          <a:xfrm>
            <a:off x="6967326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321AF208-FA8B-C8C0-11C7-041F7FA064C4}"/>
              </a:ext>
            </a:extLst>
          </p:cNvPr>
          <p:cNvSpPr/>
          <p:nvPr userDrawn="1"/>
        </p:nvSpPr>
        <p:spPr>
          <a:xfrm>
            <a:off x="10427095" y="1727682"/>
            <a:ext cx="1764905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FF8E1E59-A00D-A8DD-3D7E-F74445859AA3}"/>
              </a:ext>
            </a:extLst>
          </p:cNvPr>
          <p:cNvSpPr/>
          <p:nvPr userDrawn="1"/>
        </p:nvSpPr>
        <p:spPr>
          <a:xfrm>
            <a:off x="6967326" y="3474068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22951EF6-ED93-6561-E5E2-5BCEB5022943}"/>
              </a:ext>
            </a:extLst>
          </p:cNvPr>
          <p:cNvSpPr/>
          <p:nvPr userDrawn="1"/>
        </p:nvSpPr>
        <p:spPr>
          <a:xfrm>
            <a:off x="3478675" y="3474068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2677BCA0-65A9-6A03-E78C-14D6F7355EFC}"/>
              </a:ext>
            </a:extLst>
          </p:cNvPr>
          <p:cNvSpPr/>
          <p:nvPr userDrawn="1"/>
        </p:nvSpPr>
        <p:spPr>
          <a:xfrm>
            <a:off x="3478675" y="1727682"/>
            <a:ext cx="1746000" cy="1746000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" name="Forma libre: forma 20">
            <a:extLst>
              <a:ext uri="{FF2B5EF4-FFF2-40B4-BE49-F238E27FC236}">
                <a16:creationId xmlns:a16="http://schemas.microsoft.com/office/drawing/2014/main" id="{C6C38FAA-0DD0-C440-DD82-19A638597032}"/>
              </a:ext>
            </a:extLst>
          </p:cNvPr>
          <p:cNvSpPr/>
          <p:nvPr userDrawn="1"/>
        </p:nvSpPr>
        <p:spPr>
          <a:xfrm>
            <a:off x="1" y="1734990"/>
            <a:ext cx="1767179" cy="1738692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2" name="Forma libre: forma 21">
            <a:extLst>
              <a:ext uri="{FF2B5EF4-FFF2-40B4-BE49-F238E27FC236}">
                <a16:creationId xmlns:a16="http://schemas.microsoft.com/office/drawing/2014/main" id="{4D80849A-FA86-C6A2-5CA6-533FDD29F1CB}"/>
              </a:ext>
            </a:extLst>
          </p:cNvPr>
          <p:cNvSpPr/>
          <p:nvPr userDrawn="1"/>
        </p:nvSpPr>
        <p:spPr>
          <a:xfrm rot="5400000">
            <a:off x="10447006" y="-10003"/>
            <a:ext cx="1734988" cy="1755003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3" name="Forma libre: forma 22">
            <a:extLst>
              <a:ext uri="{FF2B5EF4-FFF2-40B4-BE49-F238E27FC236}">
                <a16:creationId xmlns:a16="http://schemas.microsoft.com/office/drawing/2014/main" id="{B5432095-F17D-F134-37BE-E1AD4038977A}"/>
              </a:ext>
            </a:extLst>
          </p:cNvPr>
          <p:cNvSpPr/>
          <p:nvPr userDrawn="1"/>
        </p:nvSpPr>
        <p:spPr>
          <a:xfrm>
            <a:off x="10439737" y="3474068"/>
            <a:ext cx="899418" cy="1725460"/>
          </a:xfrm>
          <a:custGeom>
            <a:avLst/>
            <a:gdLst>
              <a:gd name="connsiteX0" fmla="*/ 855279 w 899418"/>
              <a:gd name="connsiteY0" fmla="*/ 0 h 1725460"/>
              <a:gd name="connsiteX1" fmla="*/ 870567 w 899418"/>
              <a:gd name="connsiteY1" fmla="*/ 0 h 1725460"/>
              <a:gd name="connsiteX2" fmla="*/ 899418 w 899418"/>
              <a:gd name="connsiteY2" fmla="*/ 1457 h 1725460"/>
              <a:gd name="connsiteX3" fmla="*/ 899418 w 899418"/>
              <a:gd name="connsiteY3" fmla="*/ 1723617 h 1725460"/>
              <a:gd name="connsiteX4" fmla="*/ 862923 w 899418"/>
              <a:gd name="connsiteY4" fmla="*/ 1725460 h 1725460"/>
              <a:gd name="connsiteX5" fmla="*/ 0 w 899418"/>
              <a:gd name="connsiteY5" fmla="*/ 862537 h 1725460"/>
              <a:gd name="connsiteX6" fmla="*/ 774694 w 899418"/>
              <a:gd name="connsiteY6" fmla="*/ 4069 h 172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418" h="1725460">
                <a:moveTo>
                  <a:pt x="855279" y="0"/>
                </a:moveTo>
                <a:lnTo>
                  <a:pt x="870567" y="0"/>
                </a:lnTo>
                <a:lnTo>
                  <a:pt x="899418" y="1457"/>
                </a:lnTo>
                <a:lnTo>
                  <a:pt x="899418" y="1723617"/>
                </a:lnTo>
                <a:lnTo>
                  <a:pt x="862923" y="1725460"/>
                </a:lnTo>
                <a:cubicBezTo>
                  <a:pt x="386344" y="1725460"/>
                  <a:pt x="0" y="1339116"/>
                  <a:pt x="0" y="862537"/>
                </a:cubicBezTo>
                <a:cubicBezTo>
                  <a:pt x="0" y="415744"/>
                  <a:pt x="339560" y="48260"/>
                  <a:pt x="774694" y="4069"/>
                </a:cubicBezTo>
                <a:close/>
              </a:path>
            </a:pathLst>
          </a:cu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4" name="Forma libre: forma 23">
            <a:extLst>
              <a:ext uri="{FF2B5EF4-FFF2-40B4-BE49-F238E27FC236}">
                <a16:creationId xmlns:a16="http://schemas.microsoft.com/office/drawing/2014/main" id="{2B212135-2D16-BC16-B10A-8261027A1245}"/>
              </a:ext>
            </a:extLst>
          </p:cNvPr>
          <p:cNvSpPr/>
          <p:nvPr userDrawn="1"/>
        </p:nvSpPr>
        <p:spPr>
          <a:xfrm>
            <a:off x="11339155" y="3474068"/>
            <a:ext cx="859370" cy="1725280"/>
          </a:xfrm>
          <a:custGeom>
            <a:avLst/>
            <a:gdLst>
              <a:gd name="connsiteX0" fmla="*/ 0 w 859370"/>
              <a:gd name="connsiteY0" fmla="*/ 0 h 1725280"/>
              <a:gd name="connsiteX1" fmla="*/ 4111 w 859370"/>
              <a:gd name="connsiteY1" fmla="*/ 0 h 1725280"/>
              <a:gd name="connsiteX2" fmla="*/ 84676 w 859370"/>
              <a:gd name="connsiteY2" fmla="*/ 4068 h 1725280"/>
              <a:gd name="connsiteX3" fmla="*/ 859370 w 859370"/>
              <a:gd name="connsiteY3" fmla="*/ 862536 h 1725280"/>
              <a:gd name="connsiteX4" fmla="*/ 84676 w 859370"/>
              <a:gd name="connsiteY4" fmla="*/ 1721004 h 1725280"/>
              <a:gd name="connsiteX5" fmla="*/ 0 w 859370"/>
              <a:gd name="connsiteY5" fmla="*/ 1725280 h 172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9370" h="1725280">
                <a:moveTo>
                  <a:pt x="0" y="0"/>
                </a:moveTo>
                <a:lnTo>
                  <a:pt x="4111" y="0"/>
                </a:lnTo>
                <a:lnTo>
                  <a:pt x="84676" y="4068"/>
                </a:lnTo>
                <a:cubicBezTo>
                  <a:pt x="519810" y="48259"/>
                  <a:pt x="859370" y="415743"/>
                  <a:pt x="859370" y="862536"/>
                </a:cubicBezTo>
                <a:cubicBezTo>
                  <a:pt x="859370" y="1309329"/>
                  <a:pt x="519810" y="1676814"/>
                  <a:pt x="84676" y="1721004"/>
                </a:cubicBezTo>
                <a:lnTo>
                  <a:pt x="0" y="1725280"/>
                </a:ln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5" name="Forma libre: forma 24">
            <a:extLst>
              <a:ext uri="{FF2B5EF4-FFF2-40B4-BE49-F238E27FC236}">
                <a16:creationId xmlns:a16="http://schemas.microsoft.com/office/drawing/2014/main" id="{08D15AD5-9D99-284F-0377-7AACB831B7B7}"/>
              </a:ext>
            </a:extLst>
          </p:cNvPr>
          <p:cNvSpPr/>
          <p:nvPr userDrawn="1"/>
        </p:nvSpPr>
        <p:spPr>
          <a:xfrm rot="10800000">
            <a:off x="0" y="3473682"/>
            <a:ext cx="3478676" cy="1739983"/>
          </a:xfrm>
          <a:custGeom>
            <a:avLst/>
            <a:gdLst>
              <a:gd name="connsiteX0" fmla="*/ 33 w 3478676"/>
              <a:gd name="connsiteY0" fmla="*/ 0 h 1739983"/>
              <a:gd name="connsiteX1" fmla="*/ 3478644 w 3478676"/>
              <a:gd name="connsiteY1" fmla="*/ 0 h 1739983"/>
              <a:gd name="connsiteX2" fmla="*/ 3478676 w 3478676"/>
              <a:gd name="connsiteY2" fmla="*/ 646 h 1739983"/>
              <a:gd name="connsiteX3" fmla="*/ 1917175 w 3478676"/>
              <a:gd name="connsiteY3" fmla="*/ 1731004 h 1739983"/>
              <a:gd name="connsiteX4" fmla="*/ 1739359 w 3478676"/>
              <a:gd name="connsiteY4" fmla="*/ 1739983 h 1739983"/>
              <a:gd name="connsiteX5" fmla="*/ 1739318 w 3478676"/>
              <a:gd name="connsiteY5" fmla="*/ 1739983 h 1739983"/>
              <a:gd name="connsiteX6" fmla="*/ 1561501 w 3478676"/>
              <a:gd name="connsiteY6" fmla="*/ 1731004 h 1739983"/>
              <a:gd name="connsiteX7" fmla="*/ 0 w 3478676"/>
              <a:gd name="connsiteY7" fmla="*/ 646 h 1739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78676" h="1739983">
                <a:moveTo>
                  <a:pt x="33" y="0"/>
                </a:moveTo>
                <a:lnTo>
                  <a:pt x="3478644" y="0"/>
                </a:lnTo>
                <a:lnTo>
                  <a:pt x="3478676" y="646"/>
                </a:lnTo>
                <a:cubicBezTo>
                  <a:pt x="3478676" y="901218"/>
                  <a:pt x="2794247" y="1641933"/>
                  <a:pt x="1917175" y="1731004"/>
                </a:cubicBezTo>
                <a:lnTo>
                  <a:pt x="1739359" y="1739983"/>
                </a:lnTo>
                <a:lnTo>
                  <a:pt x="1739318" y="1739983"/>
                </a:lnTo>
                <a:lnTo>
                  <a:pt x="1561501" y="1731004"/>
                </a:lnTo>
                <a:cubicBezTo>
                  <a:pt x="684429" y="1641933"/>
                  <a:pt x="0" y="901218"/>
                  <a:pt x="0" y="646"/>
                </a:cubicBezTo>
                <a:close/>
              </a:path>
            </a:pathLst>
          </a:cu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26" name="Imagen 25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B3029CFC-D29C-1E58-93B8-EEE4673A425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2165" y="2061761"/>
            <a:ext cx="1105152" cy="1181369"/>
          </a:xfrm>
          <a:prstGeom prst="rect">
            <a:avLst/>
          </a:prstGeom>
        </p:spPr>
      </p:pic>
      <p:pic>
        <p:nvPicPr>
          <p:cNvPr id="27" name="Imagen 26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27DBD291-B2BD-7D5A-4D91-2972E571712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1987" y="3848610"/>
            <a:ext cx="812985" cy="1003529"/>
          </a:xfrm>
          <a:prstGeom prst="rect">
            <a:avLst/>
          </a:prstGeom>
        </p:spPr>
      </p:pic>
      <p:pic>
        <p:nvPicPr>
          <p:cNvPr id="28" name="Imagen 27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F4F72544-21FA-D0B6-E9A9-5DA842FFBBB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7794" y="502655"/>
            <a:ext cx="1028934" cy="711362"/>
          </a:xfrm>
          <a:prstGeom prst="rect">
            <a:avLst/>
          </a:prstGeom>
        </p:spPr>
      </p:pic>
      <p:pic>
        <p:nvPicPr>
          <p:cNvPr id="29" name="Imagen 28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7F8C2F8C-24C0-6430-68A4-9608657DDEF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7162" y="2214195"/>
            <a:ext cx="927311" cy="876500"/>
          </a:xfrm>
          <a:prstGeom prst="rect">
            <a:avLst/>
          </a:prstGeom>
        </p:spPr>
      </p:pic>
      <p:pic>
        <p:nvPicPr>
          <p:cNvPr id="30" name="Imagen 29" descr="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9309A531-DC57-6595-EE46-2A7B2E23FB7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9706" y="358533"/>
            <a:ext cx="978123" cy="1028934"/>
          </a:xfrm>
          <a:prstGeom prst="rect">
            <a:avLst/>
          </a:prstGeom>
        </p:spPr>
      </p:pic>
      <p:pic>
        <p:nvPicPr>
          <p:cNvPr id="32" name="Imagen 31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712E000E-D939-84E0-6275-239044DF5B5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06848" y="2038032"/>
            <a:ext cx="990826" cy="1041637"/>
          </a:xfrm>
          <a:prstGeom prst="rect">
            <a:avLst/>
          </a:prstGeom>
        </p:spPr>
      </p:pic>
      <p:pic>
        <p:nvPicPr>
          <p:cNvPr id="33" name="Imagen 32" descr="Imagen que contiene Texto&#10;&#10;Descripción generada automáticamente">
            <a:extLst>
              <a:ext uri="{FF2B5EF4-FFF2-40B4-BE49-F238E27FC236}">
                <a16:creationId xmlns:a16="http://schemas.microsoft.com/office/drawing/2014/main" id="{9F901DE5-C3AF-6E17-54F9-4CED5A9FEE9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8798" y="4063551"/>
            <a:ext cx="1028934" cy="749471"/>
          </a:xfrm>
          <a:prstGeom prst="rect">
            <a:avLst/>
          </a:prstGeom>
        </p:spPr>
      </p:pic>
      <p:sp>
        <p:nvSpPr>
          <p:cNvPr id="35" name="Marcador de texto 34">
            <a:extLst>
              <a:ext uri="{FF2B5EF4-FFF2-40B4-BE49-F238E27FC236}">
                <a16:creationId xmlns:a16="http://schemas.microsoft.com/office/drawing/2014/main" id="{07E29EFD-C0C4-495B-1ABB-1ABCDF39870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1000" y="5586413"/>
            <a:ext cx="7874000" cy="781632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presentation</a:t>
            </a:r>
            <a:endParaRPr lang="es-ES" dirty="0"/>
          </a:p>
        </p:txBody>
      </p:sp>
      <p:sp>
        <p:nvSpPr>
          <p:cNvPr id="36" name="Marcador de texto 34">
            <a:extLst>
              <a:ext uri="{FF2B5EF4-FFF2-40B4-BE49-F238E27FC236}">
                <a16:creationId xmlns:a16="http://schemas.microsoft.com/office/drawing/2014/main" id="{53BDFECB-4DA6-72A4-8ABD-2FC20B98898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6402744"/>
            <a:ext cx="2971800" cy="37108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/>
              <a:t>Date</a:t>
            </a:r>
          </a:p>
        </p:txBody>
      </p:sp>
      <p:pic>
        <p:nvPicPr>
          <p:cNvPr id="34" name="Imagen 33">
            <a:extLst>
              <a:ext uri="{FF2B5EF4-FFF2-40B4-BE49-F238E27FC236}">
                <a16:creationId xmlns:a16="http://schemas.microsoft.com/office/drawing/2014/main" id="{582D17B3-5A6C-42CA-853B-4103A0708918}"/>
              </a:ext>
            </a:extLst>
          </p:cNvPr>
          <p:cNvPicPr/>
          <p:nvPr userDrawn="1"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991600" y="5619479"/>
            <a:ext cx="3022600" cy="76924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135234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37805FF-5857-A6EE-E6AF-EDF3B41F0B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7086600" y="0"/>
            <a:ext cx="5105400" cy="6870699"/>
          </a:xfrm>
          <a:prstGeom prst="rect">
            <a:avLst/>
          </a:prstGeom>
        </p:spPr>
      </p:pic>
      <p:sp>
        <p:nvSpPr>
          <p:cNvPr id="6" name="object 2">
            <a:extLst>
              <a:ext uri="{FF2B5EF4-FFF2-40B4-BE49-F238E27FC236}">
                <a16:creationId xmlns:a16="http://schemas.microsoft.com/office/drawing/2014/main" id="{24937448-765A-F40D-C75A-7DE7E819376F}"/>
              </a:ext>
            </a:extLst>
          </p:cNvPr>
          <p:cNvSpPr/>
          <p:nvPr userDrawn="1"/>
        </p:nvSpPr>
        <p:spPr>
          <a:xfrm>
            <a:off x="11531600" y="1318336"/>
            <a:ext cx="658495" cy="5547360"/>
          </a:xfrm>
          <a:custGeom>
            <a:avLst/>
            <a:gdLst/>
            <a:ahLst/>
            <a:cxnLst/>
            <a:rect l="l" t="t" r="r" b="b"/>
            <a:pathLst>
              <a:path w="658495" h="5547359">
                <a:moveTo>
                  <a:pt x="215353" y="5546864"/>
                </a:moveTo>
                <a:lnTo>
                  <a:pt x="0" y="5331511"/>
                </a:lnTo>
                <a:lnTo>
                  <a:pt x="0" y="5333276"/>
                </a:lnTo>
                <a:lnTo>
                  <a:pt x="0" y="5407698"/>
                </a:lnTo>
                <a:lnTo>
                  <a:pt x="0" y="5409463"/>
                </a:lnTo>
                <a:lnTo>
                  <a:pt x="137414" y="5546864"/>
                </a:lnTo>
                <a:lnTo>
                  <a:pt x="139166" y="5546864"/>
                </a:lnTo>
                <a:lnTo>
                  <a:pt x="213588" y="5546864"/>
                </a:lnTo>
                <a:lnTo>
                  <a:pt x="215353" y="5546864"/>
                </a:lnTo>
                <a:close/>
              </a:path>
              <a:path w="658495" h="5547359">
                <a:moveTo>
                  <a:pt x="431253" y="5546864"/>
                </a:moveTo>
                <a:lnTo>
                  <a:pt x="0" y="5115611"/>
                </a:lnTo>
                <a:lnTo>
                  <a:pt x="0" y="5117376"/>
                </a:lnTo>
                <a:lnTo>
                  <a:pt x="0" y="5191798"/>
                </a:lnTo>
                <a:lnTo>
                  <a:pt x="0" y="5193563"/>
                </a:lnTo>
                <a:lnTo>
                  <a:pt x="353314" y="5546864"/>
                </a:lnTo>
                <a:lnTo>
                  <a:pt x="355066" y="5546864"/>
                </a:lnTo>
                <a:lnTo>
                  <a:pt x="429488" y="5546864"/>
                </a:lnTo>
                <a:lnTo>
                  <a:pt x="431253" y="5546864"/>
                </a:lnTo>
                <a:close/>
              </a:path>
              <a:path w="658495" h="5547359">
                <a:moveTo>
                  <a:pt x="647153" y="5546864"/>
                </a:moveTo>
                <a:lnTo>
                  <a:pt x="0" y="4899711"/>
                </a:lnTo>
                <a:lnTo>
                  <a:pt x="0" y="4901476"/>
                </a:lnTo>
                <a:lnTo>
                  <a:pt x="0" y="4975898"/>
                </a:lnTo>
                <a:lnTo>
                  <a:pt x="0" y="4977650"/>
                </a:lnTo>
                <a:lnTo>
                  <a:pt x="569214" y="5546864"/>
                </a:lnTo>
                <a:lnTo>
                  <a:pt x="570979" y="5546864"/>
                </a:lnTo>
                <a:lnTo>
                  <a:pt x="645388" y="5546864"/>
                </a:lnTo>
                <a:lnTo>
                  <a:pt x="647153" y="5546864"/>
                </a:lnTo>
                <a:close/>
              </a:path>
              <a:path w="658495" h="5547359">
                <a:moveTo>
                  <a:pt x="657999" y="5341823"/>
                </a:moveTo>
                <a:lnTo>
                  <a:pt x="0" y="4683811"/>
                </a:lnTo>
                <a:lnTo>
                  <a:pt x="0" y="4685576"/>
                </a:lnTo>
                <a:lnTo>
                  <a:pt x="0" y="4759998"/>
                </a:lnTo>
                <a:lnTo>
                  <a:pt x="0" y="4761750"/>
                </a:lnTo>
                <a:lnTo>
                  <a:pt x="657999" y="5419750"/>
                </a:lnTo>
                <a:lnTo>
                  <a:pt x="657999" y="5417998"/>
                </a:lnTo>
                <a:lnTo>
                  <a:pt x="657999" y="5343576"/>
                </a:lnTo>
                <a:lnTo>
                  <a:pt x="657999" y="5341823"/>
                </a:lnTo>
                <a:close/>
              </a:path>
              <a:path w="658495" h="5547359">
                <a:moveTo>
                  <a:pt x="657999" y="5125923"/>
                </a:moveTo>
                <a:lnTo>
                  <a:pt x="0" y="4467911"/>
                </a:lnTo>
                <a:lnTo>
                  <a:pt x="0" y="4469676"/>
                </a:lnTo>
                <a:lnTo>
                  <a:pt x="0" y="4544098"/>
                </a:lnTo>
                <a:lnTo>
                  <a:pt x="0" y="4545850"/>
                </a:lnTo>
                <a:lnTo>
                  <a:pt x="657999" y="5203850"/>
                </a:lnTo>
                <a:lnTo>
                  <a:pt x="657999" y="5202098"/>
                </a:lnTo>
                <a:lnTo>
                  <a:pt x="657999" y="5127676"/>
                </a:lnTo>
                <a:lnTo>
                  <a:pt x="657999" y="5125923"/>
                </a:lnTo>
                <a:close/>
              </a:path>
              <a:path w="658495" h="5547359">
                <a:moveTo>
                  <a:pt x="657999" y="4910023"/>
                </a:moveTo>
                <a:lnTo>
                  <a:pt x="0" y="4252023"/>
                </a:lnTo>
                <a:lnTo>
                  <a:pt x="0" y="4253776"/>
                </a:lnTo>
                <a:lnTo>
                  <a:pt x="0" y="4328198"/>
                </a:lnTo>
                <a:lnTo>
                  <a:pt x="0" y="4329950"/>
                </a:lnTo>
                <a:lnTo>
                  <a:pt x="657999" y="4987950"/>
                </a:lnTo>
                <a:lnTo>
                  <a:pt x="657999" y="4986198"/>
                </a:lnTo>
                <a:lnTo>
                  <a:pt x="657999" y="4911776"/>
                </a:lnTo>
                <a:lnTo>
                  <a:pt x="657999" y="4910023"/>
                </a:lnTo>
                <a:close/>
              </a:path>
              <a:path w="658495" h="5547359">
                <a:moveTo>
                  <a:pt x="657999" y="4694110"/>
                </a:moveTo>
                <a:lnTo>
                  <a:pt x="0" y="4036110"/>
                </a:lnTo>
                <a:lnTo>
                  <a:pt x="0" y="4037876"/>
                </a:lnTo>
                <a:lnTo>
                  <a:pt x="0" y="4112285"/>
                </a:lnTo>
                <a:lnTo>
                  <a:pt x="0" y="4114063"/>
                </a:lnTo>
                <a:lnTo>
                  <a:pt x="657999" y="4772063"/>
                </a:lnTo>
                <a:lnTo>
                  <a:pt x="657999" y="4770285"/>
                </a:lnTo>
                <a:lnTo>
                  <a:pt x="657999" y="4695876"/>
                </a:lnTo>
                <a:lnTo>
                  <a:pt x="657999" y="4694110"/>
                </a:lnTo>
                <a:close/>
              </a:path>
              <a:path w="658495" h="5547359">
                <a:moveTo>
                  <a:pt x="657999" y="4478210"/>
                </a:moveTo>
                <a:lnTo>
                  <a:pt x="0" y="3820210"/>
                </a:lnTo>
                <a:lnTo>
                  <a:pt x="0" y="3896385"/>
                </a:lnTo>
                <a:lnTo>
                  <a:pt x="657999" y="4554385"/>
                </a:lnTo>
                <a:lnTo>
                  <a:pt x="657999" y="4478210"/>
                </a:lnTo>
                <a:close/>
              </a:path>
              <a:path w="658495" h="5547359">
                <a:moveTo>
                  <a:pt x="657999" y="4260558"/>
                </a:moveTo>
                <a:lnTo>
                  <a:pt x="0" y="3602558"/>
                </a:lnTo>
                <a:lnTo>
                  <a:pt x="0" y="3678732"/>
                </a:lnTo>
                <a:lnTo>
                  <a:pt x="657999" y="4336732"/>
                </a:lnTo>
                <a:lnTo>
                  <a:pt x="657999" y="4260558"/>
                </a:lnTo>
                <a:close/>
              </a:path>
              <a:path w="658495" h="5547359">
                <a:moveTo>
                  <a:pt x="657999" y="4042892"/>
                </a:moveTo>
                <a:lnTo>
                  <a:pt x="0" y="3384880"/>
                </a:lnTo>
                <a:lnTo>
                  <a:pt x="0" y="3461067"/>
                </a:lnTo>
                <a:lnTo>
                  <a:pt x="657999" y="4119067"/>
                </a:lnTo>
                <a:lnTo>
                  <a:pt x="657999" y="4042892"/>
                </a:lnTo>
                <a:close/>
              </a:path>
              <a:path w="658495" h="5547359">
                <a:moveTo>
                  <a:pt x="657999" y="3825214"/>
                </a:moveTo>
                <a:lnTo>
                  <a:pt x="0" y="3167215"/>
                </a:lnTo>
                <a:lnTo>
                  <a:pt x="0" y="3243402"/>
                </a:lnTo>
                <a:lnTo>
                  <a:pt x="657999" y="3901402"/>
                </a:lnTo>
                <a:lnTo>
                  <a:pt x="657999" y="3825214"/>
                </a:lnTo>
                <a:close/>
              </a:path>
              <a:path w="658495" h="5547359">
                <a:moveTo>
                  <a:pt x="657999" y="3607562"/>
                </a:moveTo>
                <a:lnTo>
                  <a:pt x="0" y="2949562"/>
                </a:lnTo>
                <a:lnTo>
                  <a:pt x="0" y="3025737"/>
                </a:lnTo>
                <a:lnTo>
                  <a:pt x="657999" y="3683736"/>
                </a:lnTo>
                <a:lnTo>
                  <a:pt x="657999" y="3607562"/>
                </a:lnTo>
                <a:close/>
              </a:path>
              <a:path w="658495" h="5547359">
                <a:moveTo>
                  <a:pt x="657999" y="3389896"/>
                </a:moveTo>
                <a:lnTo>
                  <a:pt x="0" y="2731897"/>
                </a:lnTo>
                <a:lnTo>
                  <a:pt x="0" y="2808071"/>
                </a:lnTo>
                <a:lnTo>
                  <a:pt x="657999" y="3466071"/>
                </a:lnTo>
                <a:lnTo>
                  <a:pt x="657999" y="3389896"/>
                </a:lnTo>
                <a:close/>
              </a:path>
              <a:path w="658495" h="5547359">
                <a:moveTo>
                  <a:pt x="657999" y="3172231"/>
                </a:moveTo>
                <a:lnTo>
                  <a:pt x="0" y="2514219"/>
                </a:lnTo>
                <a:lnTo>
                  <a:pt x="0" y="2590406"/>
                </a:lnTo>
                <a:lnTo>
                  <a:pt x="657999" y="3248406"/>
                </a:lnTo>
                <a:lnTo>
                  <a:pt x="657999" y="3172231"/>
                </a:lnTo>
                <a:close/>
              </a:path>
              <a:path w="658495" h="5547359">
                <a:moveTo>
                  <a:pt x="657999" y="2954578"/>
                </a:moveTo>
                <a:lnTo>
                  <a:pt x="0" y="2296566"/>
                </a:lnTo>
                <a:lnTo>
                  <a:pt x="0" y="2372753"/>
                </a:lnTo>
                <a:lnTo>
                  <a:pt x="657999" y="3030753"/>
                </a:lnTo>
                <a:lnTo>
                  <a:pt x="657999" y="2954578"/>
                </a:lnTo>
                <a:close/>
              </a:path>
              <a:path w="658495" h="5547359">
                <a:moveTo>
                  <a:pt x="657999" y="2736900"/>
                </a:moveTo>
                <a:lnTo>
                  <a:pt x="0" y="2078901"/>
                </a:lnTo>
                <a:lnTo>
                  <a:pt x="0" y="2155088"/>
                </a:lnTo>
                <a:lnTo>
                  <a:pt x="657999" y="2813088"/>
                </a:lnTo>
                <a:lnTo>
                  <a:pt x="657999" y="2736900"/>
                </a:lnTo>
                <a:close/>
              </a:path>
              <a:path w="658495" h="5547359">
                <a:moveTo>
                  <a:pt x="657999" y="2519235"/>
                </a:moveTo>
                <a:lnTo>
                  <a:pt x="0" y="1861235"/>
                </a:lnTo>
                <a:lnTo>
                  <a:pt x="0" y="1937410"/>
                </a:lnTo>
                <a:lnTo>
                  <a:pt x="657999" y="2595410"/>
                </a:lnTo>
                <a:lnTo>
                  <a:pt x="657999" y="2519235"/>
                </a:lnTo>
                <a:close/>
              </a:path>
              <a:path w="658495" h="5547359">
                <a:moveTo>
                  <a:pt x="657999" y="2301583"/>
                </a:moveTo>
                <a:lnTo>
                  <a:pt x="0" y="1643570"/>
                </a:lnTo>
                <a:lnTo>
                  <a:pt x="0" y="1719757"/>
                </a:lnTo>
                <a:lnTo>
                  <a:pt x="657999" y="2377757"/>
                </a:lnTo>
                <a:lnTo>
                  <a:pt x="657999" y="2301583"/>
                </a:lnTo>
                <a:close/>
              </a:path>
              <a:path w="658495" h="5547359">
                <a:moveTo>
                  <a:pt x="657999" y="2083917"/>
                </a:moveTo>
                <a:lnTo>
                  <a:pt x="0" y="1425905"/>
                </a:lnTo>
                <a:lnTo>
                  <a:pt x="0" y="1502092"/>
                </a:lnTo>
                <a:lnTo>
                  <a:pt x="657999" y="2160092"/>
                </a:lnTo>
                <a:lnTo>
                  <a:pt x="657999" y="2083917"/>
                </a:lnTo>
                <a:close/>
              </a:path>
              <a:path w="658495" h="5547359">
                <a:moveTo>
                  <a:pt x="657999" y="1866239"/>
                </a:moveTo>
                <a:lnTo>
                  <a:pt x="0" y="1208239"/>
                </a:lnTo>
                <a:lnTo>
                  <a:pt x="0" y="1284427"/>
                </a:lnTo>
                <a:lnTo>
                  <a:pt x="657999" y="1942426"/>
                </a:lnTo>
                <a:lnTo>
                  <a:pt x="657999" y="1866239"/>
                </a:lnTo>
                <a:close/>
              </a:path>
              <a:path w="658495" h="5547359">
                <a:moveTo>
                  <a:pt x="657999" y="1648587"/>
                </a:moveTo>
                <a:lnTo>
                  <a:pt x="0" y="990587"/>
                </a:lnTo>
                <a:lnTo>
                  <a:pt x="0" y="1066761"/>
                </a:lnTo>
                <a:lnTo>
                  <a:pt x="657999" y="1724761"/>
                </a:lnTo>
                <a:lnTo>
                  <a:pt x="657999" y="1648587"/>
                </a:lnTo>
                <a:close/>
              </a:path>
              <a:path w="658495" h="5547359">
                <a:moveTo>
                  <a:pt x="657999" y="1430921"/>
                </a:moveTo>
                <a:lnTo>
                  <a:pt x="0" y="772922"/>
                </a:lnTo>
                <a:lnTo>
                  <a:pt x="0" y="849096"/>
                </a:lnTo>
                <a:lnTo>
                  <a:pt x="657999" y="1507096"/>
                </a:lnTo>
                <a:lnTo>
                  <a:pt x="657999" y="1430921"/>
                </a:lnTo>
                <a:close/>
              </a:path>
              <a:path w="658495" h="5547359">
                <a:moveTo>
                  <a:pt x="657999" y="1213256"/>
                </a:moveTo>
                <a:lnTo>
                  <a:pt x="0" y="555244"/>
                </a:lnTo>
                <a:lnTo>
                  <a:pt x="0" y="631431"/>
                </a:lnTo>
                <a:lnTo>
                  <a:pt x="657999" y="1289431"/>
                </a:lnTo>
                <a:lnTo>
                  <a:pt x="657999" y="1213256"/>
                </a:lnTo>
                <a:close/>
              </a:path>
              <a:path w="658495" h="5547359">
                <a:moveTo>
                  <a:pt x="657999" y="995578"/>
                </a:moveTo>
                <a:lnTo>
                  <a:pt x="0" y="337578"/>
                </a:lnTo>
                <a:lnTo>
                  <a:pt x="0" y="413766"/>
                </a:lnTo>
                <a:lnTo>
                  <a:pt x="657999" y="1071765"/>
                </a:lnTo>
                <a:lnTo>
                  <a:pt x="657999" y="995578"/>
                </a:lnTo>
                <a:close/>
              </a:path>
              <a:path w="658495" h="5547359">
                <a:moveTo>
                  <a:pt x="657999" y="777925"/>
                </a:moveTo>
                <a:lnTo>
                  <a:pt x="0" y="119926"/>
                </a:lnTo>
                <a:lnTo>
                  <a:pt x="0" y="196113"/>
                </a:lnTo>
                <a:lnTo>
                  <a:pt x="657999" y="854113"/>
                </a:lnTo>
                <a:lnTo>
                  <a:pt x="657999" y="777925"/>
                </a:lnTo>
                <a:close/>
              </a:path>
              <a:path w="658495" h="5547359">
                <a:moveTo>
                  <a:pt x="657999" y="560247"/>
                </a:moveTo>
                <a:lnTo>
                  <a:pt x="97751" y="0"/>
                </a:lnTo>
                <a:lnTo>
                  <a:pt x="21564" y="0"/>
                </a:lnTo>
                <a:lnTo>
                  <a:pt x="657999" y="636435"/>
                </a:lnTo>
                <a:lnTo>
                  <a:pt x="657999" y="560247"/>
                </a:lnTo>
                <a:close/>
              </a:path>
              <a:path w="658495" h="5547359">
                <a:moveTo>
                  <a:pt x="657999" y="342595"/>
                </a:moveTo>
                <a:lnTo>
                  <a:pt x="315404" y="0"/>
                </a:lnTo>
                <a:lnTo>
                  <a:pt x="239229" y="0"/>
                </a:lnTo>
                <a:lnTo>
                  <a:pt x="657999" y="418769"/>
                </a:lnTo>
                <a:lnTo>
                  <a:pt x="657999" y="342595"/>
                </a:lnTo>
                <a:close/>
              </a:path>
              <a:path w="658495" h="5547359">
                <a:moveTo>
                  <a:pt x="657999" y="124929"/>
                </a:moveTo>
                <a:lnTo>
                  <a:pt x="533069" y="0"/>
                </a:lnTo>
                <a:lnTo>
                  <a:pt x="456882" y="0"/>
                </a:lnTo>
                <a:lnTo>
                  <a:pt x="657999" y="201104"/>
                </a:lnTo>
                <a:lnTo>
                  <a:pt x="657999" y="124929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3">
            <a:extLst>
              <a:ext uri="{FF2B5EF4-FFF2-40B4-BE49-F238E27FC236}">
                <a16:creationId xmlns:a16="http://schemas.microsoft.com/office/drawing/2014/main" id="{5F0F9FEC-EB76-6F86-A3A5-5515E3EFDE89}"/>
              </a:ext>
            </a:extLst>
          </p:cNvPr>
          <p:cNvGrpSpPr/>
          <p:nvPr userDrawn="1"/>
        </p:nvGrpSpPr>
        <p:grpSpPr>
          <a:xfrm>
            <a:off x="10226527" y="4356"/>
            <a:ext cx="1963420" cy="1310005"/>
            <a:chOff x="10226527" y="4356"/>
            <a:chExt cx="1963420" cy="1310005"/>
          </a:xfrm>
        </p:grpSpPr>
        <p:sp>
          <p:nvSpPr>
            <p:cNvPr id="8" name="object 4">
              <a:extLst>
                <a:ext uri="{FF2B5EF4-FFF2-40B4-BE49-F238E27FC236}">
                  <a16:creationId xmlns:a16="http://schemas.microsoft.com/office/drawing/2014/main" id="{FE2F8714-D35E-CC42-0386-9E2EC442F2A0}"/>
                </a:ext>
              </a:extLst>
            </p:cNvPr>
            <p:cNvSpPr/>
            <p:nvPr/>
          </p:nvSpPr>
          <p:spPr>
            <a:xfrm>
              <a:off x="10879620" y="4356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20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5">
              <a:extLst>
                <a:ext uri="{FF2B5EF4-FFF2-40B4-BE49-F238E27FC236}">
                  <a16:creationId xmlns:a16="http://schemas.microsoft.com/office/drawing/2014/main" id="{D4F62FC4-DB52-EB92-FBD8-4DB9D18EAD95}"/>
                </a:ext>
              </a:extLst>
            </p:cNvPr>
            <p:cNvSpPr/>
            <p:nvPr/>
          </p:nvSpPr>
          <p:spPr>
            <a:xfrm>
              <a:off x="11534609" y="658939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19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6">
              <a:extLst>
                <a:ext uri="{FF2B5EF4-FFF2-40B4-BE49-F238E27FC236}">
                  <a16:creationId xmlns:a16="http://schemas.microsoft.com/office/drawing/2014/main" id="{ECFE1777-D564-EBE0-B8BD-13B0EAD3B06E}"/>
                </a:ext>
              </a:extLst>
            </p:cNvPr>
            <p:cNvSpPr/>
            <p:nvPr/>
          </p:nvSpPr>
          <p:spPr>
            <a:xfrm>
              <a:off x="11534621" y="4363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0" y="0"/>
                  </a:moveTo>
                  <a:lnTo>
                    <a:pt x="0" y="654570"/>
                  </a:lnTo>
                  <a:lnTo>
                    <a:pt x="654570" y="654570"/>
                  </a:lnTo>
                  <a:lnTo>
                    <a:pt x="652775" y="605718"/>
                  </a:lnTo>
                  <a:lnTo>
                    <a:pt x="647473" y="557841"/>
                  </a:lnTo>
                  <a:lnTo>
                    <a:pt x="638792" y="511065"/>
                  </a:lnTo>
                  <a:lnTo>
                    <a:pt x="626857" y="465518"/>
                  </a:lnTo>
                  <a:lnTo>
                    <a:pt x="611796" y="421326"/>
                  </a:lnTo>
                  <a:lnTo>
                    <a:pt x="593734" y="378616"/>
                  </a:lnTo>
                  <a:lnTo>
                    <a:pt x="572799" y="337514"/>
                  </a:lnTo>
                  <a:lnTo>
                    <a:pt x="549117" y="298146"/>
                  </a:lnTo>
                  <a:lnTo>
                    <a:pt x="522814" y="260639"/>
                  </a:lnTo>
                  <a:lnTo>
                    <a:pt x="494018" y="225120"/>
                  </a:lnTo>
                  <a:lnTo>
                    <a:pt x="462854" y="191716"/>
                  </a:lnTo>
                  <a:lnTo>
                    <a:pt x="429450" y="160552"/>
                  </a:lnTo>
                  <a:lnTo>
                    <a:pt x="393931" y="131755"/>
                  </a:lnTo>
                  <a:lnTo>
                    <a:pt x="356424" y="105453"/>
                  </a:lnTo>
                  <a:lnTo>
                    <a:pt x="317056" y="81771"/>
                  </a:lnTo>
                  <a:lnTo>
                    <a:pt x="275954" y="60836"/>
                  </a:lnTo>
                  <a:lnTo>
                    <a:pt x="233243" y="42774"/>
                  </a:lnTo>
                  <a:lnTo>
                    <a:pt x="189051" y="27713"/>
                  </a:lnTo>
                  <a:lnTo>
                    <a:pt x="143504" y="15778"/>
                  </a:lnTo>
                  <a:lnTo>
                    <a:pt x="96729" y="7097"/>
                  </a:lnTo>
                  <a:lnTo>
                    <a:pt x="48852" y="17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7">
              <a:extLst>
                <a:ext uri="{FF2B5EF4-FFF2-40B4-BE49-F238E27FC236}">
                  <a16:creationId xmlns:a16="http://schemas.microsoft.com/office/drawing/2014/main" id="{7222ACF4-4339-F646-1093-9A14936D7D38}"/>
                </a:ext>
              </a:extLst>
            </p:cNvPr>
            <p:cNvSpPr/>
            <p:nvPr/>
          </p:nvSpPr>
          <p:spPr>
            <a:xfrm>
              <a:off x="10226527" y="4357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654570" y="0"/>
                  </a:moveTo>
                  <a:lnTo>
                    <a:pt x="0" y="0"/>
                  </a:lnTo>
                  <a:lnTo>
                    <a:pt x="1795" y="48852"/>
                  </a:lnTo>
                  <a:lnTo>
                    <a:pt x="7097" y="96729"/>
                  </a:lnTo>
                  <a:lnTo>
                    <a:pt x="15778" y="143504"/>
                  </a:lnTo>
                  <a:lnTo>
                    <a:pt x="27713" y="189051"/>
                  </a:lnTo>
                  <a:lnTo>
                    <a:pt x="42774" y="233243"/>
                  </a:lnTo>
                  <a:lnTo>
                    <a:pt x="60836" y="275954"/>
                  </a:lnTo>
                  <a:lnTo>
                    <a:pt x="81771" y="317056"/>
                  </a:lnTo>
                  <a:lnTo>
                    <a:pt x="105453" y="356424"/>
                  </a:lnTo>
                  <a:lnTo>
                    <a:pt x="131755" y="393931"/>
                  </a:lnTo>
                  <a:lnTo>
                    <a:pt x="160552" y="429450"/>
                  </a:lnTo>
                  <a:lnTo>
                    <a:pt x="191716" y="462854"/>
                  </a:lnTo>
                  <a:lnTo>
                    <a:pt x="225120" y="494018"/>
                  </a:lnTo>
                  <a:lnTo>
                    <a:pt x="260639" y="522814"/>
                  </a:lnTo>
                  <a:lnTo>
                    <a:pt x="298146" y="549117"/>
                  </a:lnTo>
                  <a:lnTo>
                    <a:pt x="337514" y="572799"/>
                  </a:lnTo>
                  <a:lnTo>
                    <a:pt x="378616" y="593734"/>
                  </a:lnTo>
                  <a:lnTo>
                    <a:pt x="421326" y="611796"/>
                  </a:lnTo>
                  <a:lnTo>
                    <a:pt x="465518" y="626857"/>
                  </a:lnTo>
                  <a:lnTo>
                    <a:pt x="511065" y="638792"/>
                  </a:lnTo>
                  <a:lnTo>
                    <a:pt x="557841" y="647473"/>
                  </a:lnTo>
                  <a:lnTo>
                    <a:pt x="605718" y="652775"/>
                  </a:lnTo>
                  <a:lnTo>
                    <a:pt x="654570" y="654570"/>
                  </a:lnTo>
                  <a:lnTo>
                    <a:pt x="654570" y="0"/>
                  </a:lnTo>
                  <a:close/>
                </a:path>
              </a:pathLst>
            </a:custGeom>
            <a:solidFill>
              <a:srgbClr val="EC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11023879" y="130606"/>
            <a:ext cx="367030" cy="381635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1" y="311150"/>
            <a:ext cx="608614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20" name="Imagen 19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8D91507A-E5FD-4F81-8084-ED0CF44931D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47804" y="859216"/>
            <a:ext cx="426085" cy="294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539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977CFEE-62C6-7C94-91D6-7965D0B30C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7086600" y="1153793"/>
            <a:ext cx="5105400" cy="5716906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0"/>
            <a:ext cx="1166832" cy="221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2194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9663"/>
            <a:ext cx="1166832" cy="2216150"/>
          </a:xfrm>
          <a:prstGeom prst="rect">
            <a:avLst/>
          </a:prstGeom>
        </p:spPr>
      </p:pic>
      <p:sp>
        <p:nvSpPr>
          <p:cNvPr id="9" name="Marcador de posición de imagen 3">
            <a:extLst>
              <a:ext uri="{FF2B5EF4-FFF2-40B4-BE49-F238E27FC236}">
                <a16:creationId xmlns:a16="http://schemas.microsoft.com/office/drawing/2014/main" id="{FD5042EF-2420-4752-126A-B99C1EF849E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086600" y="1154113"/>
            <a:ext cx="5105400" cy="5716587"/>
          </a:xfrm>
          <a:prstGeom prst="rect">
            <a:avLst/>
          </a:prstGeom>
        </p:spPr>
        <p:txBody>
          <a:bodyPr anchor="t"/>
          <a:lstStyle>
            <a:lvl1pPr algn="ctr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r>
              <a:rPr lang="es-ES_tradnl" dirty="0" err="1"/>
              <a:t>Insert</a:t>
            </a:r>
            <a:r>
              <a:rPr lang="es-ES_tradnl" dirty="0"/>
              <a:t> </a:t>
            </a:r>
            <a:r>
              <a:rPr lang="es-ES_tradnl" dirty="0" err="1"/>
              <a:t>image</a:t>
            </a:r>
            <a:r>
              <a:rPr lang="es-ES_tradnl" dirty="0"/>
              <a:t> </a:t>
            </a:r>
            <a:r>
              <a:rPr lang="es-ES_tradnl" dirty="0" err="1"/>
              <a:t>here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533467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Patrón de fondo&#10;&#10;Descripción generada automáticamente">
            <a:extLst>
              <a:ext uri="{FF2B5EF4-FFF2-40B4-BE49-F238E27FC236}">
                <a16:creationId xmlns:a16="http://schemas.microsoft.com/office/drawing/2014/main" id="{E1760EA0-4E0F-00B1-FF7E-FF021DC29D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6799" y="1760584"/>
            <a:ext cx="1799280" cy="3468560"/>
          </a:xfrm>
          <a:prstGeom prst="rect">
            <a:avLst/>
          </a:prstGeom>
        </p:spPr>
      </p:pic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B960A64A-5711-CAB5-6A0B-003BFE820D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4027"/>
            <a:ext cx="1740296" cy="3468560"/>
          </a:xfrm>
          <a:prstGeom prst="rect">
            <a:avLst/>
          </a:prstGeom>
        </p:spPr>
      </p:pic>
      <p:pic>
        <p:nvPicPr>
          <p:cNvPr id="11" name="Imagen 10" descr="Logotipo&#10;&#10;Descripción generada automáticamente">
            <a:extLst>
              <a:ext uri="{FF2B5EF4-FFF2-40B4-BE49-F238E27FC236}">
                <a16:creationId xmlns:a16="http://schemas.microsoft.com/office/drawing/2014/main" id="{25014AE0-3808-E0EE-BAC2-9AD3ED814F8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3043" y="311150"/>
            <a:ext cx="2223512" cy="987162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A271F1F8-6432-B7E1-CDCF-A0489E081713}"/>
              </a:ext>
            </a:extLst>
          </p:cNvPr>
          <p:cNvSpPr/>
          <p:nvPr userDrawn="1"/>
        </p:nvSpPr>
        <p:spPr>
          <a:xfrm>
            <a:off x="1752600" y="0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A7D257F7-5DF6-2841-5171-A95D9162A6B8}"/>
              </a:ext>
            </a:extLst>
          </p:cNvPr>
          <p:cNvSpPr/>
          <p:nvPr userDrawn="1"/>
        </p:nvSpPr>
        <p:spPr>
          <a:xfrm>
            <a:off x="8690998" y="0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2FDC974B-0ECD-9074-2ED2-884237AAC061}"/>
              </a:ext>
            </a:extLst>
          </p:cNvPr>
          <p:cNvSpPr/>
          <p:nvPr userDrawn="1"/>
        </p:nvSpPr>
        <p:spPr>
          <a:xfrm>
            <a:off x="1752600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B72FB196-A172-97A8-BF3E-DD1799CC1A73}"/>
              </a:ext>
            </a:extLst>
          </p:cNvPr>
          <p:cNvSpPr/>
          <p:nvPr userDrawn="1"/>
        </p:nvSpPr>
        <p:spPr>
          <a:xfrm>
            <a:off x="6967326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321AF208-FA8B-C8C0-11C7-041F7FA064C4}"/>
              </a:ext>
            </a:extLst>
          </p:cNvPr>
          <p:cNvSpPr/>
          <p:nvPr userDrawn="1"/>
        </p:nvSpPr>
        <p:spPr>
          <a:xfrm>
            <a:off x="10427095" y="1727682"/>
            <a:ext cx="1764905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22951EF6-ED93-6561-E5E2-5BCEB5022943}"/>
              </a:ext>
            </a:extLst>
          </p:cNvPr>
          <p:cNvSpPr/>
          <p:nvPr userDrawn="1"/>
        </p:nvSpPr>
        <p:spPr>
          <a:xfrm>
            <a:off x="3478675" y="3474068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2677BCA0-65A9-6A03-E78C-14D6F7355EFC}"/>
              </a:ext>
            </a:extLst>
          </p:cNvPr>
          <p:cNvSpPr/>
          <p:nvPr userDrawn="1"/>
        </p:nvSpPr>
        <p:spPr>
          <a:xfrm>
            <a:off x="3478673" y="1734990"/>
            <a:ext cx="3469745" cy="1732289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1" name="Forma libre: forma 20">
            <a:extLst>
              <a:ext uri="{FF2B5EF4-FFF2-40B4-BE49-F238E27FC236}">
                <a16:creationId xmlns:a16="http://schemas.microsoft.com/office/drawing/2014/main" id="{C6C38FAA-0DD0-C440-DD82-19A638597032}"/>
              </a:ext>
            </a:extLst>
          </p:cNvPr>
          <p:cNvSpPr/>
          <p:nvPr userDrawn="1"/>
        </p:nvSpPr>
        <p:spPr>
          <a:xfrm>
            <a:off x="1" y="1734990"/>
            <a:ext cx="1767179" cy="1738692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2" name="Forma libre: forma 21">
            <a:extLst>
              <a:ext uri="{FF2B5EF4-FFF2-40B4-BE49-F238E27FC236}">
                <a16:creationId xmlns:a16="http://schemas.microsoft.com/office/drawing/2014/main" id="{4D80849A-FA86-C6A2-5CA6-533FDD29F1CB}"/>
              </a:ext>
            </a:extLst>
          </p:cNvPr>
          <p:cNvSpPr/>
          <p:nvPr userDrawn="1"/>
        </p:nvSpPr>
        <p:spPr>
          <a:xfrm rot="5400000">
            <a:off x="10447006" y="-10003"/>
            <a:ext cx="1734988" cy="1755003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3" name="Forma libre: forma 22">
            <a:extLst>
              <a:ext uri="{FF2B5EF4-FFF2-40B4-BE49-F238E27FC236}">
                <a16:creationId xmlns:a16="http://schemas.microsoft.com/office/drawing/2014/main" id="{B5432095-F17D-F134-37BE-E1AD4038977A}"/>
              </a:ext>
            </a:extLst>
          </p:cNvPr>
          <p:cNvSpPr/>
          <p:nvPr userDrawn="1"/>
        </p:nvSpPr>
        <p:spPr>
          <a:xfrm>
            <a:off x="10439737" y="3474068"/>
            <a:ext cx="899418" cy="1725460"/>
          </a:xfrm>
          <a:custGeom>
            <a:avLst/>
            <a:gdLst>
              <a:gd name="connsiteX0" fmla="*/ 855279 w 899418"/>
              <a:gd name="connsiteY0" fmla="*/ 0 h 1725460"/>
              <a:gd name="connsiteX1" fmla="*/ 870567 w 899418"/>
              <a:gd name="connsiteY1" fmla="*/ 0 h 1725460"/>
              <a:gd name="connsiteX2" fmla="*/ 899418 w 899418"/>
              <a:gd name="connsiteY2" fmla="*/ 1457 h 1725460"/>
              <a:gd name="connsiteX3" fmla="*/ 899418 w 899418"/>
              <a:gd name="connsiteY3" fmla="*/ 1723617 h 1725460"/>
              <a:gd name="connsiteX4" fmla="*/ 862923 w 899418"/>
              <a:gd name="connsiteY4" fmla="*/ 1725460 h 1725460"/>
              <a:gd name="connsiteX5" fmla="*/ 0 w 899418"/>
              <a:gd name="connsiteY5" fmla="*/ 862537 h 1725460"/>
              <a:gd name="connsiteX6" fmla="*/ 774694 w 899418"/>
              <a:gd name="connsiteY6" fmla="*/ 4069 h 172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418" h="1725460">
                <a:moveTo>
                  <a:pt x="855279" y="0"/>
                </a:moveTo>
                <a:lnTo>
                  <a:pt x="870567" y="0"/>
                </a:lnTo>
                <a:lnTo>
                  <a:pt x="899418" y="1457"/>
                </a:lnTo>
                <a:lnTo>
                  <a:pt x="899418" y="1723617"/>
                </a:lnTo>
                <a:lnTo>
                  <a:pt x="862923" y="1725460"/>
                </a:lnTo>
                <a:cubicBezTo>
                  <a:pt x="386344" y="1725460"/>
                  <a:pt x="0" y="1339116"/>
                  <a:pt x="0" y="862537"/>
                </a:cubicBezTo>
                <a:cubicBezTo>
                  <a:pt x="0" y="415744"/>
                  <a:pt x="339560" y="48260"/>
                  <a:pt x="774694" y="4069"/>
                </a:cubicBezTo>
                <a:close/>
              </a:path>
            </a:pathLst>
          </a:cu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4" name="Forma libre: forma 23">
            <a:extLst>
              <a:ext uri="{FF2B5EF4-FFF2-40B4-BE49-F238E27FC236}">
                <a16:creationId xmlns:a16="http://schemas.microsoft.com/office/drawing/2014/main" id="{2B212135-2D16-BC16-B10A-8261027A1245}"/>
              </a:ext>
            </a:extLst>
          </p:cNvPr>
          <p:cNvSpPr/>
          <p:nvPr userDrawn="1"/>
        </p:nvSpPr>
        <p:spPr>
          <a:xfrm>
            <a:off x="11339155" y="3474068"/>
            <a:ext cx="859370" cy="1725280"/>
          </a:xfrm>
          <a:custGeom>
            <a:avLst/>
            <a:gdLst>
              <a:gd name="connsiteX0" fmla="*/ 0 w 859370"/>
              <a:gd name="connsiteY0" fmla="*/ 0 h 1725280"/>
              <a:gd name="connsiteX1" fmla="*/ 4111 w 859370"/>
              <a:gd name="connsiteY1" fmla="*/ 0 h 1725280"/>
              <a:gd name="connsiteX2" fmla="*/ 84676 w 859370"/>
              <a:gd name="connsiteY2" fmla="*/ 4068 h 1725280"/>
              <a:gd name="connsiteX3" fmla="*/ 859370 w 859370"/>
              <a:gd name="connsiteY3" fmla="*/ 862536 h 1725280"/>
              <a:gd name="connsiteX4" fmla="*/ 84676 w 859370"/>
              <a:gd name="connsiteY4" fmla="*/ 1721004 h 1725280"/>
              <a:gd name="connsiteX5" fmla="*/ 0 w 859370"/>
              <a:gd name="connsiteY5" fmla="*/ 1725280 h 172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9370" h="1725280">
                <a:moveTo>
                  <a:pt x="0" y="0"/>
                </a:moveTo>
                <a:lnTo>
                  <a:pt x="4111" y="0"/>
                </a:lnTo>
                <a:lnTo>
                  <a:pt x="84676" y="4068"/>
                </a:lnTo>
                <a:cubicBezTo>
                  <a:pt x="519810" y="48259"/>
                  <a:pt x="859370" y="415743"/>
                  <a:pt x="859370" y="862536"/>
                </a:cubicBezTo>
                <a:cubicBezTo>
                  <a:pt x="859370" y="1309329"/>
                  <a:pt x="519810" y="1676814"/>
                  <a:pt x="84676" y="1721004"/>
                </a:cubicBezTo>
                <a:lnTo>
                  <a:pt x="0" y="1725280"/>
                </a:ln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5" name="Forma libre: forma 24">
            <a:extLst>
              <a:ext uri="{FF2B5EF4-FFF2-40B4-BE49-F238E27FC236}">
                <a16:creationId xmlns:a16="http://schemas.microsoft.com/office/drawing/2014/main" id="{08D15AD5-9D99-284F-0377-7AACB831B7B7}"/>
              </a:ext>
            </a:extLst>
          </p:cNvPr>
          <p:cNvSpPr/>
          <p:nvPr userDrawn="1"/>
        </p:nvSpPr>
        <p:spPr>
          <a:xfrm rot="10800000">
            <a:off x="0" y="3473682"/>
            <a:ext cx="3478676" cy="1739983"/>
          </a:xfrm>
          <a:custGeom>
            <a:avLst/>
            <a:gdLst>
              <a:gd name="connsiteX0" fmla="*/ 33 w 3478676"/>
              <a:gd name="connsiteY0" fmla="*/ 0 h 1739983"/>
              <a:gd name="connsiteX1" fmla="*/ 3478644 w 3478676"/>
              <a:gd name="connsiteY1" fmla="*/ 0 h 1739983"/>
              <a:gd name="connsiteX2" fmla="*/ 3478676 w 3478676"/>
              <a:gd name="connsiteY2" fmla="*/ 646 h 1739983"/>
              <a:gd name="connsiteX3" fmla="*/ 1917175 w 3478676"/>
              <a:gd name="connsiteY3" fmla="*/ 1731004 h 1739983"/>
              <a:gd name="connsiteX4" fmla="*/ 1739359 w 3478676"/>
              <a:gd name="connsiteY4" fmla="*/ 1739983 h 1739983"/>
              <a:gd name="connsiteX5" fmla="*/ 1739318 w 3478676"/>
              <a:gd name="connsiteY5" fmla="*/ 1739983 h 1739983"/>
              <a:gd name="connsiteX6" fmla="*/ 1561501 w 3478676"/>
              <a:gd name="connsiteY6" fmla="*/ 1731004 h 1739983"/>
              <a:gd name="connsiteX7" fmla="*/ 0 w 3478676"/>
              <a:gd name="connsiteY7" fmla="*/ 646 h 1739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78676" h="1739983">
                <a:moveTo>
                  <a:pt x="33" y="0"/>
                </a:moveTo>
                <a:lnTo>
                  <a:pt x="3478644" y="0"/>
                </a:lnTo>
                <a:lnTo>
                  <a:pt x="3478676" y="646"/>
                </a:lnTo>
                <a:cubicBezTo>
                  <a:pt x="3478676" y="901218"/>
                  <a:pt x="2794247" y="1641933"/>
                  <a:pt x="1917175" y="1731004"/>
                </a:cubicBezTo>
                <a:lnTo>
                  <a:pt x="1739359" y="1739983"/>
                </a:lnTo>
                <a:lnTo>
                  <a:pt x="1739318" y="1739983"/>
                </a:lnTo>
                <a:lnTo>
                  <a:pt x="1561501" y="1731004"/>
                </a:lnTo>
                <a:cubicBezTo>
                  <a:pt x="684429" y="1641933"/>
                  <a:pt x="0" y="901218"/>
                  <a:pt x="0" y="646"/>
                </a:cubicBezTo>
                <a:close/>
              </a:path>
            </a:pathLst>
          </a:cu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26" name="Imagen 25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B3029CFC-D29C-1E58-93B8-EEE4673A425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13246" y="1905634"/>
            <a:ext cx="1105152" cy="1181369"/>
          </a:xfrm>
          <a:prstGeom prst="rect">
            <a:avLst/>
          </a:prstGeom>
        </p:spPr>
      </p:pic>
      <p:pic>
        <p:nvPicPr>
          <p:cNvPr id="28" name="Imagen 27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F4F72544-21FA-D0B6-E9A9-5DA842FFBBB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7794" y="502655"/>
            <a:ext cx="1028934" cy="711362"/>
          </a:xfrm>
          <a:prstGeom prst="rect">
            <a:avLst/>
          </a:prstGeom>
        </p:spPr>
      </p:pic>
      <p:pic>
        <p:nvPicPr>
          <p:cNvPr id="29" name="Imagen 28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7F8C2F8C-24C0-6430-68A4-9608657DDEF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27661" y="2162432"/>
            <a:ext cx="927311" cy="876500"/>
          </a:xfrm>
          <a:prstGeom prst="rect">
            <a:avLst/>
          </a:prstGeom>
        </p:spPr>
      </p:pic>
      <p:pic>
        <p:nvPicPr>
          <p:cNvPr id="30" name="Imagen 29" descr="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9309A531-DC57-6595-EE46-2A7B2E23FB7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9706" y="358533"/>
            <a:ext cx="978123" cy="1028934"/>
          </a:xfrm>
          <a:prstGeom prst="rect">
            <a:avLst/>
          </a:prstGeom>
        </p:spPr>
      </p:pic>
      <p:pic>
        <p:nvPicPr>
          <p:cNvPr id="32" name="Imagen 31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712E000E-D939-84E0-6275-239044DF5B5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06848" y="2038032"/>
            <a:ext cx="990826" cy="1041637"/>
          </a:xfrm>
          <a:prstGeom prst="rect">
            <a:avLst/>
          </a:prstGeom>
        </p:spPr>
      </p:pic>
      <p:pic>
        <p:nvPicPr>
          <p:cNvPr id="33" name="Imagen 32" descr="Imagen que contiene Texto&#10;&#10;Descripción generada automáticamente">
            <a:extLst>
              <a:ext uri="{FF2B5EF4-FFF2-40B4-BE49-F238E27FC236}">
                <a16:creationId xmlns:a16="http://schemas.microsoft.com/office/drawing/2014/main" id="{9F901DE5-C3AF-6E17-54F9-4CED5A9FEE9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8798" y="4063551"/>
            <a:ext cx="1028934" cy="749471"/>
          </a:xfrm>
          <a:prstGeom prst="rect">
            <a:avLst/>
          </a:prstGeom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C53E509D-9C05-4F64-B596-3792F76B9CA7}"/>
              </a:ext>
            </a:extLst>
          </p:cNvPr>
          <p:cNvPicPr/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620809" y="5764678"/>
            <a:ext cx="3418791" cy="87007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8" name="Grupo 37">
            <a:extLst>
              <a:ext uri="{FF2B5EF4-FFF2-40B4-BE49-F238E27FC236}">
                <a16:creationId xmlns:a16="http://schemas.microsoft.com/office/drawing/2014/main" id="{B12C3DE7-53C0-4BC5-BCFB-CAB7D8B057D6}"/>
              </a:ext>
            </a:extLst>
          </p:cNvPr>
          <p:cNvGrpSpPr/>
          <p:nvPr userDrawn="1"/>
        </p:nvGrpSpPr>
        <p:grpSpPr>
          <a:xfrm>
            <a:off x="0" y="5763684"/>
            <a:ext cx="5350796" cy="633222"/>
            <a:chOff x="1448755" y="3047555"/>
            <a:chExt cx="5350796" cy="633222"/>
          </a:xfrm>
        </p:grpSpPr>
        <p:pic>
          <p:nvPicPr>
            <p:cNvPr id="39" name="Picture 2" descr="imagen">
              <a:extLst>
                <a:ext uri="{FF2B5EF4-FFF2-40B4-BE49-F238E27FC236}">
                  <a16:creationId xmlns:a16="http://schemas.microsoft.com/office/drawing/2014/main" id="{F2C85C64-5194-4F83-83F6-857D4C6D240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39163"/>
            <a:stretch/>
          </p:blipFill>
          <p:spPr bwMode="auto">
            <a:xfrm>
              <a:off x="1448755" y="3047555"/>
              <a:ext cx="2114191" cy="6332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0" name="Picture 1" descr="A picture containing text, font, symbol, typography&#10;&#10;Description automatically generated">
              <a:extLst>
                <a:ext uri="{FF2B5EF4-FFF2-40B4-BE49-F238E27FC236}">
                  <a16:creationId xmlns:a16="http://schemas.microsoft.com/office/drawing/2014/main" id="{616377A2-39DF-447D-B18F-0E33E62D6510}"/>
                </a:ext>
              </a:extLst>
            </p:cNvPr>
            <p:cNvPicPr/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86434" y="3177222"/>
              <a:ext cx="1785620" cy="503555"/>
            </a:xfrm>
            <a:prstGeom prst="rect">
              <a:avLst/>
            </a:prstGeom>
          </p:spPr>
        </p:pic>
        <p:pic>
          <p:nvPicPr>
            <p:cNvPr id="41" name="Imagen 40" descr="Texto&#10;&#10;Descripción generada automáticamente">
              <a:extLst>
                <a:ext uri="{FF2B5EF4-FFF2-40B4-BE49-F238E27FC236}">
                  <a16:creationId xmlns:a16="http://schemas.microsoft.com/office/drawing/2014/main" id="{27CD1840-7ABE-4462-BC91-7E7C5F3BAF2E}"/>
                </a:ext>
              </a:extLst>
            </p:cNvPr>
            <p:cNvPicPr/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95541" y="3360102"/>
              <a:ext cx="1604010" cy="320675"/>
            </a:xfrm>
            <a:prstGeom prst="rect">
              <a:avLst/>
            </a:prstGeom>
          </p:spPr>
        </p:pic>
      </p:grpSp>
      <p:pic>
        <p:nvPicPr>
          <p:cNvPr id="42" name="Imagen 41" descr="Patrón de fondo&#10;&#10;Descripción generada automáticamente">
            <a:extLst>
              <a:ext uri="{FF2B5EF4-FFF2-40B4-BE49-F238E27FC236}">
                <a16:creationId xmlns:a16="http://schemas.microsoft.com/office/drawing/2014/main" id="{E19A0AE5-6F2A-4C46-BFBA-717A1DBB44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/>
          <a:stretch/>
        </p:blipFill>
        <p:spPr>
          <a:xfrm>
            <a:off x="5211120" y="3482587"/>
            <a:ext cx="1756206" cy="1716761"/>
          </a:xfrm>
          <a:prstGeom prst="rect">
            <a:avLst/>
          </a:prstGeom>
        </p:spPr>
      </p:pic>
      <p:sp>
        <p:nvSpPr>
          <p:cNvPr id="43" name="Rectángulo 42">
            <a:extLst>
              <a:ext uri="{FF2B5EF4-FFF2-40B4-BE49-F238E27FC236}">
                <a16:creationId xmlns:a16="http://schemas.microsoft.com/office/drawing/2014/main" id="{E2D3912A-1E4E-402A-A3C0-9761CDC5901B}"/>
              </a:ext>
            </a:extLst>
          </p:cNvPr>
          <p:cNvSpPr/>
          <p:nvPr userDrawn="1"/>
        </p:nvSpPr>
        <p:spPr>
          <a:xfrm>
            <a:off x="6967326" y="3474068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4" name="Imagen 43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EA525F01-F612-45D5-BEA3-7A4BBA36EA47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1987" y="3848610"/>
            <a:ext cx="812985" cy="1003529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92C7F8E-841D-4355-9AF1-D492BA4BF8E2}"/>
              </a:ext>
            </a:extLst>
          </p:cNvPr>
          <p:cNvSpPr txBox="1"/>
          <p:nvPr userDrawn="1"/>
        </p:nvSpPr>
        <p:spPr>
          <a:xfrm>
            <a:off x="218393" y="6396906"/>
            <a:ext cx="335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>
                <a:latin typeface="EC Square Sans Pro" panose="020B0506040000020004" pitchFamily="34" charset="0"/>
                <a:hlinkClick r:id="rId16"/>
              </a:rPr>
              <a:t>www.amrfvtraining.eu</a:t>
            </a:r>
            <a:r>
              <a:rPr lang="cs-CZ">
                <a:latin typeface="EC Square Sans Pro" panose="020B0506040000020004" pitchFamily="34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0034496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FFA0836-9774-4CDA-BE9E-0A70C83565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4442"/>
            <a:ext cx="9144000" cy="2392021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2218212-C721-4C32-98C7-F8CF1A010D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8709"/>
            <a:ext cx="9144000" cy="1658828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GB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6E37092-DB68-4D9D-809F-12F70F20B0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6CA9-5C76-48E9-8C10-71E0AEBF100A}" type="datetimeFigureOut">
              <a:rPr lang="en-GB" smtClean="0"/>
              <a:t>08/11/2024</a:t>
            </a:fld>
            <a:endParaRPr lang="en-GB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73A01C0-1B01-498A-8EBE-A45A99D011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46404FD-CE7E-4E84-9E67-4973C56FA8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E1240-05FE-447F-AB55-A9B315C83A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97233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DFB2B8F-3F1C-41E5-8C2F-58F4817C60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9D1D11F-ED18-4DF8-8485-85EF8CB99A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61CB0F1-7264-4359-8DE2-2012FF31C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6CA9-5C76-48E9-8C10-71E0AEBF100A}" type="datetimeFigureOut">
              <a:rPr lang="en-GB" smtClean="0"/>
              <a:t>08/11/2024</a:t>
            </a:fld>
            <a:endParaRPr lang="en-GB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01FEE84-6F64-42B7-B980-FB9AD1A34A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1359A07-0BE8-48B3-838F-C6CEBCC3D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E1240-05FE-447F-AB55-A9B315C83A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08273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463655-1D4D-4438-A59D-E5B400A3B5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12905"/>
            <a:ext cx="10515600" cy="285802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79973BF-5FA6-404F-B3AE-8BD0DBC3BA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97963"/>
            <a:ext cx="10515600" cy="150296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AEF4CE4-495C-4641-AAB5-C96982AC9F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6CA9-5C76-48E9-8C10-71E0AEBF100A}" type="datetimeFigureOut">
              <a:rPr lang="en-GB" smtClean="0"/>
              <a:t>08/11/2024</a:t>
            </a:fld>
            <a:endParaRPr lang="en-GB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3851B58-C1B3-4A55-829F-235CAD9AF3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DC5650C-DD1A-48A8-BF50-0A377D4EB4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E1240-05FE-447F-AB55-A9B315C83A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52270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3EB0A6-83AC-4601-B071-1265CF408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5F3EE1D-BA75-4F82-8F90-6A8F362624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9006"/>
            <a:ext cx="5181600" cy="435939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E677D26-0765-4379-9A2D-992BCA1441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9006"/>
            <a:ext cx="5181600" cy="435939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35E46F7-2599-499D-A529-D132249F7B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6CA9-5C76-48E9-8C10-71E0AEBF100A}" type="datetimeFigureOut">
              <a:rPr lang="en-GB" smtClean="0"/>
              <a:t>08/11/2024</a:t>
            </a:fld>
            <a:endParaRPr lang="en-GB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80535CA-8A13-4A2C-ADB2-81C44C6D89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B5527DD-677F-4FD3-AE58-8FEDA96DD9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E1240-05FE-447F-AB55-A9B315C83A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43762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961E59-B712-45ED-B038-8AADC03DD3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802"/>
            <a:ext cx="10515600" cy="1328018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1CF3174-B39E-4C45-A863-CED70A4076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4276"/>
            <a:ext cx="5157787" cy="8254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C79DE8-9F12-4AE2-802E-B0F6361FF0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9714"/>
            <a:ext cx="5157787" cy="3691411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D6BD87B-7A2E-4DEE-9AAD-00A8F2ADA4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4276"/>
            <a:ext cx="5183188" cy="8254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A6787CFC-A2EE-4640-A027-AA4DE9B9067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9714"/>
            <a:ext cx="5183188" cy="3691411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8CA5BC70-F409-4A97-8003-9A3B6D1DF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6CA9-5C76-48E9-8C10-71E0AEBF100A}" type="datetimeFigureOut">
              <a:rPr lang="en-GB" smtClean="0"/>
              <a:t>08/11/2024</a:t>
            </a:fld>
            <a:endParaRPr lang="en-GB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105E8A5E-DFFE-4459-B35D-830719449B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81367C9-E389-4457-8CEE-6CBFDA180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E1240-05FE-447F-AB55-A9B315C83A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574619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531F9C5-4E39-4BBC-B43F-E401114DAF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B2E80D9-B771-4C85-90C8-E99797CFD2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6CA9-5C76-48E9-8C10-71E0AEBF100A}" type="datetimeFigureOut">
              <a:rPr lang="en-GB" smtClean="0"/>
              <a:t>08/11/2024</a:t>
            </a:fld>
            <a:endParaRPr lang="en-GB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9BB153EE-EE10-4AEB-8845-496F3C6735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35387B2-00E4-4ECF-AA60-5470878A22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E1240-05FE-447F-AB55-A9B315C83A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6751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0BE46563-0AF8-D4CE-73C0-03D0CBEB89E0}"/>
              </a:ext>
            </a:extLst>
          </p:cNvPr>
          <p:cNvSpPr/>
          <p:nvPr userDrawn="1"/>
        </p:nvSpPr>
        <p:spPr>
          <a:xfrm>
            <a:off x="6096001" y="0"/>
            <a:ext cx="6142017" cy="6026150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object 3">
            <a:extLst>
              <a:ext uri="{FF2B5EF4-FFF2-40B4-BE49-F238E27FC236}">
                <a16:creationId xmlns:a16="http://schemas.microsoft.com/office/drawing/2014/main" id="{BA9409D1-A9BD-5F7D-AF9C-32F07DE1ED4B}"/>
              </a:ext>
            </a:extLst>
          </p:cNvPr>
          <p:cNvPicPr/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096000" cy="6865200"/>
          </a:xfrm>
          <a:prstGeom prst="rect">
            <a:avLst/>
          </a:prstGeom>
        </p:spPr>
      </p:pic>
      <p:pic>
        <p:nvPicPr>
          <p:cNvPr id="24" name="Imagen 23" descr="Logotipo&#10;&#10;Descripción generada automáticamente">
            <a:extLst>
              <a:ext uri="{FF2B5EF4-FFF2-40B4-BE49-F238E27FC236}">
                <a16:creationId xmlns:a16="http://schemas.microsoft.com/office/drawing/2014/main" id="{CD3A48FE-86EE-9668-0A0C-95A6EB20177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366" y="140623"/>
            <a:ext cx="2149620" cy="954357"/>
          </a:xfrm>
          <a:prstGeom prst="rect">
            <a:avLst/>
          </a:prstGeom>
        </p:spPr>
      </p:pic>
      <p:sp>
        <p:nvSpPr>
          <p:cNvPr id="35" name="Marcador de texto 33">
            <a:extLst>
              <a:ext uri="{FF2B5EF4-FFF2-40B4-BE49-F238E27FC236}">
                <a16:creationId xmlns:a16="http://schemas.microsoft.com/office/drawing/2014/main" id="{850E120E-924B-F0F4-3400-13B1861D1B2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32925" y="5520247"/>
            <a:ext cx="4495800" cy="32385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es-ES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BC18AA7-8C1D-4C1C-B629-AA10E16721CA}"/>
              </a:ext>
            </a:extLst>
          </p:cNvPr>
          <p:cNvSpPr txBox="1"/>
          <p:nvPr userDrawn="1"/>
        </p:nvSpPr>
        <p:spPr>
          <a:xfrm>
            <a:off x="6147014" y="3768943"/>
            <a:ext cx="604498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cs-CZ" sz="2400" noProof="0">
                <a:solidFill>
                  <a:srgbClr val="003399"/>
                </a:solidFill>
                <a:latin typeface="EC Square Sans Pro" panose="020B0506040000020004" pitchFamily="34" charset="0"/>
              </a:rPr>
              <a:t>Praktické školení pro zemědělce a veterináře: Nová opatření v boji proti antimikrobiální rezistenci</a:t>
            </a:r>
          </a:p>
          <a:p>
            <a:endParaRPr lang="es-ES" dirty="0"/>
          </a:p>
        </p:txBody>
      </p:sp>
      <p:sp>
        <p:nvSpPr>
          <p:cNvPr id="49" name="Forma libre: forma 48">
            <a:extLst>
              <a:ext uri="{FF2B5EF4-FFF2-40B4-BE49-F238E27FC236}">
                <a16:creationId xmlns:a16="http://schemas.microsoft.com/office/drawing/2014/main" id="{99B70937-9FCE-4E40-9DC7-4643157CE967}"/>
              </a:ext>
            </a:extLst>
          </p:cNvPr>
          <p:cNvSpPr/>
          <p:nvPr userDrawn="1"/>
        </p:nvSpPr>
        <p:spPr>
          <a:xfrm>
            <a:off x="11117114" y="37"/>
            <a:ext cx="596428" cy="1094944"/>
          </a:xfrm>
          <a:custGeom>
            <a:avLst/>
            <a:gdLst>
              <a:gd name="connsiteX0" fmla="*/ 855279 w 899418"/>
              <a:gd name="connsiteY0" fmla="*/ 0 h 1725460"/>
              <a:gd name="connsiteX1" fmla="*/ 870567 w 899418"/>
              <a:gd name="connsiteY1" fmla="*/ 0 h 1725460"/>
              <a:gd name="connsiteX2" fmla="*/ 899418 w 899418"/>
              <a:gd name="connsiteY2" fmla="*/ 1457 h 1725460"/>
              <a:gd name="connsiteX3" fmla="*/ 899418 w 899418"/>
              <a:gd name="connsiteY3" fmla="*/ 1723617 h 1725460"/>
              <a:gd name="connsiteX4" fmla="*/ 862923 w 899418"/>
              <a:gd name="connsiteY4" fmla="*/ 1725460 h 1725460"/>
              <a:gd name="connsiteX5" fmla="*/ 0 w 899418"/>
              <a:gd name="connsiteY5" fmla="*/ 862537 h 1725460"/>
              <a:gd name="connsiteX6" fmla="*/ 774694 w 899418"/>
              <a:gd name="connsiteY6" fmla="*/ 4069 h 172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418" h="1725460">
                <a:moveTo>
                  <a:pt x="855279" y="0"/>
                </a:moveTo>
                <a:lnTo>
                  <a:pt x="870567" y="0"/>
                </a:lnTo>
                <a:lnTo>
                  <a:pt x="899418" y="1457"/>
                </a:lnTo>
                <a:lnTo>
                  <a:pt x="899418" y="1723617"/>
                </a:lnTo>
                <a:lnTo>
                  <a:pt x="862923" y="1725460"/>
                </a:lnTo>
                <a:cubicBezTo>
                  <a:pt x="386344" y="1725460"/>
                  <a:pt x="0" y="1339116"/>
                  <a:pt x="0" y="862537"/>
                </a:cubicBezTo>
                <a:cubicBezTo>
                  <a:pt x="0" y="415744"/>
                  <a:pt x="339560" y="48260"/>
                  <a:pt x="774694" y="4069"/>
                </a:cubicBezTo>
                <a:close/>
              </a:path>
            </a:pathLst>
          </a:cu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50" name="Forma libre: forma 49">
            <a:extLst>
              <a:ext uri="{FF2B5EF4-FFF2-40B4-BE49-F238E27FC236}">
                <a16:creationId xmlns:a16="http://schemas.microsoft.com/office/drawing/2014/main" id="{BC2C4231-8099-45D5-A8F4-A94E560FC273}"/>
              </a:ext>
            </a:extLst>
          </p:cNvPr>
          <p:cNvSpPr/>
          <p:nvPr userDrawn="1"/>
        </p:nvSpPr>
        <p:spPr>
          <a:xfrm>
            <a:off x="11691448" y="1"/>
            <a:ext cx="546569" cy="1094830"/>
          </a:xfrm>
          <a:custGeom>
            <a:avLst/>
            <a:gdLst>
              <a:gd name="connsiteX0" fmla="*/ 0 w 859370"/>
              <a:gd name="connsiteY0" fmla="*/ 0 h 1725280"/>
              <a:gd name="connsiteX1" fmla="*/ 4111 w 859370"/>
              <a:gd name="connsiteY1" fmla="*/ 0 h 1725280"/>
              <a:gd name="connsiteX2" fmla="*/ 84676 w 859370"/>
              <a:gd name="connsiteY2" fmla="*/ 4068 h 1725280"/>
              <a:gd name="connsiteX3" fmla="*/ 859370 w 859370"/>
              <a:gd name="connsiteY3" fmla="*/ 862536 h 1725280"/>
              <a:gd name="connsiteX4" fmla="*/ 84676 w 859370"/>
              <a:gd name="connsiteY4" fmla="*/ 1721004 h 1725280"/>
              <a:gd name="connsiteX5" fmla="*/ 0 w 859370"/>
              <a:gd name="connsiteY5" fmla="*/ 1725280 h 172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9370" h="1725280">
                <a:moveTo>
                  <a:pt x="0" y="0"/>
                </a:moveTo>
                <a:lnTo>
                  <a:pt x="4111" y="0"/>
                </a:lnTo>
                <a:lnTo>
                  <a:pt x="84676" y="4068"/>
                </a:lnTo>
                <a:cubicBezTo>
                  <a:pt x="519810" y="48259"/>
                  <a:pt x="859370" y="415743"/>
                  <a:pt x="859370" y="862536"/>
                </a:cubicBezTo>
                <a:cubicBezTo>
                  <a:pt x="859370" y="1309329"/>
                  <a:pt x="519810" y="1676814"/>
                  <a:pt x="84676" y="1721004"/>
                </a:cubicBezTo>
                <a:lnTo>
                  <a:pt x="0" y="1725280"/>
                </a:ln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51" name="Imagen 50">
            <a:extLst>
              <a:ext uri="{FF2B5EF4-FFF2-40B4-BE49-F238E27FC236}">
                <a16:creationId xmlns:a16="http://schemas.microsoft.com/office/drawing/2014/main" id="{1007B104-92BA-4BA5-A656-DA433D20A54C}"/>
              </a:ext>
            </a:extLst>
          </p:cNvPr>
          <p:cNvPicPr/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863882" y="6163744"/>
            <a:ext cx="2270541" cy="577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Imagen 51">
            <a:extLst>
              <a:ext uri="{FF2B5EF4-FFF2-40B4-BE49-F238E27FC236}">
                <a16:creationId xmlns:a16="http://schemas.microsoft.com/office/drawing/2014/main" id="{D0623596-029B-4771-9426-C8E363EAA4D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8521" y="6212610"/>
            <a:ext cx="471757" cy="498869"/>
          </a:xfrm>
          <a:prstGeom prst="rect">
            <a:avLst/>
          </a:prstGeom>
        </p:spPr>
      </p:pic>
      <p:pic>
        <p:nvPicPr>
          <p:cNvPr id="53" name="Imagen 52">
            <a:extLst>
              <a:ext uri="{FF2B5EF4-FFF2-40B4-BE49-F238E27FC236}">
                <a16:creationId xmlns:a16="http://schemas.microsoft.com/office/drawing/2014/main" id="{3BB0B30D-01E9-4A41-88D1-70C8118CB0F3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76219" y="6283101"/>
            <a:ext cx="347040" cy="428378"/>
          </a:xfrm>
          <a:prstGeom prst="rect">
            <a:avLst/>
          </a:prstGeom>
        </p:spPr>
      </p:pic>
      <p:pic>
        <p:nvPicPr>
          <p:cNvPr id="54" name="Imagen 53">
            <a:extLst>
              <a:ext uri="{FF2B5EF4-FFF2-40B4-BE49-F238E27FC236}">
                <a16:creationId xmlns:a16="http://schemas.microsoft.com/office/drawing/2014/main" id="{68A7E0D9-EDEA-4FCF-A76C-ED2C5DD3E804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51973" y="6413241"/>
            <a:ext cx="444645" cy="298238"/>
          </a:xfrm>
          <a:prstGeom prst="rect">
            <a:avLst/>
          </a:prstGeom>
        </p:spPr>
      </p:pic>
      <p:pic>
        <p:nvPicPr>
          <p:cNvPr id="55" name="Imagen 54">
            <a:extLst>
              <a:ext uri="{FF2B5EF4-FFF2-40B4-BE49-F238E27FC236}">
                <a16:creationId xmlns:a16="http://schemas.microsoft.com/office/drawing/2014/main" id="{CA02A5FD-DBD4-4C48-8334-C26BA224D2A8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93141" y="6427744"/>
            <a:ext cx="300184" cy="283735"/>
          </a:xfrm>
          <a:prstGeom prst="rect">
            <a:avLst/>
          </a:prstGeom>
        </p:spPr>
      </p:pic>
      <p:pic>
        <p:nvPicPr>
          <p:cNvPr id="56" name="Imagen 55">
            <a:extLst>
              <a:ext uri="{FF2B5EF4-FFF2-40B4-BE49-F238E27FC236}">
                <a16:creationId xmlns:a16="http://schemas.microsoft.com/office/drawing/2014/main" id="{EAAA8FFC-E26C-4A95-A0EA-8FA61291F3D4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22039" y="6369106"/>
            <a:ext cx="325466" cy="342373"/>
          </a:xfrm>
          <a:prstGeom prst="rect">
            <a:avLst/>
          </a:prstGeom>
        </p:spPr>
      </p:pic>
      <p:pic>
        <p:nvPicPr>
          <p:cNvPr id="57" name="Imagen 56">
            <a:extLst>
              <a:ext uri="{FF2B5EF4-FFF2-40B4-BE49-F238E27FC236}">
                <a16:creationId xmlns:a16="http://schemas.microsoft.com/office/drawing/2014/main" id="{034038C9-3152-4362-9043-8EE045E00000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6196" y="6492569"/>
            <a:ext cx="208231" cy="218910"/>
          </a:xfrm>
          <a:prstGeom prst="rect">
            <a:avLst/>
          </a:prstGeom>
        </p:spPr>
      </p:pic>
      <p:pic>
        <p:nvPicPr>
          <p:cNvPr id="58" name="Imagen 57">
            <a:extLst>
              <a:ext uri="{FF2B5EF4-FFF2-40B4-BE49-F238E27FC236}">
                <a16:creationId xmlns:a16="http://schemas.microsoft.com/office/drawing/2014/main" id="{10C091FD-F9B0-47C5-9AE9-239540332D44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8425332" y="6300126"/>
            <a:ext cx="574476" cy="411353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ABCC77BE-E2CE-47F7-9BAB-806A9D6BA77C}"/>
              </a:ext>
            </a:extLst>
          </p:cNvPr>
          <p:cNvSpPr txBox="1"/>
          <p:nvPr userDrawn="1"/>
        </p:nvSpPr>
        <p:spPr>
          <a:xfrm>
            <a:off x="6096001" y="1758950"/>
            <a:ext cx="60960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rgbClr val="002060"/>
                </a:solidFill>
                <a:latin typeface="EC Square Sans Pro" panose="020B0506040000020004" pitchFamily="34" charset="0"/>
              </a:rPr>
              <a:t>Úvod do celkového regulačního rámce EU podporujícího zavádění osvědčených postupů v boji proti AMR. </a:t>
            </a:r>
            <a:r>
              <a:rPr lang="cs-CZ" sz="2800">
                <a:latin typeface="EC Square Sans Pro" panose="020B05060400000200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778544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CA672525-7645-463D-8ACF-2444EFC2BC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6CA9-5C76-48E9-8C10-71E0AEBF100A}" type="datetimeFigureOut">
              <a:rPr lang="en-GB" smtClean="0"/>
              <a:t>08/11/2024</a:t>
            </a:fld>
            <a:endParaRPr lang="en-GB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4B2CE3B2-4393-477D-A5B9-88123C7E98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46AA1F1-B924-4E37-8539-A494344C9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E1240-05FE-447F-AB55-A9B315C83A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11949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53C5C8A-56A6-423D-B54C-DFD0C32290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8047"/>
            <a:ext cx="3932237" cy="160316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CEB1A7E-F9CF-40BC-8DB1-E0E001BC9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9254"/>
            <a:ext cx="6172200" cy="48826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3F5641F-38E3-484F-BCC5-A4DF6F1EDA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61210"/>
            <a:ext cx="3932237" cy="381864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C6E8ECA-34F0-4B90-8A06-40696294FA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6CA9-5C76-48E9-8C10-71E0AEBF100A}" type="datetimeFigureOut">
              <a:rPr lang="en-GB" smtClean="0"/>
              <a:t>08/11/2024</a:t>
            </a:fld>
            <a:endParaRPr lang="en-GB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E742113-B3BA-4334-9127-8CF70B660C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C39F39F-D29B-4CA5-9186-83800A57D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E1240-05FE-447F-AB55-A9B315C83A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36504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A77EFDB-3427-4A74-ADED-1C4B55439E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8047"/>
            <a:ext cx="3932237" cy="160316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48ECF35F-426D-4B5C-82FB-D2820A89625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9254"/>
            <a:ext cx="6172200" cy="48826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927E6BD-94C0-4D2F-A69E-CF7F523CF2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61210"/>
            <a:ext cx="3932237" cy="381864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831BBF6-D052-4509-B6F3-02E438C21E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6CA9-5C76-48E9-8C10-71E0AEBF100A}" type="datetimeFigureOut">
              <a:rPr lang="en-GB" smtClean="0"/>
              <a:t>08/11/2024</a:t>
            </a:fld>
            <a:endParaRPr lang="en-GB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15BE0E7-1498-4FD4-BADD-513B310B1F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DED0FA7-5415-418E-8048-484806DE9B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E1240-05FE-447F-AB55-A9B315C83A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71043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64823F-D057-4E70-A586-4434224AEF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85CBEE5-58FF-402D-8158-AD50AD9110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0179143-6A22-428B-A57D-2E592032AC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6CA9-5C76-48E9-8C10-71E0AEBF100A}" type="datetimeFigureOut">
              <a:rPr lang="en-GB" smtClean="0"/>
              <a:t>08/11/2024</a:t>
            </a:fld>
            <a:endParaRPr lang="en-GB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7BFD005-BC5F-4C2F-A640-CD88D90B95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D66FA8C-62C8-42F0-972B-9B8CA0E985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E1240-05FE-447F-AB55-A9B315C83A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914995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6B05C3F-61B8-4C43-BFEE-EE762DA7688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801"/>
            <a:ext cx="2628900" cy="5822601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ED8701F-ED78-4D56-A2F3-8FC2ED6094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801"/>
            <a:ext cx="7734300" cy="5822601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7E65FA4-DE0D-4843-B761-64A5270891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6CA9-5C76-48E9-8C10-71E0AEBF100A}" type="datetimeFigureOut">
              <a:rPr lang="en-GB" smtClean="0"/>
              <a:t>08/11/2024</a:t>
            </a:fld>
            <a:endParaRPr lang="en-GB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ECAA0B1-38C1-4056-B5C5-5CBFD90417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FCD9B40-BA69-4F03-B34D-3D64D98976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E1240-05FE-447F-AB55-A9B315C83A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764777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0BE46563-0AF8-D4CE-73C0-03D0CBEB89E0}"/>
              </a:ext>
            </a:extLst>
          </p:cNvPr>
          <p:cNvSpPr/>
          <p:nvPr userDrawn="1"/>
        </p:nvSpPr>
        <p:spPr>
          <a:xfrm>
            <a:off x="6096000" y="0"/>
            <a:ext cx="6093675" cy="4445005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object 3">
            <a:extLst>
              <a:ext uri="{FF2B5EF4-FFF2-40B4-BE49-F238E27FC236}">
                <a16:creationId xmlns:a16="http://schemas.microsoft.com/office/drawing/2014/main" id="{BA9409D1-A9BD-5F7D-AF9C-32F07DE1ED4B}"/>
              </a:ext>
            </a:extLst>
          </p:cNvPr>
          <p:cNvPicPr/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096000" cy="6865200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3B86B49A-E309-306F-54EA-1E91AEFD27BB}"/>
              </a:ext>
            </a:extLst>
          </p:cNvPr>
          <p:cNvSpPr/>
          <p:nvPr userDrawn="1"/>
        </p:nvSpPr>
        <p:spPr>
          <a:xfrm>
            <a:off x="3657179" y="5634288"/>
            <a:ext cx="1236412" cy="1236412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object 12">
            <a:extLst>
              <a:ext uri="{FF2B5EF4-FFF2-40B4-BE49-F238E27FC236}">
                <a16:creationId xmlns:a16="http://schemas.microsoft.com/office/drawing/2014/main" id="{5FE8D229-B039-4150-3CC7-A90C7A82C428}"/>
              </a:ext>
            </a:extLst>
          </p:cNvPr>
          <p:cNvSpPr/>
          <p:nvPr userDrawn="1"/>
        </p:nvSpPr>
        <p:spPr>
          <a:xfrm>
            <a:off x="2428304" y="4438510"/>
            <a:ext cx="1242631" cy="1221740"/>
          </a:xfrm>
          <a:custGeom>
            <a:avLst/>
            <a:gdLst/>
            <a:ahLst/>
            <a:cxnLst/>
            <a:rect l="l" t="t" r="r" b="b"/>
            <a:pathLst>
              <a:path w="1221739" h="1221739">
                <a:moveTo>
                  <a:pt x="1221257" y="0"/>
                </a:moveTo>
                <a:lnTo>
                  <a:pt x="0" y="0"/>
                </a:lnTo>
                <a:lnTo>
                  <a:pt x="0" y="1221257"/>
                </a:lnTo>
                <a:lnTo>
                  <a:pt x="1221257" y="1221257"/>
                </a:lnTo>
                <a:lnTo>
                  <a:pt x="1221257" y="0"/>
                </a:lnTo>
                <a:close/>
              </a:path>
            </a:pathLst>
          </a:custGeom>
          <a:solidFill>
            <a:srgbClr val="6BB18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4D247D67-8E2B-31C5-C8A0-D5D6C35C3466}"/>
              </a:ext>
            </a:extLst>
          </p:cNvPr>
          <p:cNvSpPr/>
          <p:nvPr userDrawn="1"/>
        </p:nvSpPr>
        <p:spPr>
          <a:xfrm>
            <a:off x="1212899" y="5634288"/>
            <a:ext cx="1236412" cy="1236412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1CD11B8C-5E46-1D50-21DC-A81F63330B4D}"/>
              </a:ext>
            </a:extLst>
          </p:cNvPr>
          <p:cNvSpPr/>
          <p:nvPr userDrawn="1"/>
        </p:nvSpPr>
        <p:spPr>
          <a:xfrm>
            <a:off x="5012862" y="2"/>
            <a:ext cx="1083138" cy="987162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215ECAC5-8F58-7F5F-622B-0B7282FFADD6}"/>
              </a:ext>
            </a:extLst>
          </p:cNvPr>
          <p:cNvSpPr/>
          <p:nvPr userDrawn="1"/>
        </p:nvSpPr>
        <p:spPr>
          <a:xfrm>
            <a:off x="3946062" y="2"/>
            <a:ext cx="1083138" cy="987162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3A8E09E6-072B-3BB2-09B2-2F1D41A6B4AE}"/>
              </a:ext>
            </a:extLst>
          </p:cNvPr>
          <p:cNvSpPr/>
          <p:nvPr userDrawn="1"/>
        </p:nvSpPr>
        <p:spPr>
          <a:xfrm>
            <a:off x="2879262" y="2"/>
            <a:ext cx="1083138" cy="987162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5" name="Imagen 14" descr="Patrón de fondo&#10;&#10;Descripción generada automáticamente">
            <a:extLst>
              <a:ext uri="{FF2B5EF4-FFF2-40B4-BE49-F238E27FC236}">
                <a16:creationId xmlns:a16="http://schemas.microsoft.com/office/drawing/2014/main" id="{D4448343-1AE6-F56C-54AC-92A22E41AFB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438510"/>
            <a:ext cx="1233122" cy="2432190"/>
          </a:xfrm>
          <a:prstGeom prst="rect">
            <a:avLst/>
          </a:prstGeom>
        </p:spPr>
      </p:pic>
      <p:sp>
        <p:nvSpPr>
          <p:cNvPr id="16" name="object 5">
            <a:extLst>
              <a:ext uri="{FF2B5EF4-FFF2-40B4-BE49-F238E27FC236}">
                <a16:creationId xmlns:a16="http://schemas.microsoft.com/office/drawing/2014/main" id="{8B60C17B-0742-9FC2-AB7E-A06FF6B60618}"/>
              </a:ext>
            </a:extLst>
          </p:cNvPr>
          <p:cNvSpPr/>
          <p:nvPr userDrawn="1"/>
        </p:nvSpPr>
        <p:spPr>
          <a:xfrm>
            <a:off x="4885851" y="4445005"/>
            <a:ext cx="1223010" cy="1212850"/>
          </a:xfrm>
          <a:custGeom>
            <a:avLst/>
            <a:gdLst/>
            <a:ahLst/>
            <a:cxnLst/>
            <a:rect l="l" t="t" r="r" b="b"/>
            <a:pathLst>
              <a:path w="1223010" h="1212850">
                <a:moveTo>
                  <a:pt x="1222997" y="0"/>
                </a:moveTo>
                <a:lnTo>
                  <a:pt x="1212697" y="0"/>
                </a:lnTo>
                <a:lnTo>
                  <a:pt x="1163924" y="962"/>
                </a:lnTo>
                <a:lnTo>
                  <a:pt x="1115639" y="3827"/>
                </a:lnTo>
                <a:lnTo>
                  <a:pt x="1067879" y="8557"/>
                </a:lnTo>
                <a:lnTo>
                  <a:pt x="1020681" y="15116"/>
                </a:lnTo>
                <a:lnTo>
                  <a:pt x="974080" y="23469"/>
                </a:lnTo>
                <a:lnTo>
                  <a:pt x="928112" y="33578"/>
                </a:lnTo>
                <a:lnTo>
                  <a:pt x="882815" y="45407"/>
                </a:lnTo>
                <a:lnTo>
                  <a:pt x="838224" y="58921"/>
                </a:lnTo>
                <a:lnTo>
                  <a:pt x="794375" y="74083"/>
                </a:lnTo>
                <a:lnTo>
                  <a:pt x="751305" y="90857"/>
                </a:lnTo>
                <a:lnTo>
                  <a:pt x="709050" y="109207"/>
                </a:lnTo>
                <a:lnTo>
                  <a:pt x="667646" y="129096"/>
                </a:lnTo>
                <a:lnTo>
                  <a:pt x="627129" y="150488"/>
                </a:lnTo>
                <a:lnTo>
                  <a:pt x="587536" y="173348"/>
                </a:lnTo>
                <a:lnTo>
                  <a:pt x="548902" y="197638"/>
                </a:lnTo>
                <a:lnTo>
                  <a:pt x="511265" y="223322"/>
                </a:lnTo>
                <a:lnTo>
                  <a:pt x="474660" y="250365"/>
                </a:lnTo>
                <a:lnTo>
                  <a:pt x="439123" y="278730"/>
                </a:lnTo>
                <a:lnTo>
                  <a:pt x="404691" y="308380"/>
                </a:lnTo>
                <a:lnTo>
                  <a:pt x="371400" y="339281"/>
                </a:lnTo>
                <a:lnTo>
                  <a:pt x="339286" y="371395"/>
                </a:lnTo>
                <a:lnTo>
                  <a:pt x="308385" y="404686"/>
                </a:lnTo>
                <a:lnTo>
                  <a:pt x="278734" y="439117"/>
                </a:lnTo>
                <a:lnTo>
                  <a:pt x="250369" y="474654"/>
                </a:lnTo>
                <a:lnTo>
                  <a:pt x="223326" y="511259"/>
                </a:lnTo>
                <a:lnTo>
                  <a:pt x="197641" y="548897"/>
                </a:lnTo>
                <a:lnTo>
                  <a:pt x="173350" y="587530"/>
                </a:lnTo>
                <a:lnTo>
                  <a:pt x="150491" y="627123"/>
                </a:lnTo>
                <a:lnTo>
                  <a:pt x="129098" y="667640"/>
                </a:lnTo>
                <a:lnTo>
                  <a:pt x="109209" y="709044"/>
                </a:lnTo>
                <a:lnTo>
                  <a:pt x="90859" y="751300"/>
                </a:lnTo>
                <a:lnTo>
                  <a:pt x="74085" y="794370"/>
                </a:lnTo>
                <a:lnTo>
                  <a:pt x="58923" y="838219"/>
                </a:lnTo>
                <a:lnTo>
                  <a:pt x="45408" y="882811"/>
                </a:lnTo>
                <a:lnTo>
                  <a:pt x="33578" y="928108"/>
                </a:lnTo>
                <a:lnTo>
                  <a:pt x="23469" y="974076"/>
                </a:lnTo>
                <a:lnTo>
                  <a:pt x="15117" y="1020678"/>
                </a:lnTo>
                <a:lnTo>
                  <a:pt x="8557" y="1067877"/>
                </a:lnTo>
                <a:lnTo>
                  <a:pt x="3827" y="1115637"/>
                </a:lnTo>
                <a:lnTo>
                  <a:pt x="962" y="1163923"/>
                </a:lnTo>
                <a:lnTo>
                  <a:pt x="0" y="1212697"/>
                </a:lnTo>
                <a:lnTo>
                  <a:pt x="1222997" y="1212697"/>
                </a:lnTo>
                <a:lnTo>
                  <a:pt x="1222997" y="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6">
            <a:extLst>
              <a:ext uri="{FF2B5EF4-FFF2-40B4-BE49-F238E27FC236}">
                <a16:creationId xmlns:a16="http://schemas.microsoft.com/office/drawing/2014/main" id="{91098FAB-F165-EE15-2E69-55924EE693FB}"/>
              </a:ext>
            </a:extLst>
          </p:cNvPr>
          <p:cNvSpPr/>
          <p:nvPr userDrawn="1"/>
        </p:nvSpPr>
        <p:spPr>
          <a:xfrm>
            <a:off x="4889500" y="5650725"/>
            <a:ext cx="1221740" cy="1221740"/>
          </a:xfrm>
          <a:custGeom>
            <a:avLst/>
            <a:gdLst/>
            <a:ahLst/>
            <a:cxnLst/>
            <a:rect l="l" t="t" r="r" b="b"/>
            <a:pathLst>
              <a:path w="1221739" h="1221739">
                <a:moveTo>
                  <a:pt x="1221257" y="0"/>
                </a:moveTo>
                <a:lnTo>
                  <a:pt x="0" y="0"/>
                </a:lnTo>
                <a:lnTo>
                  <a:pt x="0" y="1221257"/>
                </a:lnTo>
                <a:lnTo>
                  <a:pt x="1221257" y="1221257"/>
                </a:lnTo>
                <a:lnTo>
                  <a:pt x="1221257" y="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16">
            <a:extLst>
              <a:ext uri="{FF2B5EF4-FFF2-40B4-BE49-F238E27FC236}">
                <a16:creationId xmlns:a16="http://schemas.microsoft.com/office/drawing/2014/main" id="{3387D0DD-C550-57B3-4353-CB37A181170D}"/>
              </a:ext>
            </a:extLst>
          </p:cNvPr>
          <p:cNvSpPr/>
          <p:nvPr userDrawn="1"/>
        </p:nvSpPr>
        <p:spPr>
          <a:xfrm>
            <a:off x="5029200" y="996950"/>
            <a:ext cx="1073624" cy="963131"/>
          </a:xfrm>
          <a:custGeom>
            <a:avLst/>
            <a:gdLst/>
            <a:ahLst/>
            <a:cxnLst/>
            <a:rect l="l" t="t" r="r" b="b"/>
            <a:pathLst>
              <a:path w="1221739" h="1221739">
                <a:moveTo>
                  <a:pt x="1221257" y="0"/>
                </a:moveTo>
                <a:lnTo>
                  <a:pt x="0" y="0"/>
                </a:lnTo>
                <a:lnTo>
                  <a:pt x="0" y="1221257"/>
                </a:lnTo>
                <a:lnTo>
                  <a:pt x="1221257" y="1221257"/>
                </a:lnTo>
                <a:lnTo>
                  <a:pt x="1221257" y="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1" name="Grupo 20">
            <a:extLst>
              <a:ext uri="{FF2B5EF4-FFF2-40B4-BE49-F238E27FC236}">
                <a16:creationId xmlns:a16="http://schemas.microsoft.com/office/drawing/2014/main" id="{72F1D396-F8FA-9C63-E0DC-3CD1D006BAC1}"/>
              </a:ext>
            </a:extLst>
          </p:cNvPr>
          <p:cNvGrpSpPr/>
          <p:nvPr userDrawn="1"/>
        </p:nvGrpSpPr>
        <p:grpSpPr>
          <a:xfrm>
            <a:off x="-6824" y="4425950"/>
            <a:ext cx="1224979" cy="1231900"/>
            <a:chOff x="-6824" y="4376003"/>
            <a:chExt cx="1224979" cy="1231900"/>
          </a:xfrm>
        </p:grpSpPr>
        <p:sp>
          <p:nvSpPr>
            <p:cNvPr id="22" name="object 6">
              <a:extLst>
                <a:ext uri="{FF2B5EF4-FFF2-40B4-BE49-F238E27FC236}">
                  <a16:creationId xmlns:a16="http://schemas.microsoft.com/office/drawing/2014/main" id="{CB32DD6C-C583-2520-AAFF-39D40ED291C8}"/>
                </a:ext>
              </a:extLst>
            </p:cNvPr>
            <p:cNvSpPr/>
            <p:nvPr/>
          </p:nvSpPr>
          <p:spPr>
            <a:xfrm>
              <a:off x="-6824" y="4376003"/>
              <a:ext cx="615950" cy="1231900"/>
            </a:xfrm>
            <a:custGeom>
              <a:avLst/>
              <a:gdLst/>
              <a:ahLst/>
              <a:cxnLst/>
              <a:rect l="l" t="t" r="r" b="b"/>
              <a:pathLst>
                <a:path w="615950" h="1231900">
                  <a:moveTo>
                    <a:pt x="615950" y="0"/>
                  </a:moveTo>
                  <a:lnTo>
                    <a:pt x="567813" y="1853"/>
                  </a:lnTo>
                  <a:lnTo>
                    <a:pt x="520690" y="7321"/>
                  </a:lnTo>
                  <a:lnTo>
                    <a:pt x="474717" y="16267"/>
                  </a:lnTo>
                  <a:lnTo>
                    <a:pt x="430031" y="28554"/>
                  </a:lnTo>
                  <a:lnTo>
                    <a:pt x="386770" y="44046"/>
                  </a:lnTo>
                  <a:lnTo>
                    <a:pt x="345069" y="62605"/>
                  </a:lnTo>
                  <a:lnTo>
                    <a:pt x="305067" y="84094"/>
                  </a:lnTo>
                  <a:lnTo>
                    <a:pt x="266899" y="108377"/>
                  </a:lnTo>
                  <a:lnTo>
                    <a:pt x="230703" y="135316"/>
                  </a:lnTo>
                  <a:lnTo>
                    <a:pt x="196616" y="164775"/>
                  </a:lnTo>
                  <a:lnTo>
                    <a:pt x="164775" y="196616"/>
                  </a:lnTo>
                  <a:lnTo>
                    <a:pt x="135316" y="230703"/>
                  </a:lnTo>
                  <a:lnTo>
                    <a:pt x="108377" y="266899"/>
                  </a:lnTo>
                  <a:lnTo>
                    <a:pt x="84094" y="305067"/>
                  </a:lnTo>
                  <a:lnTo>
                    <a:pt x="62605" y="345069"/>
                  </a:lnTo>
                  <a:lnTo>
                    <a:pt x="44046" y="386770"/>
                  </a:lnTo>
                  <a:lnTo>
                    <a:pt x="28554" y="430031"/>
                  </a:lnTo>
                  <a:lnTo>
                    <a:pt x="16267" y="474717"/>
                  </a:lnTo>
                  <a:lnTo>
                    <a:pt x="7321" y="520690"/>
                  </a:lnTo>
                  <a:lnTo>
                    <a:pt x="1853" y="567813"/>
                  </a:lnTo>
                  <a:lnTo>
                    <a:pt x="0" y="615950"/>
                  </a:lnTo>
                  <a:lnTo>
                    <a:pt x="1853" y="664086"/>
                  </a:lnTo>
                  <a:lnTo>
                    <a:pt x="7321" y="711209"/>
                  </a:lnTo>
                  <a:lnTo>
                    <a:pt x="16267" y="757182"/>
                  </a:lnTo>
                  <a:lnTo>
                    <a:pt x="28554" y="801868"/>
                  </a:lnTo>
                  <a:lnTo>
                    <a:pt x="44046" y="845129"/>
                  </a:lnTo>
                  <a:lnTo>
                    <a:pt x="62605" y="886830"/>
                  </a:lnTo>
                  <a:lnTo>
                    <a:pt x="84094" y="926832"/>
                  </a:lnTo>
                  <a:lnTo>
                    <a:pt x="108377" y="965000"/>
                  </a:lnTo>
                  <a:lnTo>
                    <a:pt x="135316" y="1001196"/>
                  </a:lnTo>
                  <a:lnTo>
                    <a:pt x="164775" y="1035283"/>
                  </a:lnTo>
                  <a:lnTo>
                    <a:pt x="196616" y="1067124"/>
                  </a:lnTo>
                  <a:lnTo>
                    <a:pt x="230703" y="1096583"/>
                  </a:lnTo>
                  <a:lnTo>
                    <a:pt x="266899" y="1123522"/>
                  </a:lnTo>
                  <a:lnTo>
                    <a:pt x="305067" y="1147805"/>
                  </a:lnTo>
                  <a:lnTo>
                    <a:pt x="345069" y="1169294"/>
                  </a:lnTo>
                  <a:lnTo>
                    <a:pt x="386770" y="1187853"/>
                  </a:lnTo>
                  <a:lnTo>
                    <a:pt x="430031" y="1203345"/>
                  </a:lnTo>
                  <a:lnTo>
                    <a:pt x="474717" y="1215632"/>
                  </a:lnTo>
                  <a:lnTo>
                    <a:pt x="520690" y="1224578"/>
                  </a:lnTo>
                  <a:lnTo>
                    <a:pt x="567813" y="1230046"/>
                  </a:lnTo>
                  <a:lnTo>
                    <a:pt x="615950" y="1231900"/>
                  </a:lnTo>
                  <a:lnTo>
                    <a:pt x="615950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Forma libre: forma 22">
              <a:extLst>
                <a:ext uri="{FF2B5EF4-FFF2-40B4-BE49-F238E27FC236}">
                  <a16:creationId xmlns:a16="http://schemas.microsoft.com/office/drawing/2014/main" id="{581D127E-3ED2-80E2-B593-0306FA07AC23}"/>
                </a:ext>
              </a:extLst>
            </p:cNvPr>
            <p:cNvSpPr/>
            <p:nvPr/>
          </p:nvSpPr>
          <p:spPr>
            <a:xfrm>
              <a:off x="609600" y="4381083"/>
              <a:ext cx="608555" cy="1221740"/>
            </a:xfrm>
            <a:custGeom>
              <a:avLst/>
              <a:gdLst>
                <a:gd name="connsiteX0" fmla="*/ 0 w 859370"/>
                <a:gd name="connsiteY0" fmla="*/ 0 h 1725280"/>
                <a:gd name="connsiteX1" fmla="*/ 4111 w 859370"/>
                <a:gd name="connsiteY1" fmla="*/ 0 h 1725280"/>
                <a:gd name="connsiteX2" fmla="*/ 84676 w 859370"/>
                <a:gd name="connsiteY2" fmla="*/ 4068 h 1725280"/>
                <a:gd name="connsiteX3" fmla="*/ 859370 w 859370"/>
                <a:gd name="connsiteY3" fmla="*/ 862536 h 1725280"/>
                <a:gd name="connsiteX4" fmla="*/ 84676 w 859370"/>
                <a:gd name="connsiteY4" fmla="*/ 1721004 h 1725280"/>
                <a:gd name="connsiteX5" fmla="*/ 0 w 859370"/>
                <a:gd name="connsiteY5" fmla="*/ 1725280 h 1725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9370" h="1725280">
                  <a:moveTo>
                    <a:pt x="0" y="0"/>
                  </a:moveTo>
                  <a:lnTo>
                    <a:pt x="4111" y="0"/>
                  </a:lnTo>
                  <a:lnTo>
                    <a:pt x="84676" y="4068"/>
                  </a:lnTo>
                  <a:cubicBezTo>
                    <a:pt x="519810" y="48259"/>
                    <a:pt x="859370" y="415743"/>
                    <a:pt x="859370" y="862536"/>
                  </a:cubicBezTo>
                  <a:cubicBezTo>
                    <a:pt x="859370" y="1309329"/>
                    <a:pt x="519810" y="1676814"/>
                    <a:pt x="84676" y="1721004"/>
                  </a:cubicBezTo>
                  <a:lnTo>
                    <a:pt x="0" y="1725280"/>
                  </a:lnTo>
                  <a:close/>
                </a:path>
              </a:pathLst>
            </a:custGeom>
            <a:solidFill>
              <a:srgbClr val="6BB1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s-ES"/>
            </a:p>
          </p:txBody>
        </p:sp>
      </p:grpSp>
      <p:pic>
        <p:nvPicPr>
          <p:cNvPr id="24" name="Imagen 23" descr="Logotipo&#10;&#10;Descripción generada automáticamente">
            <a:extLst>
              <a:ext uri="{FF2B5EF4-FFF2-40B4-BE49-F238E27FC236}">
                <a16:creationId xmlns:a16="http://schemas.microsoft.com/office/drawing/2014/main" id="{CD3A48FE-86EE-9668-0A0C-95A6EB20177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496" y="108052"/>
            <a:ext cx="2223512" cy="987162"/>
          </a:xfrm>
          <a:prstGeom prst="rect">
            <a:avLst/>
          </a:prstGeom>
        </p:spPr>
      </p:pic>
      <p:pic>
        <p:nvPicPr>
          <p:cNvPr id="25" name="Imagen 24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376ADDD9-F84C-BEC0-1BFA-10C9201241A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60437" y="158750"/>
            <a:ext cx="658385" cy="703791"/>
          </a:xfrm>
          <a:prstGeom prst="rect">
            <a:avLst/>
          </a:prstGeom>
        </p:spPr>
      </p:pic>
      <p:pic>
        <p:nvPicPr>
          <p:cNvPr id="26" name="Imagen 25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E1146FC4-63CA-7E60-F573-701E17416F7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5010" y="4746528"/>
            <a:ext cx="490696" cy="605704"/>
          </a:xfrm>
          <a:prstGeom prst="rect">
            <a:avLst/>
          </a:prstGeom>
        </p:spPr>
      </p:pic>
      <p:pic>
        <p:nvPicPr>
          <p:cNvPr id="27" name="Imagen 26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9215EF1C-A878-5A3F-37E5-F719033B452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96318" y="337795"/>
            <a:ext cx="612979" cy="423788"/>
          </a:xfrm>
          <a:prstGeom prst="rect">
            <a:avLst/>
          </a:prstGeom>
        </p:spPr>
      </p:pic>
      <p:pic>
        <p:nvPicPr>
          <p:cNvPr id="28" name="Imagen 27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55DDD743-CAE6-4771-0A9B-B1F3BBD38C4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3433" y="285033"/>
            <a:ext cx="552437" cy="522167"/>
          </a:xfrm>
          <a:prstGeom prst="rect">
            <a:avLst/>
          </a:prstGeom>
        </p:spPr>
      </p:pic>
      <p:pic>
        <p:nvPicPr>
          <p:cNvPr id="29" name="Imagen 28" descr="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ED03888B-AF6E-9876-98EC-66A1AAB79B4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76049" y="5951076"/>
            <a:ext cx="590369" cy="621037"/>
          </a:xfrm>
          <a:prstGeom prst="rect">
            <a:avLst/>
          </a:prstGeom>
        </p:spPr>
      </p:pic>
      <p:pic>
        <p:nvPicPr>
          <p:cNvPr id="31" name="Imagen 30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C6FA8A68-E321-F480-0EEB-D680C1776B6C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88431" y="1238539"/>
            <a:ext cx="454410" cy="477712"/>
          </a:xfrm>
          <a:prstGeom prst="rect">
            <a:avLst/>
          </a:prstGeom>
        </p:spPr>
      </p:pic>
      <p:pic>
        <p:nvPicPr>
          <p:cNvPr id="32" name="Imagen 31" descr="Imagen que contiene Texto&#10;&#10;Descripción generada automáticamente">
            <a:extLst>
              <a:ext uri="{FF2B5EF4-FFF2-40B4-BE49-F238E27FC236}">
                <a16:creationId xmlns:a16="http://schemas.microsoft.com/office/drawing/2014/main" id="{491B8AE0-AB3C-E529-4BB5-52CCEEC9424D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54225" y="5951076"/>
            <a:ext cx="825311" cy="601153"/>
          </a:xfrm>
          <a:prstGeom prst="rect">
            <a:avLst/>
          </a:prstGeom>
        </p:spPr>
      </p:pic>
      <p:sp>
        <p:nvSpPr>
          <p:cNvPr id="34" name="Marcador de texto 33">
            <a:extLst>
              <a:ext uri="{FF2B5EF4-FFF2-40B4-BE49-F238E27FC236}">
                <a16:creationId xmlns:a16="http://schemas.microsoft.com/office/drawing/2014/main" id="{DFC5C3F9-259A-36CA-3B03-0D0FA6D957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34200" y="1736324"/>
            <a:ext cx="4495800" cy="1430337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003399"/>
                </a:solidFill>
                <a:latin typeface="EC Square Sans Pro" panose="020B050604000002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presentation</a:t>
            </a:r>
            <a:endParaRPr lang="es-ES" dirty="0"/>
          </a:p>
        </p:txBody>
      </p:sp>
      <p:sp>
        <p:nvSpPr>
          <p:cNvPr id="35" name="Marcador de texto 33">
            <a:extLst>
              <a:ext uri="{FF2B5EF4-FFF2-40B4-BE49-F238E27FC236}">
                <a16:creationId xmlns:a16="http://schemas.microsoft.com/office/drawing/2014/main" id="{850E120E-924B-F0F4-3400-13B1861D1B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34200" y="4102095"/>
            <a:ext cx="4495800" cy="32385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EC Square Sans Pro" panose="020B050604000002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/>
              <a:t>Date</a:t>
            </a:r>
          </a:p>
        </p:txBody>
      </p:sp>
      <p:pic>
        <p:nvPicPr>
          <p:cNvPr id="37" name="Imagen 36">
            <a:extLst>
              <a:ext uri="{FF2B5EF4-FFF2-40B4-BE49-F238E27FC236}">
                <a16:creationId xmlns:a16="http://schemas.microsoft.com/office/drawing/2014/main" id="{5505FB79-408A-43F3-9FF6-95F9DFF43961}"/>
              </a:ext>
            </a:extLst>
          </p:cNvPr>
          <p:cNvPicPr/>
          <p:nvPr userDrawn="1"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784132" y="6181329"/>
            <a:ext cx="2201441" cy="5602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799182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8403917" y="4044950"/>
            <a:ext cx="367030" cy="381635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0">
            <a:extLst>
              <a:ext uri="{FF2B5EF4-FFF2-40B4-BE49-F238E27FC236}">
                <a16:creationId xmlns:a16="http://schemas.microsoft.com/office/drawing/2014/main" id="{149D66F7-389A-27C8-9535-F6BDB12495A8}"/>
              </a:ext>
            </a:extLst>
          </p:cNvPr>
          <p:cNvGrpSpPr/>
          <p:nvPr userDrawn="1"/>
        </p:nvGrpSpPr>
        <p:grpSpPr>
          <a:xfrm>
            <a:off x="9079412" y="4702224"/>
            <a:ext cx="366395" cy="366395"/>
            <a:chOff x="11699374" y="787880"/>
            <a:chExt cx="366395" cy="366395"/>
          </a:xfrm>
        </p:grpSpPr>
        <p:sp>
          <p:nvSpPr>
            <p:cNvPr id="14" name="object 11">
              <a:extLst>
                <a:ext uri="{FF2B5EF4-FFF2-40B4-BE49-F238E27FC236}">
                  <a16:creationId xmlns:a16="http://schemas.microsoft.com/office/drawing/2014/main" id="{6B046D43-FE73-E956-8C8B-C27DF4114D34}"/>
                </a:ext>
              </a:extLst>
            </p:cNvPr>
            <p:cNvSpPr/>
            <p:nvPr/>
          </p:nvSpPr>
          <p:spPr>
            <a:xfrm>
              <a:off x="11699374" y="787880"/>
              <a:ext cx="252095" cy="366395"/>
            </a:xfrm>
            <a:custGeom>
              <a:avLst/>
              <a:gdLst/>
              <a:ahLst/>
              <a:cxnLst/>
              <a:rect l="l" t="t" r="r" b="b"/>
              <a:pathLst>
                <a:path w="252095" h="366394">
                  <a:moveTo>
                    <a:pt x="117894" y="0"/>
                  </a:moveTo>
                  <a:lnTo>
                    <a:pt x="0" y="204190"/>
                  </a:lnTo>
                  <a:lnTo>
                    <a:pt x="0" y="365912"/>
                  </a:lnTo>
                  <a:lnTo>
                    <a:pt x="189839" y="365912"/>
                  </a:lnTo>
                  <a:lnTo>
                    <a:pt x="139192" y="176898"/>
                  </a:lnTo>
                  <a:lnTo>
                    <a:pt x="219176" y="176898"/>
                  </a:lnTo>
                  <a:lnTo>
                    <a:pt x="251739" y="120484"/>
                  </a:lnTo>
                  <a:lnTo>
                    <a:pt x="188636" y="103581"/>
                  </a:lnTo>
                  <a:lnTo>
                    <a:pt x="149631" y="103581"/>
                  </a:lnTo>
                  <a:lnTo>
                    <a:pt x="145554" y="99504"/>
                  </a:lnTo>
                  <a:lnTo>
                    <a:pt x="145554" y="89446"/>
                  </a:lnTo>
                  <a:lnTo>
                    <a:pt x="149631" y="85369"/>
                  </a:lnTo>
                  <a:lnTo>
                    <a:pt x="178694" y="85369"/>
                  </a:lnTo>
                  <a:lnTo>
                    <a:pt x="175539" y="73596"/>
                  </a:lnTo>
                  <a:lnTo>
                    <a:pt x="132613" y="62103"/>
                  </a:lnTo>
                  <a:lnTo>
                    <a:pt x="132613" y="40640"/>
                  </a:lnTo>
                  <a:lnTo>
                    <a:pt x="131604" y="29312"/>
                  </a:lnTo>
                  <a:lnTo>
                    <a:pt x="128697" y="18648"/>
                  </a:lnTo>
                  <a:lnTo>
                    <a:pt x="124067" y="8819"/>
                  </a:lnTo>
                  <a:lnTo>
                    <a:pt x="117894" y="0"/>
                  </a:lnTo>
                  <a:close/>
                </a:path>
                <a:path w="252095" h="366394">
                  <a:moveTo>
                    <a:pt x="178694" y="85369"/>
                  </a:moveTo>
                  <a:lnTo>
                    <a:pt x="159689" y="85369"/>
                  </a:lnTo>
                  <a:lnTo>
                    <a:pt x="163766" y="89446"/>
                  </a:lnTo>
                  <a:lnTo>
                    <a:pt x="163766" y="99504"/>
                  </a:lnTo>
                  <a:lnTo>
                    <a:pt x="159689" y="103581"/>
                  </a:lnTo>
                  <a:lnTo>
                    <a:pt x="188636" y="103581"/>
                  </a:lnTo>
                  <a:lnTo>
                    <a:pt x="183184" y="102120"/>
                  </a:lnTo>
                  <a:lnTo>
                    <a:pt x="178694" y="853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2">
              <a:extLst>
                <a:ext uri="{FF2B5EF4-FFF2-40B4-BE49-F238E27FC236}">
                  <a16:creationId xmlns:a16="http://schemas.microsoft.com/office/drawing/2014/main" id="{CAB1DC75-AD94-0D27-7B2A-B2CB1C818F4D}"/>
                </a:ext>
              </a:extLst>
            </p:cNvPr>
            <p:cNvPicPr/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89220" y="908366"/>
              <a:ext cx="176060" cy="245427"/>
            </a:xfrm>
            <a:prstGeom prst="rect">
              <a:avLst/>
            </a:prstGeom>
          </p:spPr>
        </p:pic>
      </p:grp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8008947" cy="53340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Títle</a:t>
            </a:r>
            <a:endParaRPr lang="es-ES" dirty="0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CF32833A-DE42-477E-8ECB-D31CF466537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45126" y="102088"/>
            <a:ext cx="277784" cy="323865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031C6246-1E84-4ABA-962E-B846279FA4E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17704" y="209388"/>
            <a:ext cx="164961" cy="221129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289277BF-206A-4189-B191-D6B66D4EC1E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07505" y="244114"/>
            <a:ext cx="247162" cy="186403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C43C3A26-923F-4AA9-8A83-9442CE625445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49199" y="213985"/>
            <a:ext cx="209412" cy="216532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CDBECE55-D510-45A4-BC30-0396507BFEF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83452" y="193210"/>
            <a:ext cx="209411" cy="237307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142D8253-937C-4829-BEC8-A9989C111E6C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4215" y="256274"/>
            <a:ext cx="150143" cy="174243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B4F3FD2C-58EA-4684-A79C-DBB58F2D302E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79508" y="191783"/>
            <a:ext cx="300983" cy="238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85945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0"/>
            <a:ext cx="1166832" cy="115379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magen que contiene pasto, exterior, campo, mujer&#10;&#10;Descripción generada automáticamente">
            <a:extLst>
              <a:ext uri="{FF2B5EF4-FFF2-40B4-BE49-F238E27FC236}">
                <a16:creationId xmlns:a16="http://schemas.microsoft.com/office/drawing/2014/main" id="{8977CFEE-62C6-7C94-91D6-7965D0B30C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86600" y="1153793"/>
            <a:ext cx="5105400" cy="5716906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0"/>
            <a:ext cx="1166832" cy="221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6693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37805FF-5857-A6EE-E6AF-EDF3B41F0B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7086600" y="0"/>
            <a:ext cx="5105400" cy="6870699"/>
          </a:xfrm>
          <a:prstGeom prst="rect">
            <a:avLst/>
          </a:prstGeom>
        </p:spPr>
      </p:pic>
      <p:sp>
        <p:nvSpPr>
          <p:cNvPr id="6" name="object 2">
            <a:extLst>
              <a:ext uri="{FF2B5EF4-FFF2-40B4-BE49-F238E27FC236}">
                <a16:creationId xmlns:a16="http://schemas.microsoft.com/office/drawing/2014/main" id="{24937448-765A-F40D-C75A-7DE7E819376F}"/>
              </a:ext>
            </a:extLst>
          </p:cNvPr>
          <p:cNvSpPr/>
          <p:nvPr userDrawn="1"/>
        </p:nvSpPr>
        <p:spPr>
          <a:xfrm>
            <a:off x="11531600" y="1318336"/>
            <a:ext cx="658495" cy="5547360"/>
          </a:xfrm>
          <a:custGeom>
            <a:avLst/>
            <a:gdLst/>
            <a:ahLst/>
            <a:cxnLst/>
            <a:rect l="l" t="t" r="r" b="b"/>
            <a:pathLst>
              <a:path w="658495" h="5547359">
                <a:moveTo>
                  <a:pt x="215353" y="5546864"/>
                </a:moveTo>
                <a:lnTo>
                  <a:pt x="0" y="5331511"/>
                </a:lnTo>
                <a:lnTo>
                  <a:pt x="0" y="5333276"/>
                </a:lnTo>
                <a:lnTo>
                  <a:pt x="0" y="5407698"/>
                </a:lnTo>
                <a:lnTo>
                  <a:pt x="0" y="5409463"/>
                </a:lnTo>
                <a:lnTo>
                  <a:pt x="137414" y="5546864"/>
                </a:lnTo>
                <a:lnTo>
                  <a:pt x="139166" y="5546864"/>
                </a:lnTo>
                <a:lnTo>
                  <a:pt x="213588" y="5546864"/>
                </a:lnTo>
                <a:lnTo>
                  <a:pt x="215353" y="5546864"/>
                </a:lnTo>
                <a:close/>
              </a:path>
              <a:path w="658495" h="5547359">
                <a:moveTo>
                  <a:pt x="431253" y="5546864"/>
                </a:moveTo>
                <a:lnTo>
                  <a:pt x="0" y="5115611"/>
                </a:lnTo>
                <a:lnTo>
                  <a:pt x="0" y="5117376"/>
                </a:lnTo>
                <a:lnTo>
                  <a:pt x="0" y="5191798"/>
                </a:lnTo>
                <a:lnTo>
                  <a:pt x="0" y="5193563"/>
                </a:lnTo>
                <a:lnTo>
                  <a:pt x="353314" y="5546864"/>
                </a:lnTo>
                <a:lnTo>
                  <a:pt x="355066" y="5546864"/>
                </a:lnTo>
                <a:lnTo>
                  <a:pt x="429488" y="5546864"/>
                </a:lnTo>
                <a:lnTo>
                  <a:pt x="431253" y="5546864"/>
                </a:lnTo>
                <a:close/>
              </a:path>
              <a:path w="658495" h="5547359">
                <a:moveTo>
                  <a:pt x="647153" y="5546864"/>
                </a:moveTo>
                <a:lnTo>
                  <a:pt x="0" y="4899711"/>
                </a:lnTo>
                <a:lnTo>
                  <a:pt x="0" y="4901476"/>
                </a:lnTo>
                <a:lnTo>
                  <a:pt x="0" y="4975898"/>
                </a:lnTo>
                <a:lnTo>
                  <a:pt x="0" y="4977650"/>
                </a:lnTo>
                <a:lnTo>
                  <a:pt x="569214" y="5546864"/>
                </a:lnTo>
                <a:lnTo>
                  <a:pt x="570979" y="5546864"/>
                </a:lnTo>
                <a:lnTo>
                  <a:pt x="645388" y="5546864"/>
                </a:lnTo>
                <a:lnTo>
                  <a:pt x="647153" y="5546864"/>
                </a:lnTo>
                <a:close/>
              </a:path>
              <a:path w="658495" h="5547359">
                <a:moveTo>
                  <a:pt x="657999" y="5341823"/>
                </a:moveTo>
                <a:lnTo>
                  <a:pt x="0" y="4683811"/>
                </a:lnTo>
                <a:lnTo>
                  <a:pt x="0" y="4685576"/>
                </a:lnTo>
                <a:lnTo>
                  <a:pt x="0" y="4759998"/>
                </a:lnTo>
                <a:lnTo>
                  <a:pt x="0" y="4761750"/>
                </a:lnTo>
                <a:lnTo>
                  <a:pt x="657999" y="5419750"/>
                </a:lnTo>
                <a:lnTo>
                  <a:pt x="657999" y="5417998"/>
                </a:lnTo>
                <a:lnTo>
                  <a:pt x="657999" y="5343576"/>
                </a:lnTo>
                <a:lnTo>
                  <a:pt x="657999" y="5341823"/>
                </a:lnTo>
                <a:close/>
              </a:path>
              <a:path w="658495" h="5547359">
                <a:moveTo>
                  <a:pt x="657999" y="5125923"/>
                </a:moveTo>
                <a:lnTo>
                  <a:pt x="0" y="4467911"/>
                </a:lnTo>
                <a:lnTo>
                  <a:pt x="0" y="4469676"/>
                </a:lnTo>
                <a:lnTo>
                  <a:pt x="0" y="4544098"/>
                </a:lnTo>
                <a:lnTo>
                  <a:pt x="0" y="4545850"/>
                </a:lnTo>
                <a:lnTo>
                  <a:pt x="657999" y="5203850"/>
                </a:lnTo>
                <a:lnTo>
                  <a:pt x="657999" y="5202098"/>
                </a:lnTo>
                <a:lnTo>
                  <a:pt x="657999" y="5127676"/>
                </a:lnTo>
                <a:lnTo>
                  <a:pt x="657999" y="5125923"/>
                </a:lnTo>
                <a:close/>
              </a:path>
              <a:path w="658495" h="5547359">
                <a:moveTo>
                  <a:pt x="657999" y="4910023"/>
                </a:moveTo>
                <a:lnTo>
                  <a:pt x="0" y="4252023"/>
                </a:lnTo>
                <a:lnTo>
                  <a:pt x="0" y="4253776"/>
                </a:lnTo>
                <a:lnTo>
                  <a:pt x="0" y="4328198"/>
                </a:lnTo>
                <a:lnTo>
                  <a:pt x="0" y="4329950"/>
                </a:lnTo>
                <a:lnTo>
                  <a:pt x="657999" y="4987950"/>
                </a:lnTo>
                <a:lnTo>
                  <a:pt x="657999" y="4986198"/>
                </a:lnTo>
                <a:lnTo>
                  <a:pt x="657999" y="4911776"/>
                </a:lnTo>
                <a:lnTo>
                  <a:pt x="657999" y="4910023"/>
                </a:lnTo>
                <a:close/>
              </a:path>
              <a:path w="658495" h="5547359">
                <a:moveTo>
                  <a:pt x="657999" y="4694110"/>
                </a:moveTo>
                <a:lnTo>
                  <a:pt x="0" y="4036110"/>
                </a:lnTo>
                <a:lnTo>
                  <a:pt x="0" y="4037876"/>
                </a:lnTo>
                <a:lnTo>
                  <a:pt x="0" y="4112285"/>
                </a:lnTo>
                <a:lnTo>
                  <a:pt x="0" y="4114063"/>
                </a:lnTo>
                <a:lnTo>
                  <a:pt x="657999" y="4772063"/>
                </a:lnTo>
                <a:lnTo>
                  <a:pt x="657999" y="4770285"/>
                </a:lnTo>
                <a:lnTo>
                  <a:pt x="657999" y="4695876"/>
                </a:lnTo>
                <a:lnTo>
                  <a:pt x="657999" y="4694110"/>
                </a:lnTo>
                <a:close/>
              </a:path>
              <a:path w="658495" h="5547359">
                <a:moveTo>
                  <a:pt x="657999" y="4478210"/>
                </a:moveTo>
                <a:lnTo>
                  <a:pt x="0" y="3820210"/>
                </a:lnTo>
                <a:lnTo>
                  <a:pt x="0" y="3896385"/>
                </a:lnTo>
                <a:lnTo>
                  <a:pt x="657999" y="4554385"/>
                </a:lnTo>
                <a:lnTo>
                  <a:pt x="657999" y="4478210"/>
                </a:lnTo>
                <a:close/>
              </a:path>
              <a:path w="658495" h="5547359">
                <a:moveTo>
                  <a:pt x="657999" y="4260558"/>
                </a:moveTo>
                <a:lnTo>
                  <a:pt x="0" y="3602558"/>
                </a:lnTo>
                <a:lnTo>
                  <a:pt x="0" y="3678732"/>
                </a:lnTo>
                <a:lnTo>
                  <a:pt x="657999" y="4336732"/>
                </a:lnTo>
                <a:lnTo>
                  <a:pt x="657999" y="4260558"/>
                </a:lnTo>
                <a:close/>
              </a:path>
              <a:path w="658495" h="5547359">
                <a:moveTo>
                  <a:pt x="657999" y="4042892"/>
                </a:moveTo>
                <a:lnTo>
                  <a:pt x="0" y="3384880"/>
                </a:lnTo>
                <a:lnTo>
                  <a:pt x="0" y="3461067"/>
                </a:lnTo>
                <a:lnTo>
                  <a:pt x="657999" y="4119067"/>
                </a:lnTo>
                <a:lnTo>
                  <a:pt x="657999" y="4042892"/>
                </a:lnTo>
                <a:close/>
              </a:path>
              <a:path w="658495" h="5547359">
                <a:moveTo>
                  <a:pt x="657999" y="3825214"/>
                </a:moveTo>
                <a:lnTo>
                  <a:pt x="0" y="3167215"/>
                </a:lnTo>
                <a:lnTo>
                  <a:pt x="0" y="3243402"/>
                </a:lnTo>
                <a:lnTo>
                  <a:pt x="657999" y="3901402"/>
                </a:lnTo>
                <a:lnTo>
                  <a:pt x="657999" y="3825214"/>
                </a:lnTo>
                <a:close/>
              </a:path>
              <a:path w="658495" h="5547359">
                <a:moveTo>
                  <a:pt x="657999" y="3607562"/>
                </a:moveTo>
                <a:lnTo>
                  <a:pt x="0" y="2949562"/>
                </a:lnTo>
                <a:lnTo>
                  <a:pt x="0" y="3025737"/>
                </a:lnTo>
                <a:lnTo>
                  <a:pt x="657999" y="3683736"/>
                </a:lnTo>
                <a:lnTo>
                  <a:pt x="657999" y="3607562"/>
                </a:lnTo>
                <a:close/>
              </a:path>
              <a:path w="658495" h="5547359">
                <a:moveTo>
                  <a:pt x="657999" y="3389896"/>
                </a:moveTo>
                <a:lnTo>
                  <a:pt x="0" y="2731897"/>
                </a:lnTo>
                <a:lnTo>
                  <a:pt x="0" y="2808071"/>
                </a:lnTo>
                <a:lnTo>
                  <a:pt x="657999" y="3466071"/>
                </a:lnTo>
                <a:lnTo>
                  <a:pt x="657999" y="3389896"/>
                </a:lnTo>
                <a:close/>
              </a:path>
              <a:path w="658495" h="5547359">
                <a:moveTo>
                  <a:pt x="657999" y="3172231"/>
                </a:moveTo>
                <a:lnTo>
                  <a:pt x="0" y="2514219"/>
                </a:lnTo>
                <a:lnTo>
                  <a:pt x="0" y="2590406"/>
                </a:lnTo>
                <a:lnTo>
                  <a:pt x="657999" y="3248406"/>
                </a:lnTo>
                <a:lnTo>
                  <a:pt x="657999" y="3172231"/>
                </a:lnTo>
                <a:close/>
              </a:path>
              <a:path w="658495" h="5547359">
                <a:moveTo>
                  <a:pt x="657999" y="2954578"/>
                </a:moveTo>
                <a:lnTo>
                  <a:pt x="0" y="2296566"/>
                </a:lnTo>
                <a:lnTo>
                  <a:pt x="0" y="2372753"/>
                </a:lnTo>
                <a:lnTo>
                  <a:pt x="657999" y="3030753"/>
                </a:lnTo>
                <a:lnTo>
                  <a:pt x="657999" y="2954578"/>
                </a:lnTo>
                <a:close/>
              </a:path>
              <a:path w="658495" h="5547359">
                <a:moveTo>
                  <a:pt x="657999" y="2736900"/>
                </a:moveTo>
                <a:lnTo>
                  <a:pt x="0" y="2078901"/>
                </a:lnTo>
                <a:lnTo>
                  <a:pt x="0" y="2155088"/>
                </a:lnTo>
                <a:lnTo>
                  <a:pt x="657999" y="2813088"/>
                </a:lnTo>
                <a:lnTo>
                  <a:pt x="657999" y="2736900"/>
                </a:lnTo>
                <a:close/>
              </a:path>
              <a:path w="658495" h="5547359">
                <a:moveTo>
                  <a:pt x="657999" y="2519235"/>
                </a:moveTo>
                <a:lnTo>
                  <a:pt x="0" y="1861235"/>
                </a:lnTo>
                <a:lnTo>
                  <a:pt x="0" y="1937410"/>
                </a:lnTo>
                <a:lnTo>
                  <a:pt x="657999" y="2595410"/>
                </a:lnTo>
                <a:lnTo>
                  <a:pt x="657999" y="2519235"/>
                </a:lnTo>
                <a:close/>
              </a:path>
              <a:path w="658495" h="5547359">
                <a:moveTo>
                  <a:pt x="657999" y="2301583"/>
                </a:moveTo>
                <a:lnTo>
                  <a:pt x="0" y="1643570"/>
                </a:lnTo>
                <a:lnTo>
                  <a:pt x="0" y="1719757"/>
                </a:lnTo>
                <a:lnTo>
                  <a:pt x="657999" y="2377757"/>
                </a:lnTo>
                <a:lnTo>
                  <a:pt x="657999" y="2301583"/>
                </a:lnTo>
                <a:close/>
              </a:path>
              <a:path w="658495" h="5547359">
                <a:moveTo>
                  <a:pt x="657999" y="2083917"/>
                </a:moveTo>
                <a:lnTo>
                  <a:pt x="0" y="1425905"/>
                </a:lnTo>
                <a:lnTo>
                  <a:pt x="0" y="1502092"/>
                </a:lnTo>
                <a:lnTo>
                  <a:pt x="657999" y="2160092"/>
                </a:lnTo>
                <a:lnTo>
                  <a:pt x="657999" y="2083917"/>
                </a:lnTo>
                <a:close/>
              </a:path>
              <a:path w="658495" h="5547359">
                <a:moveTo>
                  <a:pt x="657999" y="1866239"/>
                </a:moveTo>
                <a:lnTo>
                  <a:pt x="0" y="1208239"/>
                </a:lnTo>
                <a:lnTo>
                  <a:pt x="0" y="1284427"/>
                </a:lnTo>
                <a:lnTo>
                  <a:pt x="657999" y="1942426"/>
                </a:lnTo>
                <a:lnTo>
                  <a:pt x="657999" y="1866239"/>
                </a:lnTo>
                <a:close/>
              </a:path>
              <a:path w="658495" h="5547359">
                <a:moveTo>
                  <a:pt x="657999" y="1648587"/>
                </a:moveTo>
                <a:lnTo>
                  <a:pt x="0" y="990587"/>
                </a:lnTo>
                <a:lnTo>
                  <a:pt x="0" y="1066761"/>
                </a:lnTo>
                <a:lnTo>
                  <a:pt x="657999" y="1724761"/>
                </a:lnTo>
                <a:lnTo>
                  <a:pt x="657999" y="1648587"/>
                </a:lnTo>
                <a:close/>
              </a:path>
              <a:path w="658495" h="5547359">
                <a:moveTo>
                  <a:pt x="657999" y="1430921"/>
                </a:moveTo>
                <a:lnTo>
                  <a:pt x="0" y="772922"/>
                </a:lnTo>
                <a:lnTo>
                  <a:pt x="0" y="849096"/>
                </a:lnTo>
                <a:lnTo>
                  <a:pt x="657999" y="1507096"/>
                </a:lnTo>
                <a:lnTo>
                  <a:pt x="657999" y="1430921"/>
                </a:lnTo>
                <a:close/>
              </a:path>
              <a:path w="658495" h="5547359">
                <a:moveTo>
                  <a:pt x="657999" y="1213256"/>
                </a:moveTo>
                <a:lnTo>
                  <a:pt x="0" y="555244"/>
                </a:lnTo>
                <a:lnTo>
                  <a:pt x="0" y="631431"/>
                </a:lnTo>
                <a:lnTo>
                  <a:pt x="657999" y="1289431"/>
                </a:lnTo>
                <a:lnTo>
                  <a:pt x="657999" y="1213256"/>
                </a:lnTo>
                <a:close/>
              </a:path>
              <a:path w="658495" h="5547359">
                <a:moveTo>
                  <a:pt x="657999" y="995578"/>
                </a:moveTo>
                <a:lnTo>
                  <a:pt x="0" y="337578"/>
                </a:lnTo>
                <a:lnTo>
                  <a:pt x="0" y="413766"/>
                </a:lnTo>
                <a:lnTo>
                  <a:pt x="657999" y="1071765"/>
                </a:lnTo>
                <a:lnTo>
                  <a:pt x="657999" y="995578"/>
                </a:lnTo>
                <a:close/>
              </a:path>
              <a:path w="658495" h="5547359">
                <a:moveTo>
                  <a:pt x="657999" y="777925"/>
                </a:moveTo>
                <a:lnTo>
                  <a:pt x="0" y="119926"/>
                </a:lnTo>
                <a:lnTo>
                  <a:pt x="0" y="196113"/>
                </a:lnTo>
                <a:lnTo>
                  <a:pt x="657999" y="854113"/>
                </a:lnTo>
                <a:lnTo>
                  <a:pt x="657999" y="777925"/>
                </a:lnTo>
                <a:close/>
              </a:path>
              <a:path w="658495" h="5547359">
                <a:moveTo>
                  <a:pt x="657999" y="560247"/>
                </a:moveTo>
                <a:lnTo>
                  <a:pt x="97751" y="0"/>
                </a:lnTo>
                <a:lnTo>
                  <a:pt x="21564" y="0"/>
                </a:lnTo>
                <a:lnTo>
                  <a:pt x="657999" y="636435"/>
                </a:lnTo>
                <a:lnTo>
                  <a:pt x="657999" y="560247"/>
                </a:lnTo>
                <a:close/>
              </a:path>
              <a:path w="658495" h="5547359">
                <a:moveTo>
                  <a:pt x="657999" y="342595"/>
                </a:moveTo>
                <a:lnTo>
                  <a:pt x="315404" y="0"/>
                </a:lnTo>
                <a:lnTo>
                  <a:pt x="239229" y="0"/>
                </a:lnTo>
                <a:lnTo>
                  <a:pt x="657999" y="418769"/>
                </a:lnTo>
                <a:lnTo>
                  <a:pt x="657999" y="342595"/>
                </a:lnTo>
                <a:close/>
              </a:path>
              <a:path w="658495" h="5547359">
                <a:moveTo>
                  <a:pt x="657999" y="124929"/>
                </a:moveTo>
                <a:lnTo>
                  <a:pt x="533069" y="0"/>
                </a:lnTo>
                <a:lnTo>
                  <a:pt x="456882" y="0"/>
                </a:lnTo>
                <a:lnTo>
                  <a:pt x="657999" y="201104"/>
                </a:lnTo>
                <a:lnTo>
                  <a:pt x="657999" y="124929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3">
            <a:extLst>
              <a:ext uri="{FF2B5EF4-FFF2-40B4-BE49-F238E27FC236}">
                <a16:creationId xmlns:a16="http://schemas.microsoft.com/office/drawing/2014/main" id="{5F0F9FEC-EB76-6F86-A3A5-5515E3EFDE89}"/>
              </a:ext>
            </a:extLst>
          </p:cNvPr>
          <p:cNvGrpSpPr/>
          <p:nvPr userDrawn="1"/>
        </p:nvGrpSpPr>
        <p:grpSpPr>
          <a:xfrm>
            <a:off x="10226527" y="4356"/>
            <a:ext cx="1963420" cy="1310005"/>
            <a:chOff x="10226527" y="4356"/>
            <a:chExt cx="1963420" cy="1310005"/>
          </a:xfrm>
        </p:grpSpPr>
        <p:sp>
          <p:nvSpPr>
            <p:cNvPr id="8" name="object 4">
              <a:extLst>
                <a:ext uri="{FF2B5EF4-FFF2-40B4-BE49-F238E27FC236}">
                  <a16:creationId xmlns:a16="http://schemas.microsoft.com/office/drawing/2014/main" id="{FE2F8714-D35E-CC42-0386-9E2EC442F2A0}"/>
                </a:ext>
              </a:extLst>
            </p:cNvPr>
            <p:cNvSpPr/>
            <p:nvPr/>
          </p:nvSpPr>
          <p:spPr>
            <a:xfrm>
              <a:off x="10879620" y="4356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20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5">
              <a:extLst>
                <a:ext uri="{FF2B5EF4-FFF2-40B4-BE49-F238E27FC236}">
                  <a16:creationId xmlns:a16="http://schemas.microsoft.com/office/drawing/2014/main" id="{D4F62FC4-DB52-EB92-FBD8-4DB9D18EAD95}"/>
                </a:ext>
              </a:extLst>
            </p:cNvPr>
            <p:cNvSpPr/>
            <p:nvPr/>
          </p:nvSpPr>
          <p:spPr>
            <a:xfrm>
              <a:off x="11534609" y="658939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19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6">
              <a:extLst>
                <a:ext uri="{FF2B5EF4-FFF2-40B4-BE49-F238E27FC236}">
                  <a16:creationId xmlns:a16="http://schemas.microsoft.com/office/drawing/2014/main" id="{ECFE1777-D564-EBE0-B8BD-13B0EAD3B06E}"/>
                </a:ext>
              </a:extLst>
            </p:cNvPr>
            <p:cNvSpPr/>
            <p:nvPr/>
          </p:nvSpPr>
          <p:spPr>
            <a:xfrm>
              <a:off x="11534621" y="4363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0" y="0"/>
                  </a:moveTo>
                  <a:lnTo>
                    <a:pt x="0" y="654570"/>
                  </a:lnTo>
                  <a:lnTo>
                    <a:pt x="654570" y="654570"/>
                  </a:lnTo>
                  <a:lnTo>
                    <a:pt x="652775" y="605718"/>
                  </a:lnTo>
                  <a:lnTo>
                    <a:pt x="647473" y="557841"/>
                  </a:lnTo>
                  <a:lnTo>
                    <a:pt x="638792" y="511065"/>
                  </a:lnTo>
                  <a:lnTo>
                    <a:pt x="626857" y="465518"/>
                  </a:lnTo>
                  <a:lnTo>
                    <a:pt x="611796" y="421326"/>
                  </a:lnTo>
                  <a:lnTo>
                    <a:pt x="593734" y="378616"/>
                  </a:lnTo>
                  <a:lnTo>
                    <a:pt x="572799" y="337514"/>
                  </a:lnTo>
                  <a:lnTo>
                    <a:pt x="549117" y="298146"/>
                  </a:lnTo>
                  <a:lnTo>
                    <a:pt x="522814" y="260639"/>
                  </a:lnTo>
                  <a:lnTo>
                    <a:pt x="494018" y="225120"/>
                  </a:lnTo>
                  <a:lnTo>
                    <a:pt x="462854" y="191716"/>
                  </a:lnTo>
                  <a:lnTo>
                    <a:pt x="429450" y="160552"/>
                  </a:lnTo>
                  <a:lnTo>
                    <a:pt x="393931" y="131755"/>
                  </a:lnTo>
                  <a:lnTo>
                    <a:pt x="356424" y="105453"/>
                  </a:lnTo>
                  <a:lnTo>
                    <a:pt x="317056" y="81771"/>
                  </a:lnTo>
                  <a:lnTo>
                    <a:pt x="275954" y="60836"/>
                  </a:lnTo>
                  <a:lnTo>
                    <a:pt x="233243" y="42774"/>
                  </a:lnTo>
                  <a:lnTo>
                    <a:pt x="189051" y="27713"/>
                  </a:lnTo>
                  <a:lnTo>
                    <a:pt x="143504" y="15778"/>
                  </a:lnTo>
                  <a:lnTo>
                    <a:pt x="96729" y="7097"/>
                  </a:lnTo>
                  <a:lnTo>
                    <a:pt x="48852" y="17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7">
              <a:extLst>
                <a:ext uri="{FF2B5EF4-FFF2-40B4-BE49-F238E27FC236}">
                  <a16:creationId xmlns:a16="http://schemas.microsoft.com/office/drawing/2014/main" id="{7222ACF4-4339-F646-1093-9A14936D7D38}"/>
                </a:ext>
              </a:extLst>
            </p:cNvPr>
            <p:cNvSpPr/>
            <p:nvPr/>
          </p:nvSpPr>
          <p:spPr>
            <a:xfrm>
              <a:off x="10226527" y="4357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654570" y="0"/>
                  </a:moveTo>
                  <a:lnTo>
                    <a:pt x="0" y="0"/>
                  </a:lnTo>
                  <a:lnTo>
                    <a:pt x="1795" y="48852"/>
                  </a:lnTo>
                  <a:lnTo>
                    <a:pt x="7097" y="96729"/>
                  </a:lnTo>
                  <a:lnTo>
                    <a:pt x="15778" y="143504"/>
                  </a:lnTo>
                  <a:lnTo>
                    <a:pt x="27713" y="189051"/>
                  </a:lnTo>
                  <a:lnTo>
                    <a:pt x="42774" y="233243"/>
                  </a:lnTo>
                  <a:lnTo>
                    <a:pt x="60836" y="275954"/>
                  </a:lnTo>
                  <a:lnTo>
                    <a:pt x="81771" y="317056"/>
                  </a:lnTo>
                  <a:lnTo>
                    <a:pt x="105453" y="356424"/>
                  </a:lnTo>
                  <a:lnTo>
                    <a:pt x="131755" y="393931"/>
                  </a:lnTo>
                  <a:lnTo>
                    <a:pt x="160552" y="429450"/>
                  </a:lnTo>
                  <a:lnTo>
                    <a:pt x="191716" y="462854"/>
                  </a:lnTo>
                  <a:lnTo>
                    <a:pt x="225120" y="494018"/>
                  </a:lnTo>
                  <a:lnTo>
                    <a:pt x="260639" y="522814"/>
                  </a:lnTo>
                  <a:lnTo>
                    <a:pt x="298146" y="549117"/>
                  </a:lnTo>
                  <a:lnTo>
                    <a:pt x="337514" y="572799"/>
                  </a:lnTo>
                  <a:lnTo>
                    <a:pt x="378616" y="593734"/>
                  </a:lnTo>
                  <a:lnTo>
                    <a:pt x="421326" y="611796"/>
                  </a:lnTo>
                  <a:lnTo>
                    <a:pt x="465518" y="626857"/>
                  </a:lnTo>
                  <a:lnTo>
                    <a:pt x="511065" y="638792"/>
                  </a:lnTo>
                  <a:lnTo>
                    <a:pt x="557841" y="647473"/>
                  </a:lnTo>
                  <a:lnTo>
                    <a:pt x="605718" y="652775"/>
                  </a:lnTo>
                  <a:lnTo>
                    <a:pt x="654570" y="654570"/>
                  </a:lnTo>
                  <a:lnTo>
                    <a:pt x="654570" y="0"/>
                  </a:lnTo>
                  <a:close/>
                </a:path>
              </a:pathLst>
            </a:custGeom>
            <a:solidFill>
              <a:srgbClr val="EC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11023879" y="130606"/>
            <a:ext cx="367030" cy="381635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1" y="311150"/>
            <a:ext cx="608614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20" name="Imagen 19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8D91507A-E5FD-4F81-8084-ED0CF44931D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47804" y="859216"/>
            <a:ext cx="426085" cy="294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0438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0BE46563-0AF8-D4CE-73C0-03D0CBEB89E0}"/>
              </a:ext>
            </a:extLst>
          </p:cNvPr>
          <p:cNvSpPr/>
          <p:nvPr userDrawn="1"/>
        </p:nvSpPr>
        <p:spPr>
          <a:xfrm>
            <a:off x="6096000" y="0"/>
            <a:ext cx="6093675" cy="4445005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object 3">
            <a:extLst>
              <a:ext uri="{FF2B5EF4-FFF2-40B4-BE49-F238E27FC236}">
                <a16:creationId xmlns:a16="http://schemas.microsoft.com/office/drawing/2014/main" id="{BA9409D1-A9BD-5F7D-AF9C-32F07DE1ED4B}"/>
              </a:ext>
            </a:extLst>
          </p:cNvPr>
          <p:cNvPicPr/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096000" cy="6865200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3B86B49A-E309-306F-54EA-1E91AEFD27BB}"/>
              </a:ext>
            </a:extLst>
          </p:cNvPr>
          <p:cNvSpPr/>
          <p:nvPr userDrawn="1"/>
        </p:nvSpPr>
        <p:spPr>
          <a:xfrm>
            <a:off x="3657179" y="5634288"/>
            <a:ext cx="1236412" cy="1236412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object 12">
            <a:extLst>
              <a:ext uri="{FF2B5EF4-FFF2-40B4-BE49-F238E27FC236}">
                <a16:creationId xmlns:a16="http://schemas.microsoft.com/office/drawing/2014/main" id="{5FE8D229-B039-4150-3CC7-A90C7A82C428}"/>
              </a:ext>
            </a:extLst>
          </p:cNvPr>
          <p:cNvSpPr/>
          <p:nvPr userDrawn="1"/>
        </p:nvSpPr>
        <p:spPr>
          <a:xfrm>
            <a:off x="2428304" y="4438510"/>
            <a:ext cx="1242631" cy="1221740"/>
          </a:xfrm>
          <a:custGeom>
            <a:avLst/>
            <a:gdLst/>
            <a:ahLst/>
            <a:cxnLst/>
            <a:rect l="l" t="t" r="r" b="b"/>
            <a:pathLst>
              <a:path w="1221739" h="1221739">
                <a:moveTo>
                  <a:pt x="1221257" y="0"/>
                </a:moveTo>
                <a:lnTo>
                  <a:pt x="0" y="0"/>
                </a:lnTo>
                <a:lnTo>
                  <a:pt x="0" y="1221257"/>
                </a:lnTo>
                <a:lnTo>
                  <a:pt x="1221257" y="1221257"/>
                </a:lnTo>
                <a:lnTo>
                  <a:pt x="1221257" y="0"/>
                </a:lnTo>
                <a:close/>
              </a:path>
            </a:pathLst>
          </a:custGeom>
          <a:solidFill>
            <a:srgbClr val="6BB18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4D247D67-8E2B-31C5-C8A0-D5D6C35C3466}"/>
              </a:ext>
            </a:extLst>
          </p:cNvPr>
          <p:cNvSpPr/>
          <p:nvPr userDrawn="1"/>
        </p:nvSpPr>
        <p:spPr>
          <a:xfrm>
            <a:off x="1212899" y="5634288"/>
            <a:ext cx="1236412" cy="1236412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1CD11B8C-5E46-1D50-21DC-A81F63330B4D}"/>
              </a:ext>
            </a:extLst>
          </p:cNvPr>
          <p:cNvSpPr/>
          <p:nvPr userDrawn="1"/>
        </p:nvSpPr>
        <p:spPr>
          <a:xfrm>
            <a:off x="5012862" y="2"/>
            <a:ext cx="1083138" cy="987162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215ECAC5-8F58-7F5F-622B-0B7282FFADD6}"/>
              </a:ext>
            </a:extLst>
          </p:cNvPr>
          <p:cNvSpPr/>
          <p:nvPr userDrawn="1"/>
        </p:nvSpPr>
        <p:spPr>
          <a:xfrm>
            <a:off x="3946062" y="2"/>
            <a:ext cx="1083138" cy="987162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3A8E09E6-072B-3BB2-09B2-2F1D41A6B4AE}"/>
              </a:ext>
            </a:extLst>
          </p:cNvPr>
          <p:cNvSpPr/>
          <p:nvPr userDrawn="1"/>
        </p:nvSpPr>
        <p:spPr>
          <a:xfrm>
            <a:off x="2879262" y="2"/>
            <a:ext cx="1083138" cy="987162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5" name="Imagen 14" descr="Patrón de fondo&#10;&#10;Descripción generada automáticamente">
            <a:extLst>
              <a:ext uri="{FF2B5EF4-FFF2-40B4-BE49-F238E27FC236}">
                <a16:creationId xmlns:a16="http://schemas.microsoft.com/office/drawing/2014/main" id="{D4448343-1AE6-F56C-54AC-92A22E41AFB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438510"/>
            <a:ext cx="1233122" cy="2432190"/>
          </a:xfrm>
          <a:prstGeom prst="rect">
            <a:avLst/>
          </a:prstGeom>
        </p:spPr>
      </p:pic>
      <p:sp>
        <p:nvSpPr>
          <p:cNvPr id="16" name="object 5">
            <a:extLst>
              <a:ext uri="{FF2B5EF4-FFF2-40B4-BE49-F238E27FC236}">
                <a16:creationId xmlns:a16="http://schemas.microsoft.com/office/drawing/2014/main" id="{8B60C17B-0742-9FC2-AB7E-A06FF6B60618}"/>
              </a:ext>
            </a:extLst>
          </p:cNvPr>
          <p:cNvSpPr/>
          <p:nvPr userDrawn="1"/>
        </p:nvSpPr>
        <p:spPr>
          <a:xfrm>
            <a:off x="4885851" y="4445005"/>
            <a:ext cx="1223010" cy="1212850"/>
          </a:xfrm>
          <a:custGeom>
            <a:avLst/>
            <a:gdLst/>
            <a:ahLst/>
            <a:cxnLst/>
            <a:rect l="l" t="t" r="r" b="b"/>
            <a:pathLst>
              <a:path w="1223010" h="1212850">
                <a:moveTo>
                  <a:pt x="1222997" y="0"/>
                </a:moveTo>
                <a:lnTo>
                  <a:pt x="1212697" y="0"/>
                </a:lnTo>
                <a:lnTo>
                  <a:pt x="1163924" y="962"/>
                </a:lnTo>
                <a:lnTo>
                  <a:pt x="1115639" y="3827"/>
                </a:lnTo>
                <a:lnTo>
                  <a:pt x="1067879" y="8557"/>
                </a:lnTo>
                <a:lnTo>
                  <a:pt x="1020681" y="15116"/>
                </a:lnTo>
                <a:lnTo>
                  <a:pt x="974080" y="23469"/>
                </a:lnTo>
                <a:lnTo>
                  <a:pt x="928112" y="33578"/>
                </a:lnTo>
                <a:lnTo>
                  <a:pt x="882815" y="45407"/>
                </a:lnTo>
                <a:lnTo>
                  <a:pt x="838224" y="58921"/>
                </a:lnTo>
                <a:lnTo>
                  <a:pt x="794375" y="74083"/>
                </a:lnTo>
                <a:lnTo>
                  <a:pt x="751305" y="90857"/>
                </a:lnTo>
                <a:lnTo>
                  <a:pt x="709050" y="109207"/>
                </a:lnTo>
                <a:lnTo>
                  <a:pt x="667646" y="129096"/>
                </a:lnTo>
                <a:lnTo>
                  <a:pt x="627129" y="150488"/>
                </a:lnTo>
                <a:lnTo>
                  <a:pt x="587536" y="173348"/>
                </a:lnTo>
                <a:lnTo>
                  <a:pt x="548902" y="197638"/>
                </a:lnTo>
                <a:lnTo>
                  <a:pt x="511265" y="223322"/>
                </a:lnTo>
                <a:lnTo>
                  <a:pt x="474660" y="250365"/>
                </a:lnTo>
                <a:lnTo>
                  <a:pt x="439123" y="278730"/>
                </a:lnTo>
                <a:lnTo>
                  <a:pt x="404691" y="308380"/>
                </a:lnTo>
                <a:lnTo>
                  <a:pt x="371400" y="339281"/>
                </a:lnTo>
                <a:lnTo>
                  <a:pt x="339286" y="371395"/>
                </a:lnTo>
                <a:lnTo>
                  <a:pt x="308385" y="404686"/>
                </a:lnTo>
                <a:lnTo>
                  <a:pt x="278734" y="439117"/>
                </a:lnTo>
                <a:lnTo>
                  <a:pt x="250369" y="474654"/>
                </a:lnTo>
                <a:lnTo>
                  <a:pt x="223326" y="511259"/>
                </a:lnTo>
                <a:lnTo>
                  <a:pt x="197641" y="548897"/>
                </a:lnTo>
                <a:lnTo>
                  <a:pt x="173350" y="587530"/>
                </a:lnTo>
                <a:lnTo>
                  <a:pt x="150491" y="627123"/>
                </a:lnTo>
                <a:lnTo>
                  <a:pt x="129098" y="667640"/>
                </a:lnTo>
                <a:lnTo>
                  <a:pt x="109209" y="709044"/>
                </a:lnTo>
                <a:lnTo>
                  <a:pt x="90859" y="751300"/>
                </a:lnTo>
                <a:lnTo>
                  <a:pt x="74085" y="794370"/>
                </a:lnTo>
                <a:lnTo>
                  <a:pt x="58923" y="838219"/>
                </a:lnTo>
                <a:lnTo>
                  <a:pt x="45408" y="882811"/>
                </a:lnTo>
                <a:lnTo>
                  <a:pt x="33578" y="928108"/>
                </a:lnTo>
                <a:lnTo>
                  <a:pt x="23469" y="974076"/>
                </a:lnTo>
                <a:lnTo>
                  <a:pt x="15117" y="1020678"/>
                </a:lnTo>
                <a:lnTo>
                  <a:pt x="8557" y="1067877"/>
                </a:lnTo>
                <a:lnTo>
                  <a:pt x="3827" y="1115637"/>
                </a:lnTo>
                <a:lnTo>
                  <a:pt x="962" y="1163923"/>
                </a:lnTo>
                <a:lnTo>
                  <a:pt x="0" y="1212697"/>
                </a:lnTo>
                <a:lnTo>
                  <a:pt x="1222997" y="1212697"/>
                </a:lnTo>
                <a:lnTo>
                  <a:pt x="1222997" y="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6">
            <a:extLst>
              <a:ext uri="{FF2B5EF4-FFF2-40B4-BE49-F238E27FC236}">
                <a16:creationId xmlns:a16="http://schemas.microsoft.com/office/drawing/2014/main" id="{91098FAB-F165-EE15-2E69-55924EE693FB}"/>
              </a:ext>
            </a:extLst>
          </p:cNvPr>
          <p:cNvSpPr/>
          <p:nvPr userDrawn="1"/>
        </p:nvSpPr>
        <p:spPr>
          <a:xfrm>
            <a:off x="4889500" y="5650725"/>
            <a:ext cx="1221740" cy="1221740"/>
          </a:xfrm>
          <a:custGeom>
            <a:avLst/>
            <a:gdLst/>
            <a:ahLst/>
            <a:cxnLst/>
            <a:rect l="l" t="t" r="r" b="b"/>
            <a:pathLst>
              <a:path w="1221739" h="1221739">
                <a:moveTo>
                  <a:pt x="1221257" y="0"/>
                </a:moveTo>
                <a:lnTo>
                  <a:pt x="0" y="0"/>
                </a:lnTo>
                <a:lnTo>
                  <a:pt x="0" y="1221257"/>
                </a:lnTo>
                <a:lnTo>
                  <a:pt x="1221257" y="1221257"/>
                </a:lnTo>
                <a:lnTo>
                  <a:pt x="1221257" y="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16">
            <a:extLst>
              <a:ext uri="{FF2B5EF4-FFF2-40B4-BE49-F238E27FC236}">
                <a16:creationId xmlns:a16="http://schemas.microsoft.com/office/drawing/2014/main" id="{3387D0DD-C550-57B3-4353-CB37A181170D}"/>
              </a:ext>
            </a:extLst>
          </p:cNvPr>
          <p:cNvSpPr/>
          <p:nvPr userDrawn="1"/>
        </p:nvSpPr>
        <p:spPr>
          <a:xfrm>
            <a:off x="5029200" y="996950"/>
            <a:ext cx="1073624" cy="963131"/>
          </a:xfrm>
          <a:custGeom>
            <a:avLst/>
            <a:gdLst/>
            <a:ahLst/>
            <a:cxnLst/>
            <a:rect l="l" t="t" r="r" b="b"/>
            <a:pathLst>
              <a:path w="1221739" h="1221739">
                <a:moveTo>
                  <a:pt x="1221257" y="0"/>
                </a:moveTo>
                <a:lnTo>
                  <a:pt x="0" y="0"/>
                </a:lnTo>
                <a:lnTo>
                  <a:pt x="0" y="1221257"/>
                </a:lnTo>
                <a:lnTo>
                  <a:pt x="1221257" y="1221257"/>
                </a:lnTo>
                <a:lnTo>
                  <a:pt x="1221257" y="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1" name="Grupo 20">
            <a:extLst>
              <a:ext uri="{FF2B5EF4-FFF2-40B4-BE49-F238E27FC236}">
                <a16:creationId xmlns:a16="http://schemas.microsoft.com/office/drawing/2014/main" id="{72F1D396-F8FA-9C63-E0DC-3CD1D006BAC1}"/>
              </a:ext>
            </a:extLst>
          </p:cNvPr>
          <p:cNvGrpSpPr/>
          <p:nvPr userDrawn="1"/>
        </p:nvGrpSpPr>
        <p:grpSpPr>
          <a:xfrm>
            <a:off x="-6824" y="4425950"/>
            <a:ext cx="1224979" cy="1231900"/>
            <a:chOff x="-6824" y="4376003"/>
            <a:chExt cx="1224979" cy="1231900"/>
          </a:xfrm>
        </p:grpSpPr>
        <p:sp>
          <p:nvSpPr>
            <p:cNvPr id="22" name="object 6">
              <a:extLst>
                <a:ext uri="{FF2B5EF4-FFF2-40B4-BE49-F238E27FC236}">
                  <a16:creationId xmlns:a16="http://schemas.microsoft.com/office/drawing/2014/main" id="{CB32DD6C-C583-2520-AAFF-39D40ED291C8}"/>
                </a:ext>
              </a:extLst>
            </p:cNvPr>
            <p:cNvSpPr/>
            <p:nvPr/>
          </p:nvSpPr>
          <p:spPr>
            <a:xfrm>
              <a:off x="-6824" y="4376003"/>
              <a:ext cx="615950" cy="1231900"/>
            </a:xfrm>
            <a:custGeom>
              <a:avLst/>
              <a:gdLst/>
              <a:ahLst/>
              <a:cxnLst/>
              <a:rect l="l" t="t" r="r" b="b"/>
              <a:pathLst>
                <a:path w="615950" h="1231900">
                  <a:moveTo>
                    <a:pt x="615950" y="0"/>
                  </a:moveTo>
                  <a:lnTo>
                    <a:pt x="567813" y="1853"/>
                  </a:lnTo>
                  <a:lnTo>
                    <a:pt x="520690" y="7321"/>
                  </a:lnTo>
                  <a:lnTo>
                    <a:pt x="474717" y="16267"/>
                  </a:lnTo>
                  <a:lnTo>
                    <a:pt x="430031" y="28554"/>
                  </a:lnTo>
                  <a:lnTo>
                    <a:pt x="386770" y="44046"/>
                  </a:lnTo>
                  <a:lnTo>
                    <a:pt x="345069" y="62605"/>
                  </a:lnTo>
                  <a:lnTo>
                    <a:pt x="305067" y="84094"/>
                  </a:lnTo>
                  <a:lnTo>
                    <a:pt x="266899" y="108377"/>
                  </a:lnTo>
                  <a:lnTo>
                    <a:pt x="230703" y="135316"/>
                  </a:lnTo>
                  <a:lnTo>
                    <a:pt x="196616" y="164775"/>
                  </a:lnTo>
                  <a:lnTo>
                    <a:pt x="164775" y="196616"/>
                  </a:lnTo>
                  <a:lnTo>
                    <a:pt x="135316" y="230703"/>
                  </a:lnTo>
                  <a:lnTo>
                    <a:pt x="108377" y="266899"/>
                  </a:lnTo>
                  <a:lnTo>
                    <a:pt x="84094" y="305067"/>
                  </a:lnTo>
                  <a:lnTo>
                    <a:pt x="62605" y="345069"/>
                  </a:lnTo>
                  <a:lnTo>
                    <a:pt x="44046" y="386770"/>
                  </a:lnTo>
                  <a:lnTo>
                    <a:pt x="28554" y="430031"/>
                  </a:lnTo>
                  <a:lnTo>
                    <a:pt x="16267" y="474717"/>
                  </a:lnTo>
                  <a:lnTo>
                    <a:pt x="7321" y="520690"/>
                  </a:lnTo>
                  <a:lnTo>
                    <a:pt x="1853" y="567813"/>
                  </a:lnTo>
                  <a:lnTo>
                    <a:pt x="0" y="615950"/>
                  </a:lnTo>
                  <a:lnTo>
                    <a:pt x="1853" y="664086"/>
                  </a:lnTo>
                  <a:lnTo>
                    <a:pt x="7321" y="711209"/>
                  </a:lnTo>
                  <a:lnTo>
                    <a:pt x="16267" y="757182"/>
                  </a:lnTo>
                  <a:lnTo>
                    <a:pt x="28554" y="801868"/>
                  </a:lnTo>
                  <a:lnTo>
                    <a:pt x="44046" y="845129"/>
                  </a:lnTo>
                  <a:lnTo>
                    <a:pt x="62605" y="886830"/>
                  </a:lnTo>
                  <a:lnTo>
                    <a:pt x="84094" y="926832"/>
                  </a:lnTo>
                  <a:lnTo>
                    <a:pt x="108377" y="965000"/>
                  </a:lnTo>
                  <a:lnTo>
                    <a:pt x="135316" y="1001196"/>
                  </a:lnTo>
                  <a:lnTo>
                    <a:pt x="164775" y="1035283"/>
                  </a:lnTo>
                  <a:lnTo>
                    <a:pt x="196616" y="1067124"/>
                  </a:lnTo>
                  <a:lnTo>
                    <a:pt x="230703" y="1096583"/>
                  </a:lnTo>
                  <a:lnTo>
                    <a:pt x="266899" y="1123522"/>
                  </a:lnTo>
                  <a:lnTo>
                    <a:pt x="305067" y="1147805"/>
                  </a:lnTo>
                  <a:lnTo>
                    <a:pt x="345069" y="1169294"/>
                  </a:lnTo>
                  <a:lnTo>
                    <a:pt x="386770" y="1187853"/>
                  </a:lnTo>
                  <a:lnTo>
                    <a:pt x="430031" y="1203345"/>
                  </a:lnTo>
                  <a:lnTo>
                    <a:pt x="474717" y="1215632"/>
                  </a:lnTo>
                  <a:lnTo>
                    <a:pt x="520690" y="1224578"/>
                  </a:lnTo>
                  <a:lnTo>
                    <a:pt x="567813" y="1230046"/>
                  </a:lnTo>
                  <a:lnTo>
                    <a:pt x="615950" y="1231900"/>
                  </a:lnTo>
                  <a:lnTo>
                    <a:pt x="615950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Forma libre: forma 22">
              <a:extLst>
                <a:ext uri="{FF2B5EF4-FFF2-40B4-BE49-F238E27FC236}">
                  <a16:creationId xmlns:a16="http://schemas.microsoft.com/office/drawing/2014/main" id="{581D127E-3ED2-80E2-B593-0306FA07AC23}"/>
                </a:ext>
              </a:extLst>
            </p:cNvPr>
            <p:cNvSpPr/>
            <p:nvPr/>
          </p:nvSpPr>
          <p:spPr>
            <a:xfrm>
              <a:off x="609600" y="4381083"/>
              <a:ext cx="608555" cy="1221740"/>
            </a:xfrm>
            <a:custGeom>
              <a:avLst/>
              <a:gdLst>
                <a:gd name="connsiteX0" fmla="*/ 0 w 859370"/>
                <a:gd name="connsiteY0" fmla="*/ 0 h 1725280"/>
                <a:gd name="connsiteX1" fmla="*/ 4111 w 859370"/>
                <a:gd name="connsiteY1" fmla="*/ 0 h 1725280"/>
                <a:gd name="connsiteX2" fmla="*/ 84676 w 859370"/>
                <a:gd name="connsiteY2" fmla="*/ 4068 h 1725280"/>
                <a:gd name="connsiteX3" fmla="*/ 859370 w 859370"/>
                <a:gd name="connsiteY3" fmla="*/ 862536 h 1725280"/>
                <a:gd name="connsiteX4" fmla="*/ 84676 w 859370"/>
                <a:gd name="connsiteY4" fmla="*/ 1721004 h 1725280"/>
                <a:gd name="connsiteX5" fmla="*/ 0 w 859370"/>
                <a:gd name="connsiteY5" fmla="*/ 1725280 h 1725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9370" h="1725280">
                  <a:moveTo>
                    <a:pt x="0" y="0"/>
                  </a:moveTo>
                  <a:lnTo>
                    <a:pt x="4111" y="0"/>
                  </a:lnTo>
                  <a:lnTo>
                    <a:pt x="84676" y="4068"/>
                  </a:lnTo>
                  <a:cubicBezTo>
                    <a:pt x="519810" y="48259"/>
                    <a:pt x="859370" y="415743"/>
                    <a:pt x="859370" y="862536"/>
                  </a:cubicBezTo>
                  <a:cubicBezTo>
                    <a:pt x="859370" y="1309329"/>
                    <a:pt x="519810" y="1676814"/>
                    <a:pt x="84676" y="1721004"/>
                  </a:cubicBezTo>
                  <a:lnTo>
                    <a:pt x="0" y="1725280"/>
                  </a:lnTo>
                  <a:close/>
                </a:path>
              </a:pathLst>
            </a:custGeom>
            <a:solidFill>
              <a:srgbClr val="6BB1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s-ES"/>
            </a:p>
          </p:txBody>
        </p:sp>
      </p:grpSp>
      <p:pic>
        <p:nvPicPr>
          <p:cNvPr id="24" name="Imagen 23" descr="Logotipo&#10;&#10;Descripción generada automáticamente">
            <a:extLst>
              <a:ext uri="{FF2B5EF4-FFF2-40B4-BE49-F238E27FC236}">
                <a16:creationId xmlns:a16="http://schemas.microsoft.com/office/drawing/2014/main" id="{CD3A48FE-86EE-9668-0A0C-95A6EB20177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496" y="108052"/>
            <a:ext cx="2223512" cy="987162"/>
          </a:xfrm>
          <a:prstGeom prst="rect">
            <a:avLst/>
          </a:prstGeom>
        </p:spPr>
      </p:pic>
      <p:pic>
        <p:nvPicPr>
          <p:cNvPr id="25" name="Imagen 24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376ADDD9-F84C-BEC0-1BFA-10C9201241A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60437" y="158750"/>
            <a:ext cx="658385" cy="703791"/>
          </a:xfrm>
          <a:prstGeom prst="rect">
            <a:avLst/>
          </a:prstGeom>
        </p:spPr>
      </p:pic>
      <p:pic>
        <p:nvPicPr>
          <p:cNvPr id="26" name="Imagen 25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E1146FC4-63CA-7E60-F573-701E17416F7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5010" y="4746528"/>
            <a:ext cx="490696" cy="605704"/>
          </a:xfrm>
          <a:prstGeom prst="rect">
            <a:avLst/>
          </a:prstGeom>
        </p:spPr>
      </p:pic>
      <p:pic>
        <p:nvPicPr>
          <p:cNvPr id="27" name="Imagen 26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9215EF1C-A878-5A3F-37E5-F719033B452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96318" y="337795"/>
            <a:ext cx="612979" cy="423788"/>
          </a:xfrm>
          <a:prstGeom prst="rect">
            <a:avLst/>
          </a:prstGeom>
        </p:spPr>
      </p:pic>
      <p:pic>
        <p:nvPicPr>
          <p:cNvPr id="28" name="Imagen 27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55DDD743-CAE6-4771-0A9B-B1F3BBD38C4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3433" y="285033"/>
            <a:ext cx="552437" cy="522167"/>
          </a:xfrm>
          <a:prstGeom prst="rect">
            <a:avLst/>
          </a:prstGeom>
        </p:spPr>
      </p:pic>
      <p:pic>
        <p:nvPicPr>
          <p:cNvPr id="29" name="Imagen 28" descr="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ED03888B-AF6E-9876-98EC-66A1AAB79B4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76049" y="5951076"/>
            <a:ext cx="590369" cy="621037"/>
          </a:xfrm>
          <a:prstGeom prst="rect">
            <a:avLst/>
          </a:prstGeom>
        </p:spPr>
      </p:pic>
      <p:pic>
        <p:nvPicPr>
          <p:cNvPr id="31" name="Imagen 30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C6FA8A68-E321-F480-0EEB-D680C1776B6C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88431" y="1238539"/>
            <a:ext cx="454410" cy="477712"/>
          </a:xfrm>
          <a:prstGeom prst="rect">
            <a:avLst/>
          </a:prstGeom>
        </p:spPr>
      </p:pic>
      <p:pic>
        <p:nvPicPr>
          <p:cNvPr id="32" name="Imagen 31" descr="Imagen que contiene Texto&#10;&#10;Descripción generada automáticamente">
            <a:extLst>
              <a:ext uri="{FF2B5EF4-FFF2-40B4-BE49-F238E27FC236}">
                <a16:creationId xmlns:a16="http://schemas.microsoft.com/office/drawing/2014/main" id="{491B8AE0-AB3C-E529-4BB5-52CCEEC9424D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54225" y="5951076"/>
            <a:ext cx="825311" cy="601153"/>
          </a:xfrm>
          <a:prstGeom prst="rect">
            <a:avLst/>
          </a:prstGeom>
        </p:spPr>
      </p:pic>
      <p:sp>
        <p:nvSpPr>
          <p:cNvPr id="34" name="Marcador de texto 33">
            <a:extLst>
              <a:ext uri="{FF2B5EF4-FFF2-40B4-BE49-F238E27FC236}">
                <a16:creationId xmlns:a16="http://schemas.microsoft.com/office/drawing/2014/main" id="{DFC5C3F9-259A-36CA-3B03-0D0FA6D957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34200" y="1736324"/>
            <a:ext cx="4495800" cy="1430337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003399"/>
                </a:solidFill>
                <a:latin typeface="EC Square Sans Pro" panose="020B050604000002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presentation</a:t>
            </a:r>
            <a:endParaRPr lang="es-ES" dirty="0"/>
          </a:p>
        </p:txBody>
      </p:sp>
      <p:sp>
        <p:nvSpPr>
          <p:cNvPr id="35" name="Marcador de texto 33">
            <a:extLst>
              <a:ext uri="{FF2B5EF4-FFF2-40B4-BE49-F238E27FC236}">
                <a16:creationId xmlns:a16="http://schemas.microsoft.com/office/drawing/2014/main" id="{850E120E-924B-F0F4-3400-13B1861D1B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34200" y="4102095"/>
            <a:ext cx="4495800" cy="32385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EC Square Sans Pro" panose="020B050604000002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/>
              <a:t>Date</a:t>
            </a:r>
          </a:p>
        </p:txBody>
      </p:sp>
      <p:pic>
        <p:nvPicPr>
          <p:cNvPr id="37" name="Imagen 36">
            <a:extLst>
              <a:ext uri="{FF2B5EF4-FFF2-40B4-BE49-F238E27FC236}">
                <a16:creationId xmlns:a16="http://schemas.microsoft.com/office/drawing/2014/main" id="{5505FB79-408A-43F3-9FF6-95F9DFF43961}"/>
              </a:ext>
            </a:extLst>
          </p:cNvPr>
          <p:cNvPicPr/>
          <p:nvPr userDrawn="1"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784132" y="6181329"/>
            <a:ext cx="2201441" cy="5602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2734727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977CFEE-62C6-7C94-91D6-7965D0B30C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7086600" y="1153793"/>
            <a:ext cx="5105400" cy="5716906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0"/>
            <a:ext cx="1166832" cy="221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79122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9663"/>
            <a:ext cx="1166832" cy="2216150"/>
          </a:xfrm>
          <a:prstGeom prst="rect">
            <a:avLst/>
          </a:prstGeom>
        </p:spPr>
      </p:pic>
      <p:sp>
        <p:nvSpPr>
          <p:cNvPr id="9" name="Marcador de posición de imagen 3">
            <a:extLst>
              <a:ext uri="{FF2B5EF4-FFF2-40B4-BE49-F238E27FC236}">
                <a16:creationId xmlns:a16="http://schemas.microsoft.com/office/drawing/2014/main" id="{FD5042EF-2420-4752-126A-B99C1EF849E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086600" y="1154113"/>
            <a:ext cx="5105400" cy="5716587"/>
          </a:xfrm>
          <a:prstGeom prst="rect">
            <a:avLst/>
          </a:prstGeom>
        </p:spPr>
        <p:txBody>
          <a:bodyPr anchor="t"/>
          <a:lstStyle>
            <a:lvl1pPr algn="ctr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r>
              <a:rPr lang="es-ES_tradnl" dirty="0" err="1"/>
              <a:t>Insert</a:t>
            </a:r>
            <a:r>
              <a:rPr lang="es-ES_tradnl" dirty="0"/>
              <a:t> </a:t>
            </a:r>
            <a:r>
              <a:rPr lang="es-ES_tradnl" dirty="0" err="1"/>
              <a:t>image</a:t>
            </a:r>
            <a:r>
              <a:rPr lang="es-ES_tradnl" dirty="0"/>
              <a:t> </a:t>
            </a:r>
            <a:r>
              <a:rPr lang="es-ES_tradnl" dirty="0" err="1"/>
              <a:t>here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9173294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Patrón de fondo&#10;&#10;Descripción generada automáticamente">
            <a:extLst>
              <a:ext uri="{FF2B5EF4-FFF2-40B4-BE49-F238E27FC236}">
                <a16:creationId xmlns:a16="http://schemas.microsoft.com/office/drawing/2014/main" id="{E1760EA0-4E0F-00B1-FF7E-FF021DC29D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6799" y="1760584"/>
            <a:ext cx="1799280" cy="3468560"/>
          </a:xfrm>
          <a:prstGeom prst="rect">
            <a:avLst/>
          </a:prstGeom>
        </p:spPr>
      </p:pic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B960A64A-5711-CAB5-6A0B-003BFE820D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4027"/>
            <a:ext cx="1740296" cy="3468560"/>
          </a:xfrm>
          <a:prstGeom prst="rect">
            <a:avLst/>
          </a:prstGeom>
        </p:spPr>
      </p:pic>
      <p:pic>
        <p:nvPicPr>
          <p:cNvPr id="11" name="Imagen 10" descr="Logotipo&#10;&#10;Descripción generada automáticamente">
            <a:extLst>
              <a:ext uri="{FF2B5EF4-FFF2-40B4-BE49-F238E27FC236}">
                <a16:creationId xmlns:a16="http://schemas.microsoft.com/office/drawing/2014/main" id="{25014AE0-3808-E0EE-BAC2-9AD3ED814F8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3043" y="311150"/>
            <a:ext cx="2223512" cy="987162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A271F1F8-6432-B7E1-CDCF-A0489E081713}"/>
              </a:ext>
            </a:extLst>
          </p:cNvPr>
          <p:cNvSpPr/>
          <p:nvPr userDrawn="1"/>
        </p:nvSpPr>
        <p:spPr>
          <a:xfrm>
            <a:off x="1752600" y="0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A7D257F7-5DF6-2841-5171-A95D9162A6B8}"/>
              </a:ext>
            </a:extLst>
          </p:cNvPr>
          <p:cNvSpPr/>
          <p:nvPr userDrawn="1"/>
        </p:nvSpPr>
        <p:spPr>
          <a:xfrm>
            <a:off x="8690998" y="0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2FDC974B-0ECD-9074-2ED2-884237AAC061}"/>
              </a:ext>
            </a:extLst>
          </p:cNvPr>
          <p:cNvSpPr/>
          <p:nvPr userDrawn="1"/>
        </p:nvSpPr>
        <p:spPr>
          <a:xfrm>
            <a:off x="1752600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B72FB196-A172-97A8-BF3E-DD1799CC1A73}"/>
              </a:ext>
            </a:extLst>
          </p:cNvPr>
          <p:cNvSpPr/>
          <p:nvPr userDrawn="1"/>
        </p:nvSpPr>
        <p:spPr>
          <a:xfrm>
            <a:off x="6967326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321AF208-FA8B-C8C0-11C7-041F7FA064C4}"/>
              </a:ext>
            </a:extLst>
          </p:cNvPr>
          <p:cNvSpPr/>
          <p:nvPr userDrawn="1"/>
        </p:nvSpPr>
        <p:spPr>
          <a:xfrm>
            <a:off x="10427095" y="1727682"/>
            <a:ext cx="1764905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22951EF6-ED93-6561-E5E2-5BCEB5022943}"/>
              </a:ext>
            </a:extLst>
          </p:cNvPr>
          <p:cNvSpPr/>
          <p:nvPr userDrawn="1"/>
        </p:nvSpPr>
        <p:spPr>
          <a:xfrm>
            <a:off x="3478675" y="3474068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2677BCA0-65A9-6A03-E78C-14D6F7355EFC}"/>
              </a:ext>
            </a:extLst>
          </p:cNvPr>
          <p:cNvSpPr/>
          <p:nvPr userDrawn="1"/>
        </p:nvSpPr>
        <p:spPr>
          <a:xfrm>
            <a:off x="3478673" y="1734990"/>
            <a:ext cx="3469745" cy="1732289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1" name="Forma libre: forma 20">
            <a:extLst>
              <a:ext uri="{FF2B5EF4-FFF2-40B4-BE49-F238E27FC236}">
                <a16:creationId xmlns:a16="http://schemas.microsoft.com/office/drawing/2014/main" id="{C6C38FAA-0DD0-C440-DD82-19A638597032}"/>
              </a:ext>
            </a:extLst>
          </p:cNvPr>
          <p:cNvSpPr/>
          <p:nvPr userDrawn="1"/>
        </p:nvSpPr>
        <p:spPr>
          <a:xfrm>
            <a:off x="1" y="1734990"/>
            <a:ext cx="1767179" cy="1738692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2" name="Forma libre: forma 21">
            <a:extLst>
              <a:ext uri="{FF2B5EF4-FFF2-40B4-BE49-F238E27FC236}">
                <a16:creationId xmlns:a16="http://schemas.microsoft.com/office/drawing/2014/main" id="{4D80849A-FA86-C6A2-5CA6-533FDD29F1CB}"/>
              </a:ext>
            </a:extLst>
          </p:cNvPr>
          <p:cNvSpPr/>
          <p:nvPr userDrawn="1"/>
        </p:nvSpPr>
        <p:spPr>
          <a:xfrm rot="5400000">
            <a:off x="10447006" y="-10003"/>
            <a:ext cx="1734988" cy="1755003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3" name="Forma libre: forma 22">
            <a:extLst>
              <a:ext uri="{FF2B5EF4-FFF2-40B4-BE49-F238E27FC236}">
                <a16:creationId xmlns:a16="http://schemas.microsoft.com/office/drawing/2014/main" id="{B5432095-F17D-F134-37BE-E1AD4038977A}"/>
              </a:ext>
            </a:extLst>
          </p:cNvPr>
          <p:cNvSpPr/>
          <p:nvPr userDrawn="1"/>
        </p:nvSpPr>
        <p:spPr>
          <a:xfrm>
            <a:off x="10439737" y="3474068"/>
            <a:ext cx="899418" cy="1725460"/>
          </a:xfrm>
          <a:custGeom>
            <a:avLst/>
            <a:gdLst>
              <a:gd name="connsiteX0" fmla="*/ 855279 w 899418"/>
              <a:gd name="connsiteY0" fmla="*/ 0 h 1725460"/>
              <a:gd name="connsiteX1" fmla="*/ 870567 w 899418"/>
              <a:gd name="connsiteY1" fmla="*/ 0 h 1725460"/>
              <a:gd name="connsiteX2" fmla="*/ 899418 w 899418"/>
              <a:gd name="connsiteY2" fmla="*/ 1457 h 1725460"/>
              <a:gd name="connsiteX3" fmla="*/ 899418 w 899418"/>
              <a:gd name="connsiteY3" fmla="*/ 1723617 h 1725460"/>
              <a:gd name="connsiteX4" fmla="*/ 862923 w 899418"/>
              <a:gd name="connsiteY4" fmla="*/ 1725460 h 1725460"/>
              <a:gd name="connsiteX5" fmla="*/ 0 w 899418"/>
              <a:gd name="connsiteY5" fmla="*/ 862537 h 1725460"/>
              <a:gd name="connsiteX6" fmla="*/ 774694 w 899418"/>
              <a:gd name="connsiteY6" fmla="*/ 4069 h 172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418" h="1725460">
                <a:moveTo>
                  <a:pt x="855279" y="0"/>
                </a:moveTo>
                <a:lnTo>
                  <a:pt x="870567" y="0"/>
                </a:lnTo>
                <a:lnTo>
                  <a:pt x="899418" y="1457"/>
                </a:lnTo>
                <a:lnTo>
                  <a:pt x="899418" y="1723617"/>
                </a:lnTo>
                <a:lnTo>
                  <a:pt x="862923" y="1725460"/>
                </a:lnTo>
                <a:cubicBezTo>
                  <a:pt x="386344" y="1725460"/>
                  <a:pt x="0" y="1339116"/>
                  <a:pt x="0" y="862537"/>
                </a:cubicBezTo>
                <a:cubicBezTo>
                  <a:pt x="0" y="415744"/>
                  <a:pt x="339560" y="48260"/>
                  <a:pt x="774694" y="4069"/>
                </a:cubicBezTo>
                <a:close/>
              </a:path>
            </a:pathLst>
          </a:cu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4" name="Forma libre: forma 23">
            <a:extLst>
              <a:ext uri="{FF2B5EF4-FFF2-40B4-BE49-F238E27FC236}">
                <a16:creationId xmlns:a16="http://schemas.microsoft.com/office/drawing/2014/main" id="{2B212135-2D16-BC16-B10A-8261027A1245}"/>
              </a:ext>
            </a:extLst>
          </p:cNvPr>
          <p:cNvSpPr/>
          <p:nvPr userDrawn="1"/>
        </p:nvSpPr>
        <p:spPr>
          <a:xfrm>
            <a:off x="11339155" y="3474068"/>
            <a:ext cx="859370" cy="1725280"/>
          </a:xfrm>
          <a:custGeom>
            <a:avLst/>
            <a:gdLst>
              <a:gd name="connsiteX0" fmla="*/ 0 w 859370"/>
              <a:gd name="connsiteY0" fmla="*/ 0 h 1725280"/>
              <a:gd name="connsiteX1" fmla="*/ 4111 w 859370"/>
              <a:gd name="connsiteY1" fmla="*/ 0 h 1725280"/>
              <a:gd name="connsiteX2" fmla="*/ 84676 w 859370"/>
              <a:gd name="connsiteY2" fmla="*/ 4068 h 1725280"/>
              <a:gd name="connsiteX3" fmla="*/ 859370 w 859370"/>
              <a:gd name="connsiteY3" fmla="*/ 862536 h 1725280"/>
              <a:gd name="connsiteX4" fmla="*/ 84676 w 859370"/>
              <a:gd name="connsiteY4" fmla="*/ 1721004 h 1725280"/>
              <a:gd name="connsiteX5" fmla="*/ 0 w 859370"/>
              <a:gd name="connsiteY5" fmla="*/ 1725280 h 172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9370" h="1725280">
                <a:moveTo>
                  <a:pt x="0" y="0"/>
                </a:moveTo>
                <a:lnTo>
                  <a:pt x="4111" y="0"/>
                </a:lnTo>
                <a:lnTo>
                  <a:pt x="84676" y="4068"/>
                </a:lnTo>
                <a:cubicBezTo>
                  <a:pt x="519810" y="48259"/>
                  <a:pt x="859370" y="415743"/>
                  <a:pt x="859370" y="862536"/>
                </a:cubicBezTo>
                <a:cubicBezTo>
                  <a:pt x="859370" y="1309329"/>
                  <a:pt x="519810" y="1676814"/>
                  <a:pt x="84676" y="1721004"/>
                </a:cubicBezTo>
                <a:lnTo>
                  <a:pt x="0" y="1725280"/>
                </a:ln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5" name="Forma libre: forma 24">
            <a:extLst>
              <a:ext uri="{FF2B5EF4-FFF2-40B4-BE49-F238E27FC236}">
                <a16:creationId xmlns:a16="http://schemas.microsoft.com/office/drawing/2014/main" id="{08D15AD5-9D99-284F-0377-7AACB831B7B7}"/>
              </a:ext>
            </a:extLst>
          </p:cNvPr>
          <p:cNvSpPr/>
          <p:nvPr userDrawn="1"/>
        </p:nvSpPr>
        <p:spPr>
          <a:xfrm rot="10800000">
            <a:off x="0" y="3473682"/>
            <a:ext cx="3478676" cy="1739983"/>
          </a:xfrm>
          <a:custGeom>
            <a:avLst/>
            <a:gdLst>
              <a:gd name="connsiteX0" fmla="*/ 33 w 3478676"/>
              <a:gd name="connsiteY0" fmla="*/ 0 h 1739983"/>
              <a:gd name="connsiteX1" fmla="*/ 3478644 w 3478676"/>
              <a:gd name="connsiteY1" fmla="*/ 0 h 1739983"/>
              <a:gd name="connsiteX2" fmla="*/ 3478676 w 3478676"/>
              <a:gd name="connsiteY2" fmla="*/ 646 h 1739983"/>
              <a:gd name="connsiteX3" fmla="*/ 1917175 w 3478676"/>
              <a:gd name="connsiteY3" fmla="*/ 1731004 h 1739983"/>
              <a:gd name="connsiteX4" fmla="*/ 1739359 w 3478676"/>
              <a:gd name="connsiteY4" fmla="*/ 1739983 h 1739983"/>
              <a:gd name="connsiteX5" fmla="*/ 1739318 w 3478676"/>
              <a:gd name="connsiteY5" fmla="*/ 1739983 h 1739983"/>
              <a:gd name="connsiteX6" fmla="*/ 1561501 w 3478676"/>
              <a:gd name="connsiteY6" fmla="*/ 1731004 h 1739983"/>
              <a:gd name="connsiteX7" fmla="*/ 0 w 3478676"/>
              <a:gd name="connsiteY7" fmla="*/ 646 h 1739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78676" h="1739983">
                <a:moveTo>
                  <a:pt x="33" y="0"/>
                </a:moveTo>
                <a:lnTo>
                  <a:pt x="3478644" y="0"/>
                </a:lnTo>
                <a:lnTo>
                  <a:pt x="3478676" y="646"/>
                </a:lnTo>
                <a:cubicBezTo>
                  <a:pt x="3478676" y="901218"/>
                  <a:pt x="2794247" y="1641933"/>
                  <a:pt x="1917175" y="1731004"/>
                </a:cubicBezTo>
                <a:lnTo>
                  <a:pt x="1739359" y="1739983"/>
                </a:lnTo>
                <a:lnTo>
                  <a:pt x="1739318" y="1739983"/>
                </a:lnTo>
                <a:lnTo>
                  <a:pt x="1561501" y="1731004"/>
                </a:lnTo>
                <a:cubicBezTo>
                  <a:pt x="684429" y="1641933"/>
                  <a:pt x="0" y="901218"/>
                  <a:pt x="0" y="646"/>
                </a:cubicBezTo>
                <a:close/>
              </a:path>
            </a:pathLst>
          </a:cu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26" name="Imagen 25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B3029CFC-D29C-1E58-93B8-EEE4673A425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13246" y="1905634"/>
            <a:ext cx="1105152" cy="1181369"/>
          </a:xfrm>
          <a:prstGeom prst="rect">
            <a:avLst/>
          </a:prstGeom>
        </p:spPr>
      </p:pic>
      <p:pic>
        <p:nvPicPr>
          <p:cNvPr id="28" name="Imagen 27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F4F72544-21FA-D0B6-E9A9-5DA842FFBBB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7794" y="502655"/>
            <a:ext cx="1028934" cy="711362"/>
          </a:xfrm>
          <a:prstGeom prst="rect">
            <a:avLst/>
          </a:prstGeom>
        </p:spPr>
      </p:pic>
      <p:pic>
        <p:nvPicPr>
          <p:cNvPr id="29" name="Imagen 28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7F8C2F8C-24C0-6430-68A4-9608657DDEF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27661" y="2162432"/>
            <a:ext cx="927311" cy="876500"/>
          </a:xfrm>
          <a:prstGeom prst="rect">
            <a:avLst/>
          </a:prstGeom>
        </p:spPr>
      </p:pic>
      <p:pic>
        <p:nvPicPr>
          <p:cNvPr id="30" name="Imagen 29" descr="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9309A531-DC57-6595-EE46-2A7B2E23FB7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9706" y="358533"/>
            <a:ext cx="978123" cy="1028934"/>
          </a:xfrm>
          <a:prstGeom prst="rect">
            <a:avLst/>
          </a:prstGeom>
        </p:spPr>
      </p:pic>
      <p:pic>
        <p:nvPicPr>
          <p:cNvPr id="32" name="Imagen 31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712E000E-D939-84E0-6275-239044DF5B5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06848" y="2038032"/>
            <a:ext cx="990826" cy="1041637"/>
          </a:xfrm>
          <a:prstGeom prst="rect">
            <a:avLst/>
          </a:prstGeom>
        </p:spPr>
      </p:pic>
      <p:pic>
        <p:nvPicPr>
          <p:cNvPr id="33" name="Imagen 32" descr="Imagen que contiene Texto&#10;&#10;Descripción generada automáticamente">
            <a:extLst>
              <a:ext uri="{FF2B5EF4-FFF2-40B4-BE49-F238E27FC236}">
                <a16:creationId xmlns:a16="http://schemas.microsoft.com/office/drawing/2014/main" id="{9F901DE5-C3AF-6E17-54F9-4CED5A9FEE9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8798" y="4063551"/>
            <a:ext cx="1028934" cy="749471"/>
          </a:xfrm>
          <a:prstGeom prst="rect">
            <a:avLst/>
          </a:prstGeom>
        </p:spPr>
      </p:pic>
      <p:sp>
        <p:nvSpPr>
          <p:cNvPr id="36" name="Marcador de texto 34">
            <a:extLst>
              <a:ext uri="{FF2B5EF4-FFF2-40B4-BE49-F238E27FC236}">
                <a16:creationId xmlns:a16="http://schemas.microsoft.com/office/drawing/2014/main" id="{181AEA2E-1C99-4294-892E-2840BA551D2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71193" y="2056688"/>
            <a:ext cx="3488650" cy="781632"/>
          </a:xfrm>
          <a:prstGeom prst="rect">
            <a:avLst/>
          </a:prstGeom>
        </p:spPr>
        <p:txBody>
          <a:bodyPr/>
          <a:lstStyle>
            <a:lvl1pPr>
              <a:defRPr sz="4800" b="1">
                <a:solidFill>
                  <a:srgbClr val="003399"/>
                </a:solidFill>
                <a:latin typeface="EC Square Sans Pro" panose="020B050604000002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noProof="0" dirty="0"/>
              <a:t>Thank you!</a:t>
            </a:r>
          </a:p>
        </p:txBody>
      </p:sp>
      <p:pic>
        <p:nvPicPr>
          <p:cNvPr id="37" name="Imagen 36">
            <a:extLst>
              <a:ext uri="{FF2B5EF4-FFF2-40B4-BE49-F238E27FC236}">
                <a16:creationId xmlns:a16="http://schemas.microsoft.com/office/drawing/2014/main" id="{C53E509D-9C05-4F64-B596-3792F76B9CA7}"/>
              </a:ext>
            </a:extLst>
          </p:cNvPr>
          <p:cNvPicPr/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620809" y="5764678"/>
            <a:ext cx="3418791" cy="87007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8" name="Grupo 37">
            <a:extLst>
              <a:ext uri="{FF2B5EF4-FFF2-40B4-BE49-F238E27FC236}">
                <a16:creationId xmlns:a16="http://schemas.microsoft.com/office/drawing/2014/main" id="{B12C3DE7-53C0-4BC5-BCFB-CAB7D8B057D6}"/>
              </a:ext>
            </a:extLst>
          </p:cNvPr>
          <p:cNvGrpSpPr/>
          <p:nvPr userDrawn="1"/>
        </p:nvGrpSpPr>
        <p:grpSpPr>
          <a:xfrm>
            <a:off x="0" y="5763684"/>
            <a:ext cx="5350796" cy="633222"/>
            <a:chOff x="1448755" y="3047555"/>
            <a:chExt cx="5350796" cy="633222"/>
          </a:xfrm>
        </p:grpSpPr>
        <p:pic>
          <p:nvPicPr>
            <p:cNvPr id="39" name="Picture 2" descr="imagen">
              <a:extLst>
                <a:ext uri="{FF2B5EF4-FFF2-40B4-BE49-F238E27FC236}">
                  <a16:creationId xmlns:a16="http://schemas.microsoft.com/office/drawing/2014/main" id="{F2C85C64-5194-4F83-83F6-857D4C6D240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39163"/>
            <a:stretch/>
          </p:blipFill>
          <p:spPr bwMode="auto">
            <a:xfrm>
              <a:off x="1448755" y="3047555"/>
              <a:ext cx="2114191" cy="6332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0" name="Picture 1" descr="A picture containing text, font, symbol, typography&#10;&#10;Description automatically generated">
              <a:extLst>
                <a:ext uri="{FF2B5EF4-FFF2-40B4-BE49-F238E27FC236}">
                  <a16:creationId xmlns:a16="http://schemas.microsoft.com/office/drawing/2014/main" id="{616377A2-39DF-447D-B18F-0E33E62D6510}"/>
                </a:ext>
              </a:extLst>
            </p:cNvPr>
            <p:cNvPicPr/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86434" y="3177222"/>
              <a:ext cx="1785620" cy="503555"/>
            </a:xfrm>
            <a:prstGeom prst="rect">
              <a:avLst/>
            </a:prstGeom>
          </p:spPr>
        </p:pic>
        <p:pic>
          <p:nvPicPr>
            <p:cNvPr id="41" name="Imagen 40" descr="Texto&#10;&#10;Descripción generada automáticamente">
              <a:extLst>
                <a:ext uri="{FF2B5EF4-FFF2-40B4-BE49-F238E27FC236}">
                  <a16:creationId xmlns:a16="http://schemas.microsoft.com/office/drawing/2014/main" id="{27CD1840-7ABE-4462-BC91-7E7C5F3BAF2E}"/>
                </a:ext>
              </a:extLst>
            </p:cNvPr>
            <p:cNvPicPr/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95541" y="3360102"/>
              <a:ext cx="1604010" cy="320675"/>
            </a:xfrm>
            <a:prstGeom prst="rect">
              <a:avLst/>
            </a:prstGeom>
          </p:spPr>
        </p:pic>
      </p:grpSp>
      <p:pic>
        <p:nvPicPr>
          <p:cNvPr id="42" name="Imagen 41" descr="Patrón de fondo&#10;&#10;Descripción generada automáticamente">
            <a:extLst>
              <a:ext uri="{FF2B5EF4-FFF2-40B4-BE49-F238E27FC236}">
                <a16:creationId xmlns:a16="http://schemas.microsoft.com/office/drawing/2014/main" id="{E19A0AE5-6F2A-4C46-BFBA-717A1DBB44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/>
          <a:stretch/>
        </p:blipFill>
        <p:spPr>
          <a:xfrm>
            <a:off x="5211120" y="3482587"/>
            <a:ext cx="1756206" cy="1716761"/>
          </a:xfrm>
          <a:prstGeom prst="rect">
            <a:avLst/>
          </a:prstGeom>
        </p:spPr>
      </p:pic>
      <p:sp>
        <p:nvSpPr>
          <p:cNvPr id="43" name="Rectángulo 42">
            <a:extLst>
              <a:ext uri="{FF2B5EF4-FFF2-40B4-BE49-F238E27FC236}">
                <a16:creationId xmlns:a16="http://schemas.microsoft.com/office/drawing/2014/main" id="{E2D3912A-1E4E-402A-A3C0-9761CDC5901B}"/>
              </a:ext>
            </a:extLst>
          </p:cNvPr>
          <p:cNvSpPr/>
          <p:nvPr userDrawn="1"/>
        </p:nvSpPr>
        <p:spPr>
          <a:xfrm>
            <a:off x="6967326" y="3474068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4" name="Imagen 43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EA525F01-F612-45D5-BEA3-7A4BBA36EA47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1987" y="3848610"/>
            <a:ext cx="812985" cy="1003529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92C7F8E-841D-4355-9AF1-D492BA4BF8E2}"/>
              </a:ext>
            </a:extLst>
          </p:cNvPr>
          <p:cNvSpPr txBox="1"/>
          <p:nvPr userDrawn="1"/>
        </p:nvSpPr>
        <p:spPr>
          <a:xfrm>
            <a:off x="218393" y="6396906"/>
            <a:ext cx="335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>
                <a:latin typeface="EC Square Sans Pro" panose="020B0506040000020004" pitchFamily="34" charset="0"/>
                <a:hlinkClick r:id="rId16"/>
              </a:rPr>
              <a:t>www.amrfvtraining.eu</a:t>
            </a:r>
            <a:r>
              <a:rPr lang="cs-CZ">
                <a:latin typeface="EC Square Sans Pro" panose="020B0506040000020004" pitchFamily="34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61678168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Patrón de fondo&#10;&#10;Descripción generada automáticamente">
            <a:extLst>
              <a:ext uri="{FF2B5EF4-FFF2-40B4-BE49-F238E27FC236}">
                <a16:creationId xmlns:a16="http://schemas.microsoft.com/office/drawing/2014/main" id="{E1760EA0-4E0F-00B1-FF7E-FF021DC29D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6799" y="1760584"/>
            <a:ext cx="1799280" cy="3468560"/>
          </a:xfrm>
          <a:prstGeom prst="rect">
            <a:avLst/>
          </a:prstGeom>
        </p:spPr>
      </p:pic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B960A64A-5711-CAB5-6A0B-003BFE820D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740296" cy="3468560"/>
          </a:xfrm>
          <a:prstGeom prst="rect">
            <a:avLst/>
          </a:prstGeom>
        </p:spPr>
      </p:pic>
      <p:sp>
        <p:nvSpPr>
          <p:cNvPr id="9" name="object 21">
            <a:extLst>
              <a:ext uri="{FF2B5EF4-FFF2-40B4-BE49-F238E27FC236}">
                <a16:creationId xmlns:a16="http://schemas.microsoft.com/office/drawing/2014/main" id="{E547769E-C798-E733-21F6-6FBFA1D54900}"/>
              </a:ext>
            </a:extLst>
          </p:cNvPr>
          <p:cNvSpPr/>
          <p:nvPr userDrawn="1"/>
        </p:nvSpPr>
        <p:spPr>
          <a:xfrm>
            <a:off x="0" y="5187950"/>
            <a:ext cx="8712200" cy="1677670"/>
          </a:xfrm>
          <a:custGeom>
            <a:avLst/>
            <a:gdLst/>
            <a:ahLst/>
            <a:cxnLst/>
            <a:rect l="l" t="t" r="r" b="b"/>
            <a:pathLst>
              <a:path w="8712200" h="1633220">
                <a:moveTo>
                  <a:pt x="8712200" y="1632800"/>
                </a:moveTo>
                <a:lnTo>
                  <a:pt x="0" y="1632800"/>
                </a:lnTo>
                <a:lnTo>
                  <a:pt x="0" y="0"/>
                </a:lnTo>
                <a:lnTo>
                  <a:pt x="8712200" y="0"/>
                </a:lnTo>
                <a:lnTo>
                  <a:pt x="8712200" y="1632800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Imagen 10" descr="Logotipo&#10;&#10;Descripción generada automáticamente">
            <a:extLst>
              <a:ext uri="{FF2B5EF4-FFF2-40B4-BE49-F238E27FC236}">
                <a16:creationId xmlns:a16="http://schemas.microsoft.com/office/drawing/2014/main" id="{25014AE0-3808-E0EE-BAC2-9AD3ED814F8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3043" y="311150"/>
            <a:ext cx="2223512" cy="987162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A271F1F8-6432-B7E1-CDCF-A0489E081713}"/>
              </a:ext>
            </a:extLst>
          </p:cNvPr>
          <p:cNvSpPr/>
          <p:nvPr userDrawn="1"/>
        </p:nvSpPr>
        <p:spPr>
          <a:xfrm>
            <a:off x="1752600" y="0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A7D257F7-5DF6-2841-5171-A95D9162A6B8}"/>
              </a:ext>
            </a:extLst>
          </p:cNvPr>
          <p:cNvSpPr/>
          <p:nvPr userDrawn="1"/>
        </p:nvSpPr>
        <p:spPr>
          <a:xfrm>
            <a:off x="8690998" y="0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2FDC974B-0ECD-9074-2ED2-884237AAC061}"/>
              </a:ext>
            </a:extLst>
          </p:cNvPr>
          <p:cNvSpPr/>
          <p:nvPr userDrawn="1"/>
        </p:nvSpPr>
        <p:spPr>
          <a:xfrm>
            <a:off x="1752600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A9CF4B79-D988-D340-D3EB-0BF9D9F52272}"/>
              </a:ext>
            </a:extLst>
          </p:cNvPr>
          <p:cNvSpPr/>
          <p:nvPr userDrawn="1"/>
        </p:nvSpPr>
        <p:spPr>
          <a:xfrm>
            <a:off x="5225099" y="1727682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B72FB196-A172-97A8-BF3E-DD1799CC1A73}"/>
              </a:ext>
            </a:extLst>
          </p:cNvPr>
          <p:cNvSpPr/>
          <p:nvPr userDrawn="1"/>
        </p:nvSpPr>
        <p:spPr>
          <a:xfrm>
            <a:off x="6967326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321AF208-FA8B-C8C0-11C7-041F7FA064C4}"/>
              </a:ext>
            </a:extLst>
          </p:cNvPr>
          <p:cNvSpPr/>
          <p:nvPr userDrawn="1"/>
        </p:nvSpPr>
        <p:spPr>
          <a:xfrm>
            <a:off x="10427095" y="1727682"/>
            <a:ext cx="1764905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FF8E1E59-A00D-A8DD-3D7E-F74445859AA3}"/>
              </a:ext>
            </a:extLst>
          </p:cNvPr>
          <p:cNvSpPr/>
          <p:nvPr userDrawn="1"/>
        </p:nvSpPr>
        <p:spPr>
          <a:xfrm>
            <a:off x="6967326" y="3474068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22951EF6-ED93-6561-E5E2-5BCEB5022943}"/>
              </a:ext>
            </a:extLst>
          </p:cNvPr>
          <p:cNvSpPr/>
          <p:nvPr userDrawn="1"/>
        </p:nvSpPr>
        <p:spPr>
          <a:xfrm>
            <a:off x="3478675" y="3474068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2677BCA0-65A9-6A03-E78C-14D6F7355EFC}"/>
              </a:ext>
            </a:extLst>
          </p:cNvPr>
          <p:cNvSpPr/>
          <p:nvPr userDrawn="1"/>
        </p:nvSpPr>
        <p:spPr>
          <a:xfrm>
            <a:off x="3478675" y="1727682"/>
            <a:ext cx="1746000" cy="1746000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" name="Forma libre: forma 20">
            <a:extLst>
              <a:ext uri="{FF2B5EF4-FFF2-40B4-BE49-F238E27FC236}">
                <a16:creationId xmlns:a16="http://schemas.microsoft.com/office/drawing/2014/main" id="{C6C38FAA-0DD0-C440-DD82-19A638597032}"/>
              </a:ext>
            </a:extLst>
          </p:cNvPr>
          <p:cNvSpPr/>
          <p:nvPr userDrawn="1"/>
        </p:nvSpPr>
        <p:spPr>
          <a:xfrm>
            <a:off x="1" y="1734990"/>
            <a:ext cx="1767179" cy="1738692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2" name="Forma libre: forma 21">
            <a:extLst>
              <a:ext uri="{FF2B5EF4-FFF2-40B4-BE49-F238E27FC236}">
                <a16:creationId xmlns:a16="http://schemas.microsoft.com/office/drawing/2014/main" id="{4D80849A-FA86-C6A2-5CA6-533FDD29F1CB}"/>
              </a:ext>
            </a:extLst>
          </p:cNvPr>
          <p:cNvSpPr/>
          <p:nvPr userDrawn="1"/>
        </p:nvSpPr>
        <p:spPr>
          <a:xfrm rot="5400000">
            <a:off x="10447006" y="-10003"/>
            <a:ext cx="1734988" cy="1755003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3" name="Forma libre: forma 22">
            <a:extLst>
              <a:ext uri="{FF2B5EF4-FFF2-40B4-BE49-F238E27FC236}">
                <a16:creationId xmlns:a16="http://schemas.microsoft.com/office/drawing/2014/main" id="{B5432095-F17D-F134-37BE-E1AD4038977A}"/>
              </a:ext>
            </a:extLst>
          </p:cNvPr>
          <p:cNvSpPr/>
          <p:nvPr userDrawn="1"/>
        </p:nvSpPr>
        <p:spPr>
          <a:xfrm>
            <a:off x="10439737" y="3474068"/>
            <a:ext cx="899418" cy="1725460"/>
          </a:xfrm>
          <a:custGeom>
            <a:avLst/>
            <a:gdLst>
              <a:gd name="connsiteX0" fmla="*/ 855279 w 899418"/>
              <a:gd name="connsiteY0" fmla="*/ 0 h 1725460"/>
              <a:gd name="connsiteX1" fmla="*/ 870567 w 899418"/>
              <a:gd name="connsiteY1" fmla="*/ 0 h 1725460"/>
              <a:gd name="connsiteX2" fmla="*/ 899418 w 899418"/>
              <a:gd name="connsiteY2" fmla="*/ 1457 h 1725460"/>
              <a:gd name="connsiteX3" fmla="*/ 899418 w 899418"/>
              <a:gd name="connsiteY3" fmla="*/ 1723617 h 1725460"/>
              <a:gd name="connsiteX4" fmla="*/ 862923 w 899418"/>
              <a:gd name="connsiteY4" fmla="*/ 1725460 h 1725460"/>
              <a:gd name="connsiteX5" fmla="*/ 0 w 899418"/>
              <a:gd name="connsiteY5" fmla="*/ 862537 h 1725460"/>
              <a:gd name="connsiteX6" fmla="*/ 774694 w 899418"/>
              <a:gd name="connsiteY6" fmla="*/ 4069 h 172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418" h="1725460">
                <a:moveTo>
                  <a:pt x="855279" y="0"/>
                </a:moveTo>
                <a:lnTo>
                  <a:pt x="870567" y="0"/>
                </a:lnTo>
                <a:lnTo>
                  <a:pt x="899418" y="1457"/>
                </a:lnTo>
                <a:lnTo>
                  <a:pt x="899418" y="1723617"/>
                </a:lnTo>
                <a:lnTo>
                  <a:pt x="862923" y="1725460"/>
                </a:lnTo>
                <a:cubicBezTo>
                  <a:pt x="386344" y="1725460"/>
                  <a:pt x="0" y="1339116"/>
                  <a:pt x="0" y="862537"/>
                </a:cubicBezTo>
                <a:cubicBezTo>
                  <a:pt x="0" y="415744"/>
                  <a:pt x="339560" y="48260"/>
                  <a:pt x="774694" y="4069"/>
                </a:cubicBezTo>
                <a:close/>
              </a:path>
            </a:pathLst>
          </a:cu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4" name="Forma libre: forma 23">
            <a:extLst>
              <a:ext uri="{FF2B5EF4-FFF2-40B4-BE49-F238E27FC236}">
                <a16:creationId xmlns:a16="http://schemas.microsoft.com/office/drawing/2014/main" id="{2B212135-2D16-BC16-B10A-8261027A1245}"/>
              </a:ext>
            </a:extLst>
          </p:cNvPr>
          <p:cNvSpPr/>
          <p:nvPr userDrawn="1"/>
        </p:nvSpPr>
        <p:spPr>
          <a:xfrm>
            <a:off x="11339155" y="3474068"/>
            <a:ext cx="859370" cy="1725280"/>
          </a:xfrm>
          <a:custGeom>
            <a:avLst/>
            <a:gdLst>
              <a:gd name="connsiteX0" fmla="*/ 0 w 859370"/>
              <a:gd name="connsiteY0" fmla="*/ 0 h 1725280"/>
              <a:gd name="connsiteX1" fmla="*/ 4111 w 859370"/>
              <a:gd name="connsiteY1" fmla="*/ 0 h 1725280"/>
              <a:gd name="connsiteX2" fmla="*/ 84676 w 859370"/>
              <a:gd name="connsiteY2" fmla="*/ 4068 h 1725280"/>
              <a:gd name="connsiteX3" fmla="*/ 859370 w 859370"/>
              <a:gd name="connsiteY3" fmla="*/ 862536 h 1725280"/>
              <a:gd name="connsiteX4" fmla="*/ 84676 w 859370"/>
              <a:gd name="connsiteY4" fmla="*/ 1721004 h 1725280"/>
              <a:gd name="connsiteX5" fmla="*/ 0 w 859370"/>
              <a:gd name="connsiteY5" fmla="*/ 1725280 h 172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9370" h="1725280">
                <a:moveTo>
                  <a:pt x="0" y="0"/>
                </a:moveTo>
                <a:lnTo>
                  <a:pt x="4111" y="0"/>
                </a:lnTo>
                <a:lnTo>
                  <a:pt x="84676" y="4068"/>
                </a:lnTo>
                <a:cubicBezTo>
                  <a:pt x="519810" y="48259"/>
                  <a:pt x="859370" y="415743"/>
                  <a:pt x="859370" y="862536"/>
                </a:cubicBezTo>
                <a:cubicBezTo>
                  <a:pt x="859370" y="1309329"/>
                  <a:pt x="519810" y="1676814"/>
                  <a:pt x="84676" y="1721004"/>
                </a:cubicBezTo>
                <a:lnTo>
                  <a:pt x="0" y="1725280"/>
                </a:ln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5" name="Forma libre: forma 24">
            <a:extLst>
              <a:ext uri="{FF2B5EF4-FFF2-40B4-BE49-F238E27FC236}">
                <a16:creationId xmlns:a16="http://schemas.microsoft.com/office/drawing/2014/main" id="{08D15AD5-9D99-284F-0377-7AACB831B7B7}"/>
              </a:ext>
            </a:extLst>
          </p:cNvPr>
          <p:cNvSpPr/>
          <p:nvPr userDrawn="1"/>
        </p:nvSpPr>
        <p:spPr>
          <a:xfrm rot="10800000">
            <a:off x="0" y="3473682"/>
            <a:ext cx="3478676" cy="1739983"/>
          </a:xfrm>
          <a:custGeom>
            <a:avLst/>
            <a:gdLst>
              <a:gd name="connsiteX0" fmla="*/ 33 w 3478676"/>
              <a:gd name="connsiteY0" fmla="*/ 0 h 1739983"/>
              <a:gd name="connsiteX1" fmla="*/ 3478644 w 3478676"/>
              <a:gd name="connsiteY1" fmla="*/ 0 h 1739983"/>
              <a:gd name="connsiteX2" fmla="*/ 3478676 w 3478676"/>
              <a:gd name="connsiteY2" fmla="*/ 646 h 1739983"/>
              <a:gd name="connsiteX3" fmla="*/ 1917175 w 3478676"/>
              <a:gd name="connsiteY3" fmla="*/ 1731004 h 1739983"/>
              <a:gd name="connsiteX4" fmla="*/ 1739359 w 3478676"/>
              <a:gd name="connsiteY4" fmla="*/ 1739983 h 1739983"/>
              <a:gd name="connsiteX5" fmla="*/ 1739318 w 3478676"/>
              <a:gd name="connsiteY5" fmla="*/ 1739983 h 1739983"/>
              <a:gd name="connsiteX6" fmla="*/ 1561501 w 3478676"/>
              <a:gd name="connsiteY6" fmla="*/ 1731004 h 1739983"/>
              <a:gd name="connsiteX7" fmla="*/ 0 w 3478676"/>
              <a:gd name="connsiteY7" fmla="*/ 646 h 1739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78676" h="1739983">
                <a:moveTo>
                  <a:pt x="33" y="0"/>
                </a:moveTo>
                <a:lnTo>
                  <a:pt x="3478644" y="0"/>
                </a:lnTo>
                <a:lnTo>
                  <a:pt x="3478676" y="646"/>
                </a:lnTo>
                <a:cubicBezTo>
                  <a:pt x="3478676" y="901218"/>
                  <a:pt x="2794247" y="1641933"/>
                  <a:pt x="1917175" y="1731004"/>
                </a:cubicBezTo>
                <a:lnTo>
                  <a:pt x="1739359" y="1739983"/>
                </a:lnTo>
                <a:lnTo>
                  <a:pt x="1739318" y="1739983"/>
                </a:lnTo>
                <a:lnTo>
                  <a:pt x="1561501" y="1731004"/>
                </a:lnTo>
                <a:cubicBezTo>
                  <a:pt x="684429" y="1641933"/>
                  <a:pt x="0" y="901218"/>
                  <a:pt x="0" y="646"/>
                </a:cubicBezTo>
                <a:close/>
              </a:path>
            </a:pathLst>
          </a:cu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26" name="Imagen 25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B3029CFC-D29C-1E58-93B8-EEE4673A425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2165" y="2061761"/>
            <a:ext cx="1105152" cy="1181369"/>
          </a:xfrm>
          <a:prstGeom prst="rect">
            <a:avLst/>
          </a:prstGeom>
        </p:spPr>
      </p:pic>
      <p:pic>
        <p:nvPicPr>
          <p:cNvPr id="27" name="Imagen 26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27DBD291-B2BD-7D5A-4D91-2972E571712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1987" y="3848610"/>
            <a:ext cx="812985" cy="1003529"/>
          </a:xfrm>
          <a:prstGeom prst="rect">
            <a:avLst/>
          </a:prstGeom>
        </p:spPr>
      </p:pic>
      <p:pic>
        <p:nvPicPr>
          <p:cNvPr id="28" name="Imagen 27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F4F72544-21FA-D0B6-E9A9-5DA842FFBBB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7794" y="502655"/>
            <a:ext cx="1028934" cy="711362"/>
          </a:xfrm>
          <a:prstGeom prst="rect">
            <a:avLst/>
          </a:prstGeom>
        </p:spPr>
      </p:pic>
      <p:pic>
        <p:nvPicPr>
          <p:cNvPr id="29" name="Imagen 28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7F8C2F8C-24C0-6430-68A4-9608657DDEF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7162" y="2214195"/>
            <a:ext cx="927311" cy="876500"/>
          </a:xfrm>
          <a:prstGeom prst="rect">
            <a:avLst/>
          </a:prstGeom>
        </p:spPr>
      </p:pic>
      <p:pic>
        <p:nvPicPr>
          <p:cNvPr id="30" name="Imagen 29" descr="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9309A531-DC57-6595-EE46-2A7B2E23FB7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9706" y="358533"/>
            <a:ext cx="978123" cy="1028934"/>
          </a:xfrm>
          <a:prstGeom prst="rect">
            <a:avLst/>
          </a:prstGeom>
        </p:spPr>
      </p:pic>
      <p:pic>
        <p:nvPicPr>
          <p:cNvPr id="32" name="Imagen 31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712E000E-D939-84E0-6275-239044DF5B5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06848" y="2038032"/>
            <a:ext cx="990826" cy="1041637"/>
          </a:xfrm>
          <a:prstGeom prst="rect">
            <a:avLst/>
          </a:prstGeom>
        </p:spPr>
      </p:pic>
      <p:pic>
        <p:nvPicPr>
          <p:cNvPr id="33" name="Imagen 32" descr="Imagen que contiene Texto&#10;&#10;Descripción generada automáticamente">
            <a:extLst>
              <a:ext uri="{FF2B5EF4-FFF2-40B4-BE49-F238E27FC236}">
                <a16:creationId xmlns:a16="http://schemas.microsoft.com/office/drawing/2014/main" id="{9F901DE5-C3AF-6E17-54F9-4CED5A9FEE9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8798" y="4063551"/>
            <a:ext cx="1028934" cy="749471"/>
          </a:xfrm>
          <a:prstGeom prst="rect">
            <a:avLst/>
          </a:prstGeom>
        </p:spPr>
      </p:pic>
      <p:sp>
        <p:nvSpPr>
          <p:cNvPr id="35" name="Marcador de texto 34">
            <a:extLst>
              <a:ext uri="{FF2B5EF4-FFF2-40B4-BE49-F238E27FC236}">
                <a16:creationId xmlns:a16="http://schemas.microsoft.com/office/drawing/2014/main" id="{07E29EFD-C0C4-495B-1ABB-1ABCDF39870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1000" y="5586413"/>
            <a:ext cx="7874000" cy="781632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presentation</a:t>
            </a:r>
            <a:endParaRPr lang="es-ES" dirty="0"/>
          </a:p>
        </p:txBody>
      </p:sp>
      <p:sp>
        <p:nvSpPr>
          <p:cNvPr id="36" name="Marcador de texto 34">
            <a:extLst>
              <a:ext uri="{FF2B5EF4-FFF2-40B4-BE49-F238E27FC236}">
                <a16:creationId xmlns:a16="http://schemas.microsoft.com/office/drawing/2014/main" id="{53BDFECB-4DA6-72A4-8ABD-2FC20B98898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6402744"/>
            <a:ext cx="2971800" cy="37108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/>
              <a:t>Date</a:t>
            </a:r>
          </a:p>
        </p:txBody>
      </p:sp>
      <p:pic>
        <p:nvPicPr>
          <p:cNvPr id="31" name="Imagen 30">
            <a:extLst>
              <a:ext uri="{FF2B5EF4-FFF2-40B4-BE49-F238E27FC236}">
                <a16:creationId xmlns:a16="http://schemas.microsoft.com/office/drawing/2014/main" id="{CAFA4BC5-2257-40A4-B395-98CD2A8A41B0}"/>
              </a:ext>
            </a:extLst>
          </p:cNvPr>
          <p:cNvPicPr/>
          <p:nvPr userDrawn="1"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839312" y="5797550"/>
            <a:ext cx="3293533" cy="838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6916276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0BE46563-0AF8-D4CE-73C0-03D0CBEB89E0}"/>
              </a:ext>
            </a:extLst>
          </p:cNvPr>
          <p:cNvSpPr/>
          <p:nvPr userDrawn="1"/>
        </p:nvSpPr>
        <p:spPr>
          <a:xfrm>
            <a:off x="6096001" y="0"/>
            <a:ext cx="6142017" cy="6026150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object 3">
            <a:extLst>
              <a:ext uri="{FF2B5EF4-FFF2-40B4-BE49-F238E27FC236}">
                <a16:creationId xmlns:a16="http://schemas.microsoft.com/office/drawing/2014/main" id="{BA9409D1-A9BD-5F7D-AF9C-32F07DE1ED4B}"/>
              </a:ext>
            </a:extLst>
          </p:cNvPr>
          <p:cNvPicPr/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096000" cy="6865200"/>
          </a:xfrm>
          <a:prstGeom prst="rect">
            <a:avLst/>
          </a:prstGeom>
        </p:spPr>
      </p:pic>
      <p:pic>
        <p:nvPicPr>
          <p:cNvPr id="24" name="Imagen 23" descr="Logotipo&#10;&#10;Descripción generada automáticamente">
            <a:extLst>
              <a:ext uri="{FF2B5EF4-FFF2-40B4-BE49-F238E27FC236}">
                <a16:creationId xmlns:a16="http://schemas.microsoft.com/office/drawing/2014/main" id="{CD3A48FE-86EE-9668-0A0C-95A6EB20177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366" y="140623"/>
            <a:ext cx="2149620" cy="954357"/>
          </a:xfrm>
          <a:prstGeom prst="rect">
            <a:avLst/>
          </a:prstGeom>
        </p:spPr>
      </p:pic>
      <p:sp>
        <p:nvSpPr>
          <p:cNvPr id="35" name="Marcador de texto 33">
            <a:extLst>
              <a:ext uri="{FF2B5EF4-FFF2-40B4-BE49-F238E27FC236}">
                <a16:creationId xmlns:a16="http://schemas.microsoft.com/office/drawing/2014/main" id="{850E120E-924B-F0F4-3400-13B1861D1B2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32925" y="5520247"/>
            <a:ext cx="4495800" cy="32385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es-ES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BC18AA7-8C1D-4C1C-B629-AA10E16721CA}"/>
              </a:ext>
            </a:extLst>
          </p:cNvPr>
          <p:cNvSpPr txBox="1"/>
          <p:nvPr userDrawn="1"/>
        </p:nvSpPr>
        <p:spPr>
          <a:xfrm>
            <a:off x="6147014" y="3768943"/>
            <a:ext cx="604498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cs-CZ" sz="2400" noProof="0">
                <a:solidFill>
                  <a:srgbClr val="003399"/>
                </a:solidFill>
                <a:latin typeface="EC Square Sans Pro" panose="020B0506040000020004" pitchFamily="34" charset="0"/>
              </a:rPr>
              <a:t>Praktické školení pro zemědělce a veterináře: Nová opatření v boji proti antimikrobiální rezistenci</a:t>
            </a:r>
          </a:p>
          <a:p>
            <a:endParaRPr lang="es-ES" dirty="0"/>
          </a:p>
        </p:txBody>
      </p:sp>
      <p:sp>
        <p:nvSpPr>
          <p:cNvPr id="49" name="Forma libre: forma 48">
            <a:extLst>
              <a:ext uri="{FF2B5EF4-FFF2-40B4-BE49-F238E27FC236}">
                <a16:creationId xmlns:a16="http://schemas.microsoft.com/office/drawing/2014/main" id="{99B70937-9FCE-4E40-9DC7-4643157CE967}"/>
              </a:ext>
            </a:extLst>
          </p:cNvPr>
          <p:cNvSpPr/>
          <p:nvPr userDrawn="1"/>
        </p:nvSpPr>
        <p:spPr>
          <a:xfrm>
            <a:off x="11117114" y="37"/>
            <a:ext cx="596428" cy="1094944"/>
          </a:xfrm>
          <a:custGeom>
            <a:avLst/>
            <a:gdLst>
              <a:gd name="connsiteX0" fmla="*/ 855279 w 899418"/>
              <a:gd name="connsiteY0" fmla="*/ 0 h 1725460"/>
              <a:gd name="connsiteX1" fmla="*/ 870567 w 899418"/>
              <a:gd name="connsiteY1" fmla="*/ 0 h 1725460"/>
              <a:gd name="connsiteX2" fmla="*/ 899418 w 899418"/>
              <a:gd name="connsiteY2" fmla="*/ 1457 h 1725460"/>
              <a:gd name="connsiteX3" fmla="*/ 899418 w 899418"/>
              <a:gd name="connsiteY3" fmla="*/ 1723617 h 1725460"/>
              <a:gd name="connsiteX4" fmla="*/ 862923 w 899418"/>
              <a:gd name="connsiteY4" fmla="*/ 1725460 h 1725460"/>
              <a:gd name="connsiteX5" fmla="*/ 0 w 899418"/>
              <a:gd name="connsiteY5" fmla="*/ 862537 h 1725460"/>
              <a:gd name="connsiteX6" fmla="*/ 774694 w 899418"/>
              <a:gd name="connsiteY6" fmla="*/ 4069 h 172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418" h="1725460">
                <a:moveTo>
                  <a:pt x="855279" y="0"/>
                </a:moveTo>
                <a:lnTo>
                  <a:pt x="870567" y="0"/>
                </a:lnTo>
                <a:lnTo>
                  <a:pt x="899418" y="1457"/>
                </a:lnTo>
                <a:lnTo>
                  <a:pt x="899418" y="1723617"/>
                </a:lnTo>
                <a:lnTo>
                  <a:pt x="862923" y="1725460"/>
                </a:lnTo>
                <a:cubicBezTo>
                  <a:pt x="386344" y="1725460"/>
                  <a:pt x="0" y="1339116"/>
                  <a:pt x="0" y="862537"/>
                </a:cubicBezTo>
                <a:cubicBezTo>
                  <a:pt x="0" y="415744"/>
                  <a:pt x="339560" y="48260"/>
                  <a:pt x="774694" y="4069"/>
                </a:cubicBezTo>
                <a:close/>
              </a:path>
            </a:pathLst>
          </a:cu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50" name="Forma libre: forma 49">
            <a:extLst>
              <a:ext uri="{FF2B5EF4-FFF2-40B4-BE49-F238E27FC236}">
                <a16:creationId xmlns:a16="http://schemas.microsoft.com/office/drawing/2014/main" id="{BC2C4231-8099-45D5-A8F4-A94E560FC273}"/>
              </a:ext>
            </a:extLst>
          </p:cNvPr>
          <p:cNvSpPr/>
          <p:nvPr userDrawn="1"/>
        </p:nvSpPr>
        <p:spPr>
          <a:xfrm>
            <a:off x="11691448" y="1"/>
            <a:ext cx="546569" cy="1094830"/>
          </a:xfrm>
          <a:custGeom>
            <a:avLst/>
            <a:gdLst>
              <a:gd name="connsiteX0" fmla="*/ 0 w 859370"/>
              <a:gd name="connsiteY0" fmla="*/ 0 h 1725280"/>
              <a:gd name="connsiteX1" fmla="*/ 4111 w 859370"/>
              <a:gd name="connsiteY1" fmla="*/ 0 h 1725280"/>
              <a:gd name="connsiteX2" fmla="*/ 84676 w 859370"/>
              <a:gd name="connsiteY2" fmla="*/ 4068 h 1725280"/>
              <a:gd name="connsiteX3" fmla="*/ 859370 w 859370"/>
              <a:gd name="connsiteY3" fmla="*/ 862536 h 1725280"/>
              <a:gd name="connsiteX4" fmla="*/ 84676 w 859370"/>
              <a:gd name="connsiteY4" fmla="*/ 1721004 h 1725280"/>
              <a:gd name="connsiteX5" fmla="*/ 0 w 859370"/>
              <a:gd name="connsiteY5" fmla="*/ 1725280 h 172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9370" h="1725280">
                <a:moveTo>
                  <a:pt x="0" y="0"/>
                </a:moveTo>
                <a:lnTo>
                  <a:pt x="4111" y="0"/>
                </a:lnTo>
                <a:lnTo>
                  <a:pt x="84676" y="4068"/>
                </a:lnTo>
                <a:cubicBezTo>
                  <a:pt x="519810" y="48259"/>
                  <a:pt x="859370" y="415743"/>
                  <a:pt x="859370" y="862536"/>
                </a:cubicBezTo>
                <a:cubicBezTo>
                  <a:pt x="859370" y="1309329"/>
                  <a:pt x="519810" y="1676814"/>
                  <a:pt x="84676" y="1721004"/>
                </a:cubicBezTo>
                <a:lnTo>
                  <a:pt x="0" y="1725280"/>
                </a:ln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51" name="Imagen 50">
            <a:extLst>
              <a:ext uri="{FF2B5EF4-FFF2-40B4-BE49-F238E27FC236}">
                <a16:creationId xmlns:a16="http://schemas.microsoft.com/office/drawing/2014/main" id="{1007B104-92BA-4BA5-A656-DA433D20A54C}"/>
              </a:ext>
            </a:extLst>
          </p:cNvPr>
          <p:cNvPicPr/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863882" y="6163744"/>
            <a:ext cx="2270541" cy="577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Imagen 51">
            <a:extLst>
              <a:ext uri="{FF2B5EF4-FFF2-40B4-BE49-F238E27FC236}">
                <a16:creationId xmlns:a16="http://schemas.microsoft.com/office/drawing/2014/main" id="{D0623596-029B-4771-9426-C8E363EAA4D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8521" y="6212610"/>
            <a:ext cx="471757" cy="498869"/>
          </a:xfrm>
          <a:prstGeom prst="rect">
            <a:avLst/>
          </a:prstGeom>
        </p:spPr>
      </p:pic>
      <p:pic>
        <p:nvPicPr>
          <p:cNvPr id="53" name="Imagen 52">
            <a:extLst>
              <a:ext uri="{FF2B5EF4-FFF2-40B4-BE49-F238E27FC236}">
                <a16:creationId xmlns:a16="http://schemas.microsoft.com/office/drawing/2014/main" id="{3BB0B30D-01E9-4A41-88D1-70C8118CB0F3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76219" y="6283101"/>
            <a:ext cx="347040" cy="428378"/>
          </a:xfrm>
          <a:prstGeom prst="rect">
            <a:avLst/>
          </a:prstGeom>
        </p:spPr>
      </p:pic>
      <p:pic>
        <p:nvPicPr>
          <p:cNvPr id="54" name="Imagen 53">
            <a:extLst>
              <a:ext uri="{FF2B5EF4-FFF2-40B4-BE49-F238E27FC236}">
                <a16:creationId xmlns:a16="http://schemas.microsoft.com/office/drawing/2014/main" id="{68A7E0D9-EDEA-4FCF-A76C-ED2C5DD3E804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51973" y="6413241"/>
            <a:ext cx="444645" cy="298238"/>
          </a:xfrm>
          <a:prstGeom prst="rect">
            <a:avLst/>
          </a:prstGeom>
        </p:spPr>
      </p:pic>
      <p:pic>
        <p:nvPicPr>
          <p:cNvPr id="55" name="Imagen 54">
            <a:extLst>
              <a:ext uri="{FF2B5EF4-FFF2-40B4-BE49-F238E27FC236}">
                <a16:creationId xmlns:a16="http://schemas.microsoft.com/office/drawing/2014/main" id="{CA02A5FD-DBD4-4C48-8334-C26BA224D2A8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93141" y="6427744"/>
            <a:ext cx="300184" cy="283735"/>
          </a:xfrm>
          <a:prstGeom prst="rect">
            <a:avLst/>
          </a:prstGeom>
        </p:spPr>
      </p:pic>
      <p:pic>
        <p:nvPicPr>
          <p:cNvPr id="56" name="Imagen 55">
            <a:extLst>
              <a:ext uri="{FF2B5EF4-FFF2-40B4-BE49-F238E27FC236}">
                <a16:creationId xmlns:a16="http://schemas.microsoft.com/office/drawing/2014/main" id="{EAAA8FFC-E26C-4A95-A0EA-8FA61291F3D4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22039" y="6369106"/>
            <a:ext cx="325466" cy="342373"/>
          </a:xfrm>
          <a:prstGeom prst="rect">
            <a:avLst/>
          </a:prstGeom>
        </p:spPr>
      </p:pic>
      <p:pic>
        <p:nvPicPr>
          <p:cNvPr id="57" name="Imagen 56">
            <a:extLst>
              <a:ext uri="{FF2B5EF4-FFF2-40B4-BE49-F238E27FC236}">
                <a16:creationId xmlns:a16="http://schemas.microsoft.com/office/drawing/2014/main" id="{034038C9-3152-4362-9043-8EE045E00000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6196" y="6492569"/>
            <a:ext cx="208231" cy="218910"/>
          </a:xfrm>
          <a:prstGeom prst="rect">
            <a:avLst/>
          </a:prstGeom>
        </p:spPr>
      </p:pic>
      <p:pic>
        <p:nvPicPr>
          <p:cNvPr id="58" name="Imagen 57">
            <a:extLst>
              <a:ext uri="{FF2B5EF4-FFF2-40B4-BE49-F238E27FC236}">
                <a16:creationId xmlns:a16="http://schemas.microsoft.com/office/drawing/2014/main" id="{10C091FD-F9B0-47C5-9AE9-239540332D44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8425332" y="6300126"/>
            <a:ext cx="574476" cy="411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373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0CA36E8E-0A33-5274-9B20-FA55833A1773}"/>
              </a:ext>
            </a:extLst>
          </p:cNvPr>
          <p:cNvSpPr/>
          <p:nvPr userDrawn="1"/>
        </p:nvSpPr>
        <p:spPr>
          <a:xfrm>
            <a:off x="0" y="0"/>
            <a:ext cx="12190095" cy="1333499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2F22D81F-284A-1E86-CDFC-06EBD9FC61C1}"/>
              </a:ext>
            </a:extLst>
          </p:cNvPr>
          <p:cNvSpPr/>
          <p:nvPr userDrawn="1"/>
        </p:nvSpPr>
        <p:spPr>
          <a:xfrm>
            <a:off x="0" y="1346198"/>
            <a:ext cx="12190095" cy="5511802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Forma libre: forma 9">
            <a:extLst>
              <a:ext uri="{FF2B5EF4-FFF2-40B4-BE49-F238E27FC236}">
                <a16:creationId xmlns:a16="http://schemas.microsoft.com/office/drawing/2014/main" id="{84A85037-8DE1-0DBD-A171-577658B9F160}"/>
              </a:ext>
            </a:extLst>
          </p:cNvPr>
          <p:cNvSpPr/>
          <p:nvPr userDrawn="1"/>
        </p:nvSpPr>
        <p:spPr>
          <a:xfrm>
            <a:off x="0" y="-1"/>
            <a:ext cx="666750" cy="1333500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11" name="Imagen 10" descr="Patrón de fondo&#10;&#10;Descripción generada automáticamente">
            <a:extLst>
              <a:ext uri="{FF2B5EF4-FFF2-40B4-BE49-F238E27FC236}">
                <a16:creationId xmlns:a16="http://schemas.microsoft.com/office/drawing/2014/main" id="{D010E416-D3B4-FC0D-F665-03FDFBA7F4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27528" y="-33210"/>
            <a:ext cx="1364472" cy="2630360"/>
          </a:xfrm>
          <a:prstGeom prst="rect">
            <a:avLst/>
          </a:prstGeom>
        </p:spPr>
      </p:pic>
      <p:sp>
        <p:nvSpPr>
          <p:cNvPr id="13" name="Marcador de texto 12">
            <a:extLst>
              <a:ext uri="{FF2B5EF4-FFF2-40B4-BE49-F238E27FC236}">
                <a16:creationId xmlns:a16="http://schemas.microsoft.com/office/drawing/2014/main" id="{F67356BD-4749-0896-0E29-3E10E5E24FB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463550"/>
            <a:ext cx="9677400" cy="60960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/>
              <a:t>INDEX</a:t>
            </a:r>
          </a:p>
        </p:txBody>
      </p:sp>
      <p:sp>
        <p:nvSpPr>
          <p:cNvPr id="15" name="Marcador de texto 14">
            <a:extLst>
              <a:ext uri="{FF2B5EF4-FFF2-40B4-BE49-F238E27FC236}">
                <a16:creationId xmlns:a16="http://schemas.microsoft.com/office/drawing/2014/main" id="{D7674A61-571D-8459-8B4C-3884F8256E7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2000" y="2006599"/>
            <a:ext cx="9677400" cy="41910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1000"/>
              </a:spcBef>
              <a:buFont typeface="+mj-lt"/>
              <a:buAutoNum type="arabicPeriod"/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_tradnl" dirty="0"/>
              <a:t>P</a:t>
            </a:r>
            <a:r>
              <a:rPr lang="es-ES" dirty="0"/>
              <a:t>unto 1</a:t>
            </a:r>
          </a:p>
          <a:p>
            <a:pPr lvl="0"/>
            <a:r>
              <a:rPr lang="es-ES" dirty="0"/>
              <a:t>Punto 2</a:t>
            </a:r>
          </a:p>
          <a:p>
            <a:pPr lvl="0"/>
            <a:r>
              <a:rPr lang="es-ES" dirty="0"/>
              <a:t>Punto 3</a:t>
            </a:r>
          </a:p>
          <a:p>
            <a:pPr lvl="0"/>
            <a:r>
              <a:rPr lang="es-ES" dirty="0"/>
              <a:t>Punto 4</a:t>
            </a:r>
          </a:p>
          <a:p>
            <a:pPr lvl="0"/>
            <a:r>
              <a:rPr lang="es-ES" dirty="0"/>
              <a:t>Punto 5</a:t>
            </a:r>
          </a:p>
          <a:p>
            <a:pPr lvl="0"/>
            <a:r>
              <a:rPr lang="es-ES" dirty="0"/>
              <a:t>Punto 6</a:t>
            </a:r>
          </a:p>
          <a:p>
            <a:pPr lvl="0"/>
            <a:r>
              <a:rPr lang="es-ES" dirty="0"/>
              <a:t>Punto 7</a:t>
            </a:r>
          </a:p>
          <a:p>
            <a:pPr lvl="0"/>
            <a:r>
              <a:rPr lang="es-ES" dirty="0"/>
              <a:t>Punto 8</a:t>
            </a:r>
          </a:p>
          <a:p>
            <a:pPr lvl="0"/>
            <a:r>
              <a:rPr lang="es-ES" dirty="0"/>
              <a:t>Punto 9</a:t>
            </a:r>
          </a:p>
          <a:p>
            <a:pPr lvl="0"/>
            <a:r>
              <a:rPr lang="es-ES" dirty="0"/>
              <a:t>Punto 10</a:t>
            </a:r>
          </a:p>
        </p:txBody>
      </p:sp>
    </p:spTree>
    <p:extLst>
      <p:ext uri="{BB962C8B-B14F-4D97-AF65-F5344CB8AC3E}">
        <p14:creationId xmlns:p14="http://schemas.microsoft.com/office/powerpoint/2010/main" val="20942321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id="{24937448-765A-F40D-C75A-7DE7E819376F}"/>
              </a:ext>
            </a:extLst>
          </p:cNvPr>
          <p:cNvSpPr/>
          <p:nvPr userDrawn="1"/>
        </p:nvSpPr>
        <p:spPr>
          <a:xfrm>
            <a:off x="11531600" y="1318336"/>
            <a:ext cx="658495" cy="5547360"/>
          </a:xfrm>
          <a:custGeom>
            <a:avLst/>
            <a:gdLst/>
            <a:ahLst/>
            <a:cxnLst/>
            <a:rect l="l" t="t" r="r" b="b"/>
            <a:pathLst>
              <a:path w="658495" h="5547359">
                <a:moveTo>
                  <a:pt x="215353" y="5546864"/>
                </a:moveTo>
                <a:lnTo>
                  <a:pt x="0" y="5331511"/>
                </a:lnTo>
                <a:lnTo>
                  <a:pt x="0" y="5333276"/>
                </a:lnTo>
                <a:lnTo>
                  <a:pt x="0" y="5407698"/>
                </a:lnTo>
                <a:lnTo>
                  <a:pt x="0" y="5409463"/>
                </a:lnTo>
                <a:lnTo>
                  <a:pt x="137414" y="5546864"/>
                </a:lnTo>
                <a:lnTo>
                  <a:pt x="139166" y="5546864"/>
                </a:lnTo>
                <a:lnTo>
                  <a:pt x="213588" y="5546864"/>
                </a:lnTo>
                <a:lnTo>
                  <a:pt x="215353" y="5546864"/>
                </a:lnTo>
                <a:close/>
              </a:path>
              <a:path w="658495" h="5547359">
                <a:moveTo>
                  <a:pt x="431253" y="5546864"/>
                </a:moveTo>
                <a:lnTo>
                  <a:pt x="0" y="5115611"/>
                </a:lnTo>
                <a:lnTo>
                  <a:pt x="0" y="5117376"/>
                </a:lnTo>
                <a:lnTo>
                  <a:pt x="0" y="5191798"/>
                </a:lnTo>
                <a:lnTo>
                  <a:pt x="0" y="5193563"/>
                </a:lnTo>
                <a:lnTo>
                  <a:pt x="353314" y="5546864"/>
                </a:lnTo>
                <a:lnTo>
                  <a:pt x="355066" y="5546864"/>
                </a:lnTo>
                <a:lnTo>
                  <a:pt x="429488" y="5546864"/>
                </a:lnTo>
                <a:lnTo>
                  <a:pt x="431253" y="5546864"/>
                </a:lnTo>
                <a:close/>
              </a:path>
              <a:path w="658495" h="5547359">
                <a:moveTo>
                  <a:pt x="647153" y="5546864"/>
                </a:moveTo>
                <a:lnTo>
                  <a:pt x="0" y="4899711"/>
                </a:lnTo>
                <a:lnTo>
                  <a:pt x="0" y="4901476"/>
                </a:lnTo>
                <a:lnTo>
                  <a:pt x="0" y="4975898"/>
                </a:lnTo>
                <a:lnTo>
                  <a:pt x="0" y="4977650"/>
                </a:lnTo>
                <a:lnTo>
                  <a:pt x="569214" y="5546864"/>
                </a:lnTo>
                <a:lnTo>
                  <a:pt x="570979" y="5546864"/>
                </a:lnTo>
                <a:lnTo>
                  <a:pt x="645388" y="5546864"/>
                </a:lnTo>
                <a:lnTo>
                  <a:pt x="647153" y="5546864"/>
                </a:lnTo>
                <a:close/>
              </a:path>
              <a:path w="658495" h="5547359">
                <a:moveTo>
                  <a:pt x="657999" y="5341823"/>
                </a:moveTo>
                <a:lnTo>
                  <a:pt x="0" y="4683811"/>
                </a:lnTo>
                <a:lnTo>
                  <a:pt x="0" y="4685576"/>
                </a:lnTo>
                <a:lnTo>
                  <a:pt x="0" y="4759998"/>
                </a:lnTo>
                <a:lnTo>
                  <a:pt x="0" y="4761750"/>
                </a:lnTo>
                <a:lnTo>
                  <a:pt x="657999" y="5419750"/>
                </a:lnTo>
                <a:lnTo>
                  <a:pt x="657999" y="5417998"/>
                </a:lnTo>
                <a:lnTo>
                  <a:pt x="657999" y="5343576"/>
                </a:lnTo>
                <a:lnTo>
                  <a:pt x="657999" y="5341823"/>
                </a:lnTo>
                <a:close/>
              </a:path>
              <a:path w="658495" h="5547359">
                <a:moveTo>
                  <a:pt x="657999" y="5125923"/>
                </a:moveTo>
                <a:lnTo>
                  <a:pt x="0" y="4467911"/>
                </a:lnTo>
                <a:lnTo>
                  <a:pt x="0" y="4469676"/>
                </a:lnTo>
                <a:lnTo>
                  <a:pt x="0" y="4544098"/>
                </a:lnTo>
                <a:lnTo>
                  <a:pt x="0" y="4545850"/>
                </a:lnTo>
                <a:lnTo>
                  <a:pt x="657999" y="5203850"/>
                </a:lnTo>
                <a:lnTo>
                  <a:pt x="657999" y="5202098"/>
                </a:lnTo>
                <a:lnTo>
                  <a:pt x="657999" y="5127676"/>
                </a:lnTo>
                <a:lnTo>
                  <a:pt x="657999" y="5125923"/>
                </a:lnTo>
                <a:close/>
              </a:path>
              <a:path w="658495" h="5547359">
                <a:moveTo>
                  <a:pt x="657999" y="4910023"/>
                </a:moveTo>
                <a:lnTo>
                  <a:pt x="0" y="4252023"/>
                </a:lnTo>
                <a:lnTo>
                  <a:pt x="0" y="4253776"/>
                </a:lnTo>
                <a:lnTo>
                  <a:pt x="0" y="4328198"/>
                </a:lnTo>
                <a:lnTo>
                  <a:pt x="0" y="4329950"/>
                </a:lnTo>
                <a:lnTo>
                  <a:pt x="657999" y="4987950"/>
                </a:lnTo>
                <a:lnTo>
                  <a:pt x="657999" y="4986198"/>
                </a:lnTo>
                <a:lnTo>
                  <a:pt x="657999" y="4911776"/>
                </a:lnTo>
                <a:lnTo>
                  <a:pt x="657999" y="4910023"/>
                </a:lnTo>
                <a:close/>
              </a:path>
              <a:path w="658495" h="5547359">
                <a:moveTo>
                  <a:pt x="657999" y="4694110"/>
                </a:moveTo>
                <a:lnTo>
                  <a:pt x="0" y="4036110"/>
                </a:lnTo>
                <a:lnTo>
                  <a:pt x="0" y="4037876"/>
                </a:lnTo>
                <a:lnTo>
                  <a:pt x="0" y="4112285"/>
                </a:lnTo>
                <a:lnTo>
                  <a:pt x="0" y="4114063"/>
                </a:lnTo>
                <a:lnTo>
                  <a:pt x="657999" y="4772063"/>
                </a:lnTo>
                <a:lnTo>
                  <a:pt x="657999" y="4770285"/>
                </a:lnTo>
                <a:lnTo>
                  <a:pt x="657999" y="4695876"/>
                </a:lnTo>
                <a:lnTo>
                  <a:pt x="657999" y="4694110"/>
                </a:lnTo>
                <a:close/>
              </a:path>
              <a:path w="658495" h="5547359">
                <a:moveTo>
                  <a:pt x="657999" y="4478210"/>
                </a:moveTo>
                <a:lnTo>
                  <a:pt x="0" y="3820210"/>
                </a:lnTo>
                <a:lnTo>
                  <a:pt x="0" y="3896385"/>
                </a:lnTo>
                <a:lnTo>
                  <a:pt x="657999" y="4554385"/>
                </a:lnTo>
                <a:lnTo>
                  <a:pt x="657999" y="4478210"/>
                </a:lnTo>
                <a:close/>
              </a:path>
              <a:path w="658495" h="5547359">
                <a:moveTo>
                  <a:pt x="657999" y="4260558"/>
                </a:moveTo>
                <a:lnTo>
                  <a:pt x="0" y="3602558"/>
                </a:lnTo>
                <a:lnTo>
                  <a:pt x="0" y="3678732"/>
                </a:lnTo>
                <a:lnTo>
                  <a:pt x="657999" y="4336732"/>
                </a:lnTo>
                <a:lnTo>
                  <a:pt x="657999" y="4260558"/>
                </a:lnTo>
                <a:close/>
              </a:path>
              <a:path w="658495" h="5547359">
                <a:moveTo>
                  <a:pt x="657999" y="4042892"/>
                </a:moveTo>
                <a:lnTo>
                  <a:pt x="0" y="3384880"/>
                </a:lnTo>
                <a:lnTo>
                  <a:pt x="0" y="3461067"/>
                </a:lnTo>
                <a:lnTo>
                  <a:pt x="657999" y="4119067"/>
                </a:lnTo>
                <a:lnTo>
                  <a:pt x="657999" y="4042892"/>
                </a:lnTo>
                <a:close/>
              </a:path>
              <a:path w="658495" h="5547359">
                <a:moveTo>
                  <a:pt x="657999" y="3825214"/>
                </a:moveTo>
                <a:lnTo>
                  <a:pt x="0" y="3167215"/>
                </a:lnTo>
                <a:lnTo>
                  <a:pt x="0" y="3243402"/>
                </a:lnTo>
                <a:lnTo>
                  <a:pt x="657999" y="3901402"/>
                </a:lnTo>
                <a:lnTo>
                  <a:pt x="657999" y="3825214"/>
                </a:lnTo>
                <a:close/>
              </a:path>
              <a:path w="658495" h="5547359">
                <a:moveTo>
                  <a:pt x="657999" y="3607562"/>
                </a:moveTo>
                <a:lnTo>
                  <a:pt x="0" y="2949562"/>
                </a:lnTo>
                <a:lnTo>
                  <a:pt x="0" y="3025737"/>
                </a:lnTo>
                <a:lnTo>
                  <a:pt x="657999" y="3683736"/>
                </a:lnTo>
                <a:lnTo>
                  <a:pt x="657999" y="3607562"/>
                </a:lnTo>
                <a:close/>
              </a:path>
              <a:path w="658495" h="5547359">
                <a:moveTo>
                  <a:pt x="657999" y="3389896"/>
                </a:moveTo>
                <a:lnTo>
                  <a:pt x="0" y="2731897"/>
                </a:lnTo>
                <a:lnTo>
                  <a:pt x="0" y="2808071"/>
                </a:lnTo>
                <a:lnTo>
                  <a:pt x="657999" y="3466071"/>
                </a:lnTo>
                <a:lnTo>
                  <a:pt x="657999" y="3389896"/>
                </a:lnTo>
                <a:close/>
              </a:path>
              <a:path w="658495" h="5547359">
                <a:moveTo>
                  <a:pt x="657999" y="3172231"/>
                </a:moveTo>
                <a:lnTo>
                  <a:pt x="0" y="2514219"/>
                </a:lnTo>
                <a:lnTo>
                  <a:pt x="0" y="2590406"/>
                </a:lnTo>
                <a:lnTo>
                  <a:pt x="657999" y="3248406"/>
                </a:lnTo>
                <a:lnTo>
                  <a:pt x="657999" y="3172231"/>
                </a:lnTo>
                <a:close/>
              </a:path>
              <a:path w="658495" h="5547359">
                <a:moveTo>
                  <a:pt x="657999" y="2954578"/>
                </a:moveTo>
                <a:lnTo>
                  <a:pt x="0" y="2296566"/>
                </a:lnTo>
                <a:lnTo>
                  <a:pt x="0" y="2372753"/>
                </a:lnTo>
                <a:lnTo>
                  <a:pt x="657999" y="3030753"/>
                </a:lnTo>
                <a:lnTo>
                  <a:pt x="657999" y="2954578"/>
                </a:lnTo>
                <a:close/>
              </a:path>
              <a:path w="658495" h="5547359">
                <a:moveTo>
                  <a:pt x="657999" y="2736900"/>
                </a:moveTo>
                <a:lnTo>
                  <a:pt x="0" y="2078901"/>
                </a:lnTo>
                <a:lnTo>
                  <a:pt x="0" y="2155088"/>
                </a:lnTo>
                <a:lnTo>
                  <a:pt x="657999" y="2813088"/>
                </a:lnTo>
                <a:lnTo>
                  <a:pt x="657999" y="2736900"/>
                </a:lnTo>
                <a:close/>
              </a:path>
              <a:path w="658495" h="5547359">
                <a:moveTo>
                  <a:pt x="657999" y="2519235"/>
                </a:moveTo>
                <a:lnTo>
                  <a:pt x="0" y="1861235"/>
                </a:lnTo>
                <a:lnTo>
                  <a:pt x="0" y="1937410"/>
                </a:lnTo>
                <a:lnTo>
                  <a:pt x="657999" y="2595410"/>
                </a:lnTo>
                <a:lnTo>
                  <a:pt x="657999" y="2519235"/>
                </a:lnTo>
                <a:close/>
              </a:path>
              <a:path w="658495" h="5547359">
                <a:moveTo>
                  <a:pt x="657999" y="2301583"/>
                </a:moveTo>
                <a:lnTo>
                  <a:pt x="0" y="1643570"/>
                </a:lnTo>
                <a:lnTo>
                  <a:pt x="0" y="1719757"/>
                </a:lnTo>
                <a:lnTo>
                  <a:pt x="657999" y="2377757"/>
                </a:lnTo>
                <a:lnTo>
                  <a:pt x="657999" y="2301583"/>
                </a:lnTo>
                <a:close/>
              </a:path>
              <a:path w="658495" h="5547359">
                <a:moveTo>
                  <a:pt x="657999" y="2083917"/>
                </a:moveTo>
                <a:lnTo>
                  <a:pt x="0" y="1425905"/>
                </a:lnTo>
                <a:lnTo>
                  <a:pt x="0" y="1502092"/>
                </a:lnTo>
                <a:lnTo>
                  <a:pt x="657999" y="2160092"/>
                </a:lnTo>
                <a:lnTo>
                  <a:pt x="657999" y="2083917"/>
                </a:lnTo>
                <a:close/>
              </a:path>
              <a:path w="658495" h="5547359">
                <a:moveTo>
                  <a:pt x="657999" y="1866239"/>
                </a:moveTo>
                <a:lnTo>
                  <a:pt x="0" y="1208239"/>
                </a:lnTo>
                <a:lnTo>
                  <a:pt x="0" y="1284427"/>
                </a:lnTo>
                <a:lnTo>
                  <a:pt x="657999" y="1942426"/>
                </a:lnTo>
                <a:lnTo>
                  <a:pt x="657999" y="1866239"/>
                </a:lnTo>
                <a:close/>
              </a:path>
              <a:path w="658495" h="5547359">
                <a:moveTo>
                  <a:pt x="657999" y="1648587"/>
                </a:moveTo>
                <a:lnTo>
                  <a:pt x="0" y="990587"/>
                </a:lnTo>
                <a:lnTo>
                  <a:pt x="0" y="1066761"/>
                </a:lnTo>
                <a:lnTo>
                  <a:pt x="657999" y="1724761"/>
                </a:lnTo>
                <a:lnTo>
                  <a:pt x="657999" y="1648587"/>
                </a:lnTo>
                <a:close/>
              </a:path>
              <a:path w="658495" h="5547359">
                <a:moveTo>
                  <a:pt x="657999" y="1430921"/>
                </a:moveTo>
                <a:lnTo>
                  <a:pt x="0" y="772922"/>
                </a:lnTo>
                <a:lnTo>
                  <a:pt x="0" y="849096"/>
                </a:lnTo>
                <a:lnTo>
                  <a:pt x="657999" y="1507096"/>
                </a:lnTo>
                <a:lnTo>
                  <a:pt x="657999" y="1430921"/>
                </a:lnTo>
                <a:close/>
              </a:path>
              <a:path w="658495" h="5547359">
                <a:moveTo>
                  <a:pt x="657999" y="1213256"/>
                </a:moveTo>
                <a:lnTo>
                  <a:pt x="0" y="555244"/>
                </a:lnTo>
                <a:lnTo>
                  <a:pt x="0" y="631431"/>
                </a:lnTo>
                <a:lnTo>
                  <a:pt x="657999" y="1289431"/>
                </a:lnTo>
                <a:lnTo>
                  <a:pt x="657999" y="1213256"/>
                </a:lnTo>
                <a:close/>
              </a:path>
              <a:path w="658495" h="5547359">
                <a:moveTo>
                  <a:pt x="657999" y="995578"/>
                </a:moveTo>
                <a:lnTo>
                  <a:pt x="0" y="337578"/>
                </a:lnTo>
                <a:lnTo>
                  <a:pt x="0" y="413766"/>
                </a:lnTo>
                <a:lnTo>
                  <a:pt x="657999" y="1071765"/>
                </a:lnTo>
                <a:lnTo>
                  <a:pt x="657999" y="995578"/>
                </a:lnTo>
                <a:close/>
              </a:path>
              <a:path w="658495" h="5547359">
                <a:moveTo>
                  <a:pt x="657999" y="777925"/>
                </a:moveTo>
                <a:lnTo>
                  <a:pt x="0" y="119926"/>
                </a:lnTo>
                <a:lnTo>
                  <a:pt x="0" y="196113"/>
                </a:lnTo>
                <a:lnTo>
                  <a:pt x="657999" y="854113"/>
                </a:lnTo>
                <a:lnTo>
                  <a:pt x="657999" y="777925"/>
                </a:lnTo>
                <a:close/>
              </a:path>
              <a:path w="658495" h="5547359">
                <a:moveTo>
                  <a:pt x="657999" y="560247"/>
                </a:moveTo>
                <a:lnTo>
                  <a:pt x="97751" y="0"/>
                </a:lnTo>
                <a:lnTo>
                  <a:pt x="21564" y="0"/>
                </a:lnTo>
                <a:lnTo>
                  <a:pt x="657999" y="636435"/>
                </a:lnTo>
                <a:lnTo>
                  <a:pt x="657999" y="560247"/>
                </a:lnTo>
                <a:close/>
              </a:path>
              <a:path w="658495" h="5547359">
                <a:moveTo>
                  <a:pt x="657999" y="342595"/>
                </a:moveTo>
                <a:lnTo>
                  <a:pt x="315404" y="0"/>
                </a:lnTo>
                <a:lnTo>
                  <a:pt x="239229" y="0"/>
                </a:lnTo>
                <a:lnTo>
                  <a:pt x="657999" y="418769"/>
                </a:lnTo>
                <a:lnTo>
                  <a:pt x="657999" y="342595"/>
                </a:lnTo>
                <a:close/>
              </a:path>
              <a:path w="658495" h="5547359">
                <a:moveTo>
                  <a:pt x="657999" y="124929"/>
                </a:moveTo>
                <a:lnTo>
                  <a:pt x="533069" y="0"/>
                </a:lnTo>
                <a:lnTo>
                  <a:pt x="456882" y="0"/>
                </a:lnTo>
                <a:lnTo>
                  <a:pt x="657999" y="201104"/>
                </a:lnTo>
                <a:lnTo>
                  <a:pt x="657999" y="124929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3">
            <a:extLst>
              <a:ext uri="{FF2B5EF4-FFF2-40B4-BE49-F238E27FC236}">
                <a16:creationId xmlns:a16="http://schemas.microsoft.com/office/drawing/2014/main" id="{5F0F9FEC-EB76-6F86-A3A5-5515E3EFDE89}"/>
              </a:ext>
            </a:extLst>
          </p:cNvPr>
          <p:cNvGrpSpPr/>
          <p:nvPr userDrawn="1"/>
        </p:nvGrpSpPr>
        <p:grpSpPr>
          <a:xfrm>
            <a:off x="10226527" y="4356"/>
            <a:ext cx="1963420" cy="1310005"/>
            <a:chOff x="10226527" y="4356"/>
            <a:chExt cx="1963420" cy="1310005"/>
          </a:xfrm>
        </p:grpSpPr>
        <p:sp>
          <p:nvSpPr>
            <p:cNvPr id="8" name="object 4">
              <a:extLst>
                <a:ext uri="{FF2B5EF4-FFF2-40B4-BE49-F238E27FC236}">
                  <a16:creationId xmlns:a16="http://schemas.microsoft.com/office/drawing/2014/main" id="{FE2F8714-D35E-CC42-0386-9E2EC442F2A0}"/>
                </a:ext>
              </a:extLst>
            </p:cNvPr>
            <p:cNvSpPr/>
            <p:nvPr/>
          </p:nvSpPr>
          <p:spPr>
            <a:xfrm>
              <a:off x="10879620" y="4356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20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5">
              <a:extLst>
                <a:ext uri="{FF2B5EF4-FFF2-40B4-BE49-F238E27FC236}">
                  <a16:creationId xmlns:a16="http://schemas.microsoft.com/office/drawing/2014/main" id="{D4F62FC4-DB52-EB92-FBD8-4DB9D18EAD95}"/>
                </a:ext>
              </a:extLst>
            </p:cNvPr>
            <p:cNvSpPr/>
            <p:nvPr/>
          </p:nvSpPr>
          <p:spPr>
            <a:xfrm>
              <a:off x="11534609" y="658939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19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6">
              <a:extLst>
                <a:ext uri="{FF2B5EF4-FFF2-40B4-BE49-F238E27FC236}">
                  <a16:creationId xmlns:a16="http://schemas.microsoft.com/office/drawing/2014/main" id="{ECFE1777-D564-EBE0-B8BD-13B0EAD3B06E}"/>
                </a:ext>
              </a:extLst>
            </p:cNvPr>
            <p:cNvSpPr/>
            <p:nvPr/>
          </p:nvSpPr>
          <p:spPr>
            <a:xfrm>
              <a:off x="11534621" y="4363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0" y="0"/>
                  </a:moveTo>
                  <a:lnTo>
                    <a:pt x="0" y="654570"/>
                  </a:lnTo>
                  <a:lnTo>
                    <a:pt x="654570" y="654570"/>
                  </a:lnTo>
                  <a:lnTo>
                    <a:pt x="652775" y="605718"/>
                  </a:lnTo>
                  <a:lnTo>
                    <a:pt x="647473" y="557841"/>
                  </a:lnTo>
                  <a:lnTo>
                    <a:pt x="638792" y="511065"/>
                  </a:lnTo>
                  <a:lnTo>
                    <a:pt x="626857" y="465518"/>
                  </a:lnTo>
                  <a:lnTo>
                    <a:pt x="611796" y="421326"/>
                  </a:lnTo>
                  <a:lnTo>
                    <a:pt x="593734" y="378616"/>
                  </a:lnTo>
                  <a:lnTo>
                    <a:pt x="572799" y="337514"/>
                  </a:lnTo>
                  <a:lnTo>
                    <a:pt x="549117" y="298146"/>
                  </a:lnTo>
                  <a:lnTo>
                    <a:pt x="522814" y="260639"/>
                  </a:lnTo>
                  <a:lnTo>
                    <a:pt x="494018" y="225120"/>
                  </a:lnTo>
                  <a:lnTo>
                    <a:pt x="462854" y="191716"/>
                  </a:lnTo>
                  <a:lnTo>
                    <a:pt x="429450" y="160552"/>
                  </a:lnTo>
                  <a:lnTo>
                    <a:pt x="393931" y="131755"/>
                  </a:lnTo>
                  <a:lnTo>
                    <a:pt x="356424" y="105453"/>
                  </a:lnTo>
                  <a:lnTo>
                    <a:pt x="317056" y="81771"/>
                  </a:lnTo>
                  <a:lnTo>
                    <a:pt x="275954" y="60836"/>
                  </a:lnTo>
                  <a:lnTo>
                    <a:pt x="233243" y="42774"/>
                  </a:lnTo>
                  <a:lnTo>
                    <a:pt x="189051" y="27713"/>
                  </a:lnTo>
                  <a:lnTo>
                    <a:pt x="143504" y="15778"/>
                  </a:lnTo>
                  <a:lnTo>
                    <a:pt x="96729" y="7097"/>
                  </a:lnTo>
                  <a:lnTo>
                    <a:pt x="48852" y="17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7">
              <a:extLst>
                <a:ext uri="{FF2B5EF4-FFF2-40B4-BE49-F238E27FC236}">
                  <a16:creationId xmlns:a16="http://schemas.microsoft.com/office/drawing/2014/main" id="{7222ACF4-4339-F646-1093-9A14936D7D38}"/>
                </a:ext>
              </a:extLst>
            </p:cNvPr>
            <p:cNvSpPr/>
            <p:nvPr/>
          </p:nvSpPr>
          <p:spPr>
            <a:xfrm>
              <a:off x="10226527" y="4357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654570" y="0"/>
                  </a:moveTo>
                  <a:lnTo>
                    <a:pt x="0" y="0"/>
                  </a:lnTo>
                  <a:lnTo>
                    <a:pt x="1795" y="48852"/>
                  </a:lnTo>
                  <a:lnTo>
                    <a:pt x="7097" y="96729"/>
                  </a:lnTo>
                  <a:lnTo>
                    <a:pt x="15778" y="143504"/>
                  </a:lnTo>
                  <a:lnTo>
                    <a:pt x="27713" y="189051"/>
                  </a:lnTo>
                  <a:lnTo>
                    <a:pt x="42774" y="233243"/>
                  </a:lnTo>
                  <a:lnTo>
                    <a:pt x="60836" y="275954"/>
                  </a:lnTo>
                  <a:lnTo>
                    <a:pt x="81771" y="317056"/>
                  </a:lnTo>
                  <a:lnTo>
                    <a:pt x="105453" y="356424"/>
                  </a:lnTo>
                  <a:lnTo>
                    <a:pt x="131755" y="393931"/>
                  </a:lnTo>
                  <a:lnTo>
                    <a:pt x="160552" y="429450"/>
                  </a:lnTo>
                  <a:lnTo>
                    <a:pt x="191716" y="462854"/>
                  </a:lnTo>
                  <a:lnTo>
                    <a:pt x="225120" y="494018"/>
                  </a:lnTo>
                  <a:lnTo>
                    <a:pt x="260639" y="522814"/>
                  </a:lnTo>
                  <a:lnTo>
                    <a:pt x="298146" y="549117"/>
                  </a:lnTo>
                  <a:lnTo>
                    <a:pt x="337514" y="572799"/>
                  </a:lnTo>
                  <a:lnTo>
                    <a:pt x="378616" y="593734"/>
                  </a:lnTo>
                  <a:lnTo>
                    <a:pt x="421326" y="611796"/>
                  </a:lnTo>
                  <a:lnTo>
                    <a:pt x="465518" y="626857"/>
                  </a:lnTo>
                  <a:lnTo>
                    <a:pt x="511065" y="638792"/>
                  </a:lnTo>
                  <a:lnTo>
                    <a:pt x="557841" y="647473"/>
                  </a:lnTo>
                  <a:lnTo>
                    <a:pt x="605718" y="652775"/>
                  </a:lnTo>
                  <a:lnTo>
                    <a:pt x="654570" y="654570"/>
                  </a:lnTo>
                  <a:lnTo>
                    <a:pt x="654570" y="0"/>
                  </a:lnTo>
                  <a:close/>
                </a:path>
              </a:pathLst>
            </a:custGeom>
            <a:solidFill>
              <a:srgbClr val="EC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11686469" y="787880"/>
            <a:ext cx="367030" cy="381635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462631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Títle</a:t>
            </a:r>
            <a:endParaRPr lang="es-ES" dirty="0"/>
          </a:p>
        </p:txBody>
      </p:sp>
      <p:pic>
        <p:nvPicPr>
          <p:cNvPr id="18" name="Imagen 17" descr="Imagen que contiene Texto&#10;&#10;Descripción generada automáticamente">
            <a:extLst>
              <a:ext uri="{FF2B5EF4-FFF2-40B4-BE49-F238E27FC236}">
                <a16:creationId xmlns:a16="http://schemas.microsoft.com/office/drawing/2014/main" id="{01EFBFAC-F326-45C6-ABF7-4AD0BDCB44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43957" y="126931"/>
            <a:ext cx="562243" cy="409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0442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8403917" y="4044950"/>
            <a:ext cx="367030" cy="381635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0">
            <a:extLst>
              <a:ext uri="{FF2B5EF4-FFF2-40B4-BE49-F238E27FC236}">
                <a16:creationId xmlns:a16="http://schemas.microsoft.com/office/drawing/2014/main" id="{149D66F7-389A-27C8-9535-F6BDB12495A8}"/>
              </a:ext>
            </a:extLst>
          </p:cNvPr>
          <p:cNvGrpSpPr/>
          <p:nvPr userDrawn="1"/>
        </p:nvGrpSpPr>
        <p:grpSpPr>
          <a:xfrm>
            <a:off x="9079412" y="4702224"/>
            <a:ext cx="366395" cy="366395"/>
            <a:chOff x="11699374" y="787880"/>
            <a:chExt cx="366395" cy="366395"/>
          </a:xfrm>
        </p:grpSpPr>
        <p:sp>
          <p:nvSpPr>
            <p:cNvPr id="14" name="object 11">
              <a:extLst>
                <a:ext uri="{FF2B5EF4-FFF2-40B4-BE49-F238E27FC236}">
                  <a16:creationId xmlns:a16="http://schemas.microsoft.com/office/drawing/2014/main" id="{6B046D43-FE73-E956-8C8B-C27DF4114D34}"/>
                </a:ext>
              </a:extLst>
            </p:cNvPr>
            <p:cNvSpPr/>
            <p:nvPr/>
          </p:nvSpPr>
          <p:spPr>
            <a:xfrm>
              <a:off x="11699374" y="787880"/>
              <a:ext cx="252095" cy="366395"/>
            </a:xfrm>
            <a:custGeom>
              <a:avLst/>
              <a:gdLst/>
              <a:ahLst/>
              <a:cxnLst/>
              <a:rect l="l" t="t" r="r" b="b"/>
              <a:pathLst>
                <a:path w="252095" h="366394">
                  <a:moveTo>
                    <a:pt x="117894" y="0"/>
                  </a:moveTo>
                  <a:lnTo>
                    <a:pt x="0" y="204190"/>
                  </a:lnTo>
                  <a:lnTo>
                    <a:pt x="0" y="365912"/>
                  </a:lnTo>
                  <a:lnTo>
                    <a:pt x="189839" y="365912"/>
                  </a:lnTo>
                  <a:lnTo>
                    <a:pt x="139192" y="176898"/>
                  </a:lnTo>
                  <a:lnTo>
                    <a:pt x="219176" y="176898"/>
                  </a:lnTo>
                  <a:lnTo>
                    <a:pt x="251739" y="120484"/>
                  </a:lnTo>
                  <a:lnTo>
                    <a:pt x="188636" y="103581"/>
                  </a:lnTo>
                  <a:lnTo>
                    <a:pt x="149631" y="103581"/>
                  </a:lnTo>
                  <a:lnTo>
                    <a:pt x="145554" y="99504"/>
                  </a:lnTo>
                  <a:lnTo>
                    <a:pt x="145554" y="89446"/>
                  </a:lnTo>
                  <a:lnTo>
                    <a:pt x="149631" y="85369"/>
                  </a:lnTo>
                  <a:lnTo>
                    <a:pt x="178694" y="85369"/>
                  </a:lnTo>
                  <a:lnTo>
                    <a:pt x="175539" y="73596"/>
                  </a:lnTo>
                  <a:lnTo>
                    <a:pt x="132613" y="62103"/>
                  </a:lnTo>
                  <a:lnTo>
                    <a:pt x="132613" y="40640"/>
                  </a:lnTo>
                  <a:lnTo>
                    <a:pt x="131604" y="29312"/>
                  </a:lnTo>
                  <a:lnTo>
                    <a:pt x="128697" y="18648"/>
                  </a:lnTo>
                  <a:lnTo>
                    <a:pt x="124067" y="8819"/>
                  </a:lnTo>
                  <a:lnTo>
                    <a:pt x="117894" y="0"/>
                  </a:lnTo>
                  <a:close/>
                </a:path>
                <a:path w="252095" h="366394">
                  <a:moveTo>
                    <a:pt x="178694" y="85369"/>
                  </a:moveTo>
                  <a:lnTo>
                    <a:pt x="159689" y="85369"/>
                  </a:lnTo>
                  <a:lnTo>
                    <a:pt x="163766" y="89446"/>
                  </a:lnTo>
                  <a:lnTo>
                    <a:pt x="163766" y="99504"/>
                  </a:lnTo>
                  <a:lnTo>
                    <a:pt x="159689" y="103581"/>
                  </a:lnTo>
                  <a:lnTo>
                    <a:pt x="188636" y="103581"/>
                  </a:lnTo>
                  <a:lnTo>
                    <a:pt x="183184" y="102120"/>
                  </a:lnTo>
                  <a:lnTo>
                    <a:pt x="178694" y="853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2">
              <a:extLst>
                <a:ext uri="{FF2B5EF4-FFF2-40B4-BE49-F238E27FC236}">
                  <a16:creationId xmlns:a16="http://schemas.microsoft.com/office/drawing/2014/main" id="{CAB1DC75-AD94-0D27-7B2A-B2CB1C818F4D}"/>
                </a:ext>
              </a:extLst>
            </p:cNvPr>
            <p:cNvPicPr/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89220" y="908366"/>
              <a:ext cx="176060" cy="245427"/>
            </a:xfrm>
            <a:prstGeom prst="rect">
              <a:avLst/>
            </a:prstGeom>
          </p:spPr>
        </p:pic>
      </p:grp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8008947" cy="53340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Títle</a:t>
            </a:r>
            <a:endParaRPr lang="es-ES" dirty="0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CF32833A-DE42-477E-8ECB-D31CF466537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45126" y="102088"/>
            <a:ext cx="277784" cy="323865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031C6246-1E84-4ABA-962E-B846279FA4E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17704" y="209388"/>
            <a:ext cx="164961" cy="221129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289277BF-206A-4189-B191-D6B66D4EC1E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07505" y="244114"/>
            <a:ext cx="247162" cy="186403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C43C3A26-923F-4AA9-8A83-9442CE625445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49199" y="213985"/>
            <a:ext cx="209412" cy="216532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CDBECE55-D510-45A4-BC30-0396507BFEF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83452" y="193210"/>
            <a:ext cx="209411" cy="237307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142D8253-937C-4829-BEC8-A9989C111E6C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4215" y="256274"/>
            <a:ext cx="150143" cy="174243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B4F3FD2C-58EA-4684-A79C-DBB58F2D302E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79508" y="191783"/>
            <a:ext cx="300983" cy="238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8773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id="{24937448-765A-F40D-C75A-7DE7E819376F}"/>
              </a:ext>
            </a:extLst>
          </p:cNvPr>
          <p:cNvSpPr/>
          <p:nvPr userDrawn="1"/>
        </p:nvSpPr>
        <p:spPr>
          <a:xfrm>
            <a:off x="11683122" y="1407866"/>
            <a:ext cx="506973" cy="5457830"/>
          </a:xfrm>
          <a:custGeom>
            <a:avLst/>
            <a:gdLst/>
            <a:ahLst/>
            <a:cxnLst/>
            <a:rect l="l" t="t" r="r" b="b"/>
            <a:pathLst>
              <a:path w="658495" h="5547359">
                <a:moveTo>
                  <a:pt x="215353" y="5546864"/>
                </a:moveTo>
                <a:lnTo>
                  <a:pt x="0" y="5331511"/>
                </a:lnTo>
                <a:lnTo>
                  <a:pt x="0" y="5333276"/>
                </a:lnTo>
                <a:lnTo>
                  <a:pt x="0" y="5407698"/>
                </a:lnTo>
                <a:lnTo>
                  <a:pt x="0" y="5409463"/>
                </a:lnTo>
                <a:lnTo>
                  <a:pt x="137414" y="5546864"/>
                </a:lnTo>
                <a:lnTo>
                  <a:pt x="139166" y="5546864"/>
                </a:lnTo>
                <a:lnTo>
                  <a:pt x="213588" y="5546864"/>
                </a:lnTo>
                <a:lnTo>
                  <a:pt x="215353" y="5546864"/>
                </a:lnTo>
                <a:close/>
              </a:path>
              <a:path w="658495" h="5547359">
                <a:moveTo>
                  <a:pt x="431253" y="5546864"/>
                </a:moveTo>
                <a:lnTo>
                  <a:pt x="0" y="5115611"/>
                </a:lnTo>
                <a:lnTo>
                  <a:pt x="0" y="5117376"/>
                </a:lnTo>
                <a:lnTo>
                  <a:pt x="0" y="5191798"/>
                </a:lnTo>
                <a:lnTo>
                  <a:pt x="0" y="5193563"/>
                </a:lnTo>
                <a:lnTo>
                  <a:pt x="353314" y="5546864"/>
                </a:lnTo>
                <a:lnTo>
                  <a:pt x="355066" y="5546864"/>
                </a:lnTo>
                <a:lnTo>
                  <a:pt x="429488" y="5546864"/>
                </a:lnTo>
                <a:lnTo>
                  <a:pt x="431253" y="5546864"/>
                </a:lnTo>
                <a:close/>
              </a:path>
              <a:path w="658495" h="5547359">
                <a:moveTo>
                  <a:pt x="647153" y="5546864"/>
                </a:moveTo>
                <a:lnTo>
                  <a:pt x="0" y="4899711"/>
                </a:lnTo>
                <a:lnTo>
                  <a:pt x="0" y="4901476"/>
                </a:lnTo>
                <a:lnTo>
                  <a:pt x="0" y="4975898"/>
                </a:lnTo>
                <a:lnTo>
                  <a:pt x="0" y="4977650"/>
                </a:lnTo>
                <a:lnTo>
                  <a:pt x="569214" y="5546864"/>
                </a:lnTo>
                <a:lnTo>
                  <a:pt x="570979" y="5546864"/>
                </a:lnTo>
                <a:lnTo>
                  <a:pt x="645388" y="5546864"/>
                </a:lnTo>
                <a:lnTo>
                  <a:pt x="647153" y="5546864"/>
                </a:lnTo>
                <a:close/>
              </a:path>
              <a:path w="658495" h="5547359">
                <a:moveTo>
                  <a:pt x="657999" y="5341823"/>
                </a:moveTo>
                <a:lnTo>
                  <a:pt x="0" y="4683811"/>
                </a:lnTo>
                <a:lnTo>
                  <a:pt x="0" y="4685576"/>
                </a:lnTo>
                <a:lnTo>
                  <a:pt x="0" y="4759998"/>
                </a:lnTo>
                <a:lnTo>
                  <a:pt x="0" y="4761750"/>
                </a:lnTo>
                <a:lnTo>
                  <a:pt x="657999" y="5419750"/>
                </a:lnTo>
                <a:lnTo>
                  <a:pt x="657999" y="5417998"/>
                </a:lnTo>
                <a:lnTo>
                  <a:pt x="657999" y="5343576"/>
                </a:lnTo>
                <a:lnTo>
                  <a:pt x="657999" y="5341823"/>
                </a:lnTo>
                <a:close/>
              </a:path>
              <a:path w="658495" h="5547359">
                <a:moveTo>
                  <a:pt x="657999" y="5125923"/>
                </a:moveTo>
                <a:lnTo>
                  <a:pt x="0" y="4467911"/>
                </a:lnTo>
                <a:lnTo>
                  <a:pt x="0" y="4469676"/>
                </a:lnTo>
                <a:lnTo>
                  <a:pt x="0" y="4544098"/>
                </a:lnTo>
                <a:lnTo>
                  <a:pt x="0" y="4545850"/>
                </a:lnTo>
                <a:lnTo>
                  <a:pt x="657999" y="5203850"/>
                </a:lnTo>
                <a:lnTo>
                  <a:pt x="657999" y="5202098"/>
                </a:lnTo>
                <a:lnTo>
                  <a:pt x="657999" y="5127676"/>
                </a:lnTo>
                <a:lnTo>
                  <a:pt x="657999" y="5125923"/>
                </a:lnTo>
                <a:close/>
              </a:path>
              <a:path w="658495" h="5547359">
                <a:moveTo>
                  <a:pt x="657999" y="4910023"/>
                </a:moveTo>
                <a:lnTo>
                  <a:pt x="0" y="4252023"/>
                </a:lnTo>
                <a:lnTo>
                  <a:pt x="0" y="4253776"/>
                </a:lnTo>
                <a:lnTo>
                  <a:pt x="0" y="4328198"/>
                </a:lnTo>
                <a:lnTo>
                  <a:pt x="0" y="4329950"/>
                </a:lnTo>
                <a:lnTo>
                  <a:pt x="657999" y="4987950"/>
                </a:lnTo>
                <a:lnTo>
                  <a:pt x="657999" y="4986198"/>
                </a:lnTo>
                <a:lnTo>
                  <a:pt x="657999" y="4911776"/>
                </a:lnTo>
                <a:lnTo>
                  <a:pt x="657999" y="4910023"/>
                </a:lnTo>
                <a:close/>
              </a:path>
              <a:path w="658495" h="5547359">
                <a:moveTo>
                  <a:pt x="657999" y="4694110"/>
                </a:moveTo>
                <a:lnTo>
                  <a:pt x="0" y="4036110"/>
                </a:lnTo>
                <a:lnTo>
                  <a:pt x="0" y="4037876"/>
                </a:lnTo>
                <a:lnTo>
                  <a:pt x="0" y="4112285"/>
                </a:lnTo>
                <a:lnTo>
                  <a:pt x="0" y="4114063"/>
                </a:lnTo>
                <a:lnTo>
                  <a:pt x="657999" y="4772063"/>
                </a:lnTo>
                <a:lnTo>
                  <a:pt x="657999" y="4770285"/>
                </a:lnTo>
                <a:lnTo>
                  <a:pt x="657999" y="4695876"/>
                </a:lnTo>
                <a:lnTo>
                  <a:pt x="657999" y="4694110"/>
                </a:lnTo>
                <a:close/>
              </a:path>
              <a:path w="658495" h="5547359">
                <a:moveTo>
                  <a:pt x="657999" y="4478210"/>
                </a:moveTo>
                <a:lnTo>
                  <a:pt x="0" y="3820210"/>
                </a:lnTo>
                <a:lnTo>
                  <a:pt x="0" y="3896385"/>
                </a:lnTo>
                <a:lnTo>
                  <a:pt x="657999" y="4554385"/>
                </a:lnTo>
                <a:lnTo>
                  <a:pt x="657999" y="4478210"/>
                </a:lnTo>
                <a:close/>
              </a:path>
              <a:path w="658495" h="5547359">
                <a:moveTo>
                  <a:pt x="657999" y="4260558"/>
                </a:moveTo>
                <a:lnTo>
                  <a:pt x="0" y="3602558"/>
                </a:lnTo>
                <a:lnTo>
                  <a:pt x="0" y="3678732"/>
                </a:lnTo>
                <a:lnTo>
                  <a:pt x="657999" y="4336732"/>
                </a:lnTo>
                <a:lnTo>
                  <a:pt x="657999" y="4260558"/>
                </a:lnTo>
                <a:close/>
              </a:path>
              <a:path w="658495" h="5547359">
                <a:moveTo>
                  <a:pt x="657999" y="4042892"/>
                </a:moveTo>
                <a:lnTo>
                  <a:pt x="0" y="3384880"/>
                </a:lnTo>
                <a:lnTo>
                  <a:pt x="0" y="3461067"/>
                </a:lnTo>
                <a:lnTo>
                  <a:pt x="657999" y="4119067"/>
                </a:lnTo>
                <a:lnTo>
                  <a:pt x="657999" y="4042892"/>
                </a:lnTo>
                <a:close/>
              </a:path>
              <a:path w="658495" h="5547359">
                <a:moveTo>
                  <a:pt x="657999" y="3825214"/>
                </a:moveTo>
                <a:lnTo>
                  <a:pt x="0" y="3167215"/>
                </a:lnTo>
                <a:lnTo>
                  <a:pt x="0" y="3243402"/>
                </a:lnTo>
                <a:lnTo>
                  <a:pt x="657999" y="3901402"/>
                </a:lnTo>
                <a:lnTo>
                  <a:pt x="657999" y="3825214"/>
                </a:lnTo>
                <a:close/>
              </a:path>
              <a:path w="658495" h="5547359">
                <a:moveTo>
                  <a:pt x="657999" y="3607562"/>
                </a:moveTo>
                <a:lnTo>
                  <a:pt x="0" y="2949562"/>
                </a:lnTo>
                <a:lnTo>
                  <a:pt x="0" y="3025737"/>
                </a:lnTo>
                <a:lnTo>
                  <a:pt x="657999" y="3683736"/>
                </a:lnTo>
                <a:lnTo>
                  <a:pt x="657999" y="3607562"/>
                </a:lnTo>
                <a:close/>
              </a:path>
              <a:path w="658495" h="5547359">
                <a:moveTo>
                  <a:pt x="657999" y="3389896"/>
                </a:moveTo>
                <a:lnTo>
                  <a:pt x="0" y="2731897"/>
                </a:lnTo>
                <a:lnTo>
                  <a:pt x="0" y="2808071"/>
                </a:lnTo>
                <a:lnTo>
                  <a:pt x="657999" y="3466071"/>
                </a:lnTo>
                <a:lnTo>
                  <a:pt x="657999" y="3389896"/>
                </a:lnTo>
                <a:close/>
              </a:path>
              <a:path w="658495" h="5547359">
                <a:moveTo>
                  <a:pt x="657999" y="3172231"/>
                </a:moveTo>
                <a:lnTo>
                  <a:pt x="0" y="2514219"/>
                </a:lnTo>
                <a:lnTo>
                  <a:pt x="0" y="2590406"/>
                </a:lnTo>
                <a:lnTo>
                  <a:pt x="657999" y="3248406"/>
                </a:lnTo>
                <a:lnTo>
                  <a:pt x="657999" y="3172231"/>
                </a:lnTo>
                <a:close/>
              </a:path>
              <a:path w="658495" h="5547359">
                <a:moveTo>
                  <a:pt x="657999" y="2954578"/>
                </a:moveTo>
                <a:lnTo>
                  <a:pt x="0" y="2296566"/>
                </a:lnTo>
                <a:lnTo>
                  <a:pt x="0" y="2372753"/>
                </a:lnTo>
                <a:lnTo>
                  <a:pt x="657999" y="3030753"/>
                </a:lnTo>
                <a:lnTo>
                  <a:pt x="657999" y="2954578"/>
                </a:lnTo>
                <a:close/>
              </a:path>
              <a:path w="658495" h="5547359">
                <a:moveTo>
                  <a:pt x="657999" y="2736900"/>
                </a:moveTo>
                <a:lnTo>
                  <a:pt x="0" y="2078901"/>
                </a:lnTo>
                <a:lnTo>
                  <a:pt x="0" y="2155088"/>
                </a:lnTo>
                <a:lnTo>
                  <a:pt x="657999" y="2813088"/>
                </a:lnTo>
                <a:lnTo>
                  <a:pt x="657999" y="2736900"/>
                </a:lnTo>
                <a:close/>
              </a:path>
              <a:path w="658495" h="5547359">
                <a:moveTo>
                  <a:pt x="657999" y="2519235"/>
                </a:moveTo>
                <a:lnTo>
                  <a:pt x="0" y="1861235"/>
                </a:lnTo>
                <a:lnTo>
                  <a:pt x="0" y="1937410"/>
                </a:lnTo>
                <a:lnTo>
                  <a:pt x="657999" y="2595410"/>
                </a:lnTo>
                <a:lnTo>
                  <a:pt x="657999" y="2519235"/>
                </a:lnTo>
                <a:close/>
              </a:path>
              <a:path w="658495" h="5547359">
                <a:moveTo>
                  <a:pt x="657999" y="2301583"/>
                </a:moveTo>
                <a:lnTo>
                  <a:pt x="0" y="1643570"/>
                </a:lnTo>
                <a:lnTo>
                  <a:pt x="0" y="1719757"/>
                </a:lnTo>
                <a:lnTo>
                  <a:pt x="657999" y="2377757"/>
                </a:lnTo>
                <a:lnTo>
                  <a:pt x="657999" y="2301583"/>
                </a:lnTo>
                <a:close/>
              </a:path>
              <a:path w="658495" h="5547359">
                <a:moveTo>
                  <a:pt x="657999" y="2083917"/>
                </a:moveTo>
                <a:lnTo>
                  <a:pt x="0" y="1425905"/>
                </a:lnTo>
                <a:lnTo>
                  <a:pt x="0" y="1502092"/>
                </a:lnTo>
                <a:lnTo>
                  <a:pt x="657999" y="2160092"/>
                </a:lnTo>
                <a:lnTo>
                  <a:pt x="657999" y="2083917"/>
                </a:lnTo>
                <a:close/>
              </a:path>
              <a:path w="658495" h="5547359">
                <a:moveTo>
                  <a:pt x="657999" y="1866239"/>
                </a:moveTo>
                <a:lnTo>
                  <a:pt x="0" y="1208239"/>
                </a:lnTo>
                <a:lnTo>
                  <a:pt x="0" y="1284427"/>
                </a:lnTo>
                <a:lnTo>
                  <a:pt x="657999" y="1942426"/>
                </a:lnTo>
                <a:lnTo>
                  <a:pt x="657999" y="1866239"/>
                </a:lnTo>
                <a:close/>
              </a:path>
              <a:path w="658495" h="5547359">
                <a:moveTo>
                  <a:pt x="657999" y="1648587"/>
                </a:moveTo>
                <a:lnTo>
                  <a:pt x="0" y="990587"/>
                </a:lnTo>
                <a:lnTo>
                  <a:pt x="0" y="1066761"/>
                </a:lnTo>
                <a:lnTo>
                  <a:pt x="657999" y="1724761"/>
                </a:lnTo>
                <a:lnTo>
                  <a:pt x="657999" y="1648587"/>
                </a:lnTo>
                <a:close/>
              </a:path>
              <a:path w="658495" h="5547359">
                <a:moveTo>
                  <a:pt x="657999" y="1430921"/>
                </a:moveTo>
                <a:lnTo>
                  <a:pt x="0" y="772922"/>
                </a:lnTo>
                <a:lnTo>
                  <a:pt x="0" y="849096"/>
                </a:lnTo>
                <a:lnTo>
                  <a:pt x="657999" y="1507096"/>
                </a:lnTo>
                <a:lnTo>
                  <a:pt x="657999" y="1430921"/>
                </a:lnTo>
                <a:close/>
              </a:path>
              <a:path w="658495" h="5547359">
                <a:moveTo>
                  <a:pt x="657999" y="1213256"/>
                </a:moveTo>
                <a:lnTo>
                  <a:pt x="0" y="555244"/>
                </a:lnTo>
                <a:lnTo>
                  <a:pt x="0" y="631431"/>
                </a:lnTo>
                <a:lnTo>
                  <a:pt x="657999" y="1289431"/>
                </a:lnTo>
                <a:lnTo>
                  <a:pt x="657999" y="1213256"/>
                </a:lnTo>
                <a:close/>
              </a:path>
              <a:path w="658495" h="5547359">
                <a:moveTo>
                  <a:pt x="657999" y="995578"/>
                </a:moveTo>
                <a:lnTo>
                  <a:pt x="0" y="337578"/>
                </a:lnTo>
                <a:lnTo>
                  <a:pt x="0" y="413766"/>
                </a:lnTo>
                <a:lnTo>
                  <a:pt x="657999" y="1071765"/>
                </a:lnTo>
                <a:lnTo>
                  <a:pt x="657999" y="995578"/>
                </a:lnTo>
                <a:close/>
              </a:path>
              <a:path w="658495" h="5547359">
                <a:moveTo>
                  <a:pt x="657999" y="777925"/>
                </a:moveTo>
                <a:lnTo>
                  <a:pt x="0" y="119926"/>
                </a:lnTo>
                <a:lnTo>
                  <a:pt x="0" y="196113"/>
                </a:lnTo>
                <a:lnTo>
                  <a:pt x="657999" y="854113"/>
                </a:lnTo>
                <a:lnTo>
                  <a:pt x="657999" y="777925"/>
                </a:lnTo>
                <a:close/>
              </a:path>
              <a:path w="658495" h="5547359">
                <a:moveTo>
                  <a:pt x="657999" y="560247"/>
                </a:moveTo>
                <a:lnTo>
                  <a:pt x="97751" y="0"/>
                </a:lnTo>
                <a:lnTo>
                  <a:pt x="21564" y="0"/>
                </a:lnTo>
                <a:lnTo>
                  <a:pt x="657999" y="636435"/>
                </a:lnTo>
                <a:lnTo>
                  <a:pt x="657999" y="560247"/>
                </a:lnTo>
                <a:close/>
              </a:path>
              <a:path w="658495" h="5547359">
                <a:moveTo>
                  <a:pt x="657999" y="342595"/>
                </a:moveTo>
                <a:lnTo>
                  <a:pt x="315404" y="0"/>
                </a:lnTo>
                <a:lnTo>
                  <a:pt x="239229" y="0"/>
                </a:lnTo>
                <a:lnTo>
                  <a:pt x="657999" y="418769"/>
                </a:lnTo>
                <a:lnTo>
                  <a:pt x="657999" y="342595"/>
                </a:lnTo>
                <a:close/>
              </a:path>
              <a:path w="658495" h="5547359">
                <a:moveTo>
                  <a:pt x="657999" y="124929"/>
                </a:moveTo>
                <a:lnTo>
                  <a:pt x="533069" y="0"/>
                </a:lnTo>
                <a:lnTo>
                  <a:pt x="456882" y="0"/>
                </a:lnTo>
                <a:lnTo>
                  <a:pt x="657999" y="201104"/>
                </a:lnTo>
                <a:lnTo>
                  <a:pt x="657999" y="124929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3">
            <a:extLst>
              <a:ext uri="{FF2B5EF4-FFF2-40B4-BE49-F238E27FC236}">
                <a16:creationId xmlns:a16="http://schemas.microsoft.com/office/drawing/2014/main" id="{5F0F9FEC-EB76-6F86-A3A5-5515E3EFDE89}"/>
              </a:ext>
            </a:extLst>
          </p:cNvPr>
          <p:cNvGrpSpPr/>
          <p:nvPr userDrawn="1"/>
        </p:nvGrpSpPr>
        <p:grpSpPr>
          <a:xfrm>
            <a:off x="11691078" y="0"/>
            <a:ext cx="506973" cy="1914348"/>
            <a:chOff x="14162837" y="-3882934"/>
            <a:chExt cx="655320" cy="2576761"/>
          </a:xfrm>
        </p:grpSpPr>
        <p:sp>
          <p:nvSpPr>
            <p:cNvPr id="8" name="object 4">
              <a:extLst>
                <a:ext uri="{FF2B5EF4-FFF2-40B4-BE49-F238E27FC236}">
                  <a16:creationId xmlns:a16="http://schemas.microsoft.com/office/drawing/2014/main" id="{FE2F8714-D35E-CC42-0386-9E2EC442F2A0}"/>
                </a:ext>
              </a:extLst>
            </p:cNvPr>
            <p:cNvSpPr/>
            <p:nvPr/>
          </p:nvSpPr>
          <p:spPr>
            <a:xfrm>
              <a:off x="14162837" y="-3297916"/>
              <a:ext cx="655320" cy="655321"/>
            </a:xfrm>
            <a:custGeom>
              <a:avLst/>
              <a:gdLst/>
              <a:ahLst/>
              <a:cxnLst/>
              <a:rect l="l" t="t" r="r" b="b"/>
              <a:pathLst>
                <a:path w="655320" h="655320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5">
              <a:extLst>
                <a:ext uri="{FF2B5EF4-FFF2-40B4-BE49-F238E27FC236}">
                  <a16:creationId xmlns:a16="http://schemas.microsoft.com/office/drawing/2014/main" id="{D4F62FC4-DB52-EB92-FBD8-4DB9D18EAD95}"/>
                </a:ext>
              </a:extLst>
            </p:cNvPr>
            <p:cNvSpPr/>
            <p:nvPr/>
          </p:nvSpPr>
          <p:spPr>
            <a:xfrm>
              <a:off x="14162837" y="-2643231"/>
              <a:ext cx="655320" cy="655321"/>
            </a:xfrm>
            <a:custGeom>
              <a:avLst/>
              <a:gdLst/>
              <a:ahLst/>
              <a:cxnLst/>
              <a:rect l="l" t="t" r="r" b="b"/>
              <a:pathLst>
                <a:path w="655320" h="655319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6">
              <a:extLst>
                <a:ext uri="{FF2B5EF4-FFF2-40B4-BE49-F238E27FC236}">
                  <a16:creationId xmlns:a16="http://schemas.microsoft.com/office/drawing/2014/main" id="{ECFE1777-D564-EBE0-B8BD-13B0EAD3B06E}"/>
                </a:ext>
              </a:extLst>
            </p:cNvPr>
            <p:cNvSpPr/>
            <p:nvPr/>
          </p:nvSpPr>
          <p:spPr>
            <a:xfrm>
              <a:off x="14162837" y="-3882934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0" y="0"/>
                  </a:moveTo>
                  <a:lnTo>
                    <a:pt x="0" y="654570"/>
                  </a:lnTo>
                  <a:lnTo>
                    <a:pt x="654570" y="654570"/>
                  </a:lnTo>
                  <a:lnTo>
                    <a:pt x="652775" y="605718"/>
                  </a:lnTo>
                  <a:lnTo>
                    <a:pt x="647473" y="557841"/>
                  </a:lnTo>
                  <a:lnTo>
                    <a:pt x="638792" y="511065"/>
                  </a:lnTo>
                  <a:lnTo>
                    <a:pt x="626857" y="465518"/>
                  </a:lnTo>
                  <a:lnTo>
                    <a:pt x="611796" y="421326"/>
                  </a:lnTo>
                  <a:lnTo>
                    <a:pt x="593734" y="378616"/>
                  </a:lnTo>
                  <a:lnTo>
                    <a:pt x="572799" y="337514"/>
                  </a:lnTo>
                  <a:lnTo>
                    <a:pt x="549117" y="298146"/>
                  </a:lnTo>
                  <a:lnTo>
                    <a:pt x="522814" y="260639"/>
                  </a:lnTo>
                  <a:lnTo>
                    <a:pt x="494018" y="225120"/>
                  </a:lnTo>
                  <a:lnTo>
                    <a:pt x="462854" y="191716"/>
                  </a:lnTo>
                  <a:lnTo>
                    <a:pt x="429450" y="160552"/>
                  </a:lnTo>
                  <a:lnTo>
                    <a:pt x="393931" y="131755"/>
                  </a:lnTo>
                  <a:lnTo>
                    <a:pt x="356424" y="105453"/>
                  </a:lnTo>
                  <a:lnTo>
                    <a:pt x="317056" y="81771"/>
                  </a:lnTo>
                  <a:lnTo>
                    <a:pt x="275954" y="60836"/>
                  </a:lnTo>
                  <a:lnTo>
                    <a:pt x="233243" y="42774"/>
                  </a:lnTo>
                  <a:lnTo>
                    <a:pt x="189051" y="27713"/>
                  </a:lnTo>
                  <a:lnTo>
                    <a:pt x="143504" y="15778"/>
                  </a:lnTo>
                  <a:lnTo>
                    <a:pt x="96729" y="7097"/>
                  </a:lnTo>
                  <a:lnTo>
                    <a:pt x="48852" y="17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7">
              <a:extLst>
                <a:ext uri="{FF2B5EF4-FFF2-40B4-BE49-F238E27FC236}">
                  <a16:creationId xmlns:a16="http://schemas.microsoft.com/office/drawing/2014/main" id="{7222ACF4-4339-F646-1093-9A14936D7D38}"/>
                </a:ext>
              </a:extLst>
            </p:cNvPr>
            <p:cNvSpPr/>
            <p:nvPr/>
          </p:nvSpPr>
          <p:spPr>
            <a:xfrm rot="16200000">
              <a:off x="14136321" y="-1961395"/>
              <a:ext cx="681738" cy="628706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654570" y="0"/>
                  </a:moveTo>
                  <a:lnTo>
                    <a:pt x="0" y="0"/>
                  </a:lnTo>
                  <a:lnTo>
                    <a:pt x="1795" y="48852"/>
                  </a:lnTo>
                  <a:lnTo>
                    <a:pt x="7097" y="96729"/>
                  </a:lnTo>
                  <a:lnTo>
                    <a:pt x="15778" y="143504"/>
                  </a:lnTo>
                  <a:lnTo>
                    <a:pt x="27713" y="189051"/>
                  </a:lnTo>
                  <a:lnTo>
                    <a:pt x="42774" y="233243"/>
                  </a:lnTo>
                  <a:lnTo>
                    <a:pt x="60836" y="275954"/>
                  </a:lnTo>
                  <a:lnTo>
                    <a:pt x="81771" y="317056"/>
                  </a:lnTo>
                  <a:lnTo>
                    <a:pt x="105453" y="356424"/>
                  </a:lnTo>
                  <a:lnTo>
                    <a:pt x="131755" y="393931"/>
                  </a:lnTo>
                  <a:lnTo>
                    <a:pt x="160552" y="429450"/>
                  </a:lnTo>
                  <a:lnTo>
                    <a:pt x="191716" y="462854"/>
                  </a:lnTo>
                  <a:lnTo>
                    <a:pt x="225120" y="494018"/>
                  </a:lnTo>
                  <a:lnTo>
                    <a:pt x="260639" y="522814"/>
                  </a:lnTo>
                  <a:lnTo>
                    <a:pt x="298146" y="549117"/>
                  </a:lnTo>
                  <a:lnTo>
                    <a:pt x="337514" y="572799"/>
                  </a:lnTo>
                  <a:lnTo>
                    <a:pt x="378616" y="593734"/>
                  </a:lnTo>
                  <a:lnTo>
                    <a:pt x="421326" y="611796"/>
                  </a:lnTo>
                  <a:lnTo>
                    <a:pt x="465518" y="626857"/>
                  </a:lnTo>
                  <a:lnTo>
                    <a:pt x="511065" y="638792"/>
                  </a:lnTo>
                  <a:lnTo>
                    <a:pt x="557841" y="647473"/>
                  </a:lnTo>
                  <a:lnTo>
                    <a:pt x="605718" y="652775"/>
                  </a:lnTo>
                  <a:lnTo>
                    <a:pt x="654570" y="654570"/>
                  </a:lnTo>
                  <a:lnTo>
                    <a:pt x="654570" y="0"/>
                  </a:lnTo>
                  <a:close/>
                </a:path>
              </a:pathLst>
            </a:custGeom>
            <a:solidFill>
              <a:srgbClr val="EC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8403917" y="4044950"/>
            <a:ext cx="367030" cy="381635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0">
            <a:extLst>
              <a:ext uri="{FF2B5EF4-FFF2-40B4-BE49-F238E27FC236}">
                <a16:creationId xmlns:a16="http://schemas.microsoft.com/office/drawing/2014/main" id="{149D66F7-389A-27C8-9535-F6BDB12495A8}"/>
              </a:ext>
            </a:extLst>
          </p:cNvPr>
          <p:cNvGrpSpPr/>
          <p:nvPr userDrawn="1"/>
        </p:nvGrpSpPr>
        <p:grpSpPr>
          <a:xfrm>
            <a:off x="9079412" y="4702224"/>
            <a:ext cx="366395" cy="366395"/>
            <a:chOff x="11699374" y="787880"/>
            <a:chExt cx="366395" cy="366395"/>
          </a:xfrm>
        </p:grpSpPr>
        <p:sp>
          <p:nvSpPr>
            <p:cNvPr id="14" name="object 11">
              <a:extLst>
                <a:ext uri="{FF2B5EF4-FFF2-40B4-BE49-F238E27FC236}">
                  <a16:creationId xmlns:a16="http://schemas.microsoft.com/office/drawing/2014/main" id="{6B046D43-FE73-E956-8C8B-C27DF4114D34}"/>
                </a:ext>
              </a:extLst>
            </p:cNvPr>
            <p:cNvSpPr/>
            <p:nvPr/>
          </p:nvSpPr>
          <p:spPr>
            <a:xfrm>
              <a:off x="11699374" y="787880"/>
              <a:ext cx="252095" cy="366395"/>
            </a:xfrm>
            <a:custGeom>
              <a:avLst/>
              <a:gdLst/>
              <a:ahLst/>
              <a:cxnLst/>
              <a:rect l="l" t="t" r="r" b="b"/>
              <a:pathLst>
                <a:path w="252095" h="366394">
                  <a:moveTo>
                    <a:pt x="117894" y="0"/>
                  </a:moveTo>
                  <a:lnTo>
                    <a:pt x="0" y="204190"/>
                  </a:lnTo>
                  <a:lnTo>
                    <a:pt x="0" y="365912"/>
                  </a:lnTo>
                  <a:lnTo>
                    <a:pt x="189839" y="365912"/>
                  </a:lnTo>
                  <a:lnTo>
                    <a:pt x="139192" y="176898"/>
                  </a:lnTo>
                  <a:lnTo>
                    <a:pt x="219176" y="176898"/>
                  </a:lnTo>
                  <a:lnTo>
                    <a:pt x="251739" y="120484"/>
                  </a:lnTo>
                  <a:lnTo>
                    <a:pt x="188636" y="103581"/>
                  </a:lnTo>
                  <a:lnTo>
                    <a:pt x="149631" y="103581"/>
                  </a:lnTo>
                  <a:lnTo>
                    <a:pt x="145554" y="99504"/>
                  </a:lnTo>
                  <a:lnTo>
                    <a:pt x="145554" y="89446"/>
                  </a:lnTo>
                  <a:lnTo>
                    <a:pt x="149631" y="85369"/>
                  </a:lnTo>
                  <a:lnTo>
                    <a:pt x="178694" y="85369"/>
                  </a:lnTo>
                  <a:lnTo>
                    <a:pt x="175539" y="73596"/>
                  </a:lnTo>
                  <a:lnTo>
                    <a:pt x="132613" y="62103"/>
                  </a:lnTo>
                  <a:lnTo>
                    <a:pt x="132613" y="40640"/>
                  </a:lnTo>
                  <a:lnTo>
                    <a:pt x="131604" y="29312"/>
                  </a:lnTo>
                  <a:lnTo>
                    <a:pt x="128697" y="18648"/>
                  </a:lnTo>
                  <a:lnTo>
                    <a:pt x="124067" y="8819"/>
                  </a:lnTo>
                  <a:lnTo>
                    <a:pt x="117894" y="0"/>
                  </a:lnTo>
                  <a:close/>
                </a:path>
                <a:path w="252095" h="366394">
                  <a:moveTo>
                    <a:pt x="178694" y="85369"/>
                  </a:moveTo>
                  <a:lnTo>
                    <a:pt x="159689" y="85369"/>
                  </a:lnTo>
                  <a:lnTo>
                    <a:pt x="163766" y="89446"/>
                  </a:lnTo>
                  <a:lnTo>
                    <a:pt x="163766" y="99504"/>
                  </a:lnTo>
                  <a:lnTo>
                    <a:pt x="159689" y="103581"/>
                  </a:lnTo>
                  <a:lnTo>
                    <a:pt x="188636" y="103581"/>
                  </a:lnTo>
                  <a:lnTo>
                    <a:pt x="183184" y="102120"/>
                  </a:lnTo>
                  <a:lnTo>
                    <a:pt x="178694" y="853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2">
              <a:extLst>
                <a:ext uri="{FF2B5EF4-FFF2-40B4-BE49-F238E27FC236}">
                  <a16:creationId xmlns:a16="http://schemas.microsoft.com/office/drawing/2014/main" id="{CAB1DC75-AD94-0D27-7B2A-B2CB1C818F4D}"/>
                </a:ext>
              </a:extLst>
            </p:cNvPr>
            <p:cNvPicPr/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89220" y="908366"/>
              <a:ext cx="176060" cy="245427"/>
            </a:xfrm>
            <a:prstGeom prst="rect">
              <a:avLst/>
            </a:prstGeom>
          </p:spPr>
        </p:pic>
      </p:grp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8008947" cy="53340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Títle</a:t>
            </a:r>
            <a:endParaRPr lang="es-ES" dirty="0"/>
          </a:p>
        </p:txBody>
      </p:sp>
      <p:pic>
        <p:nvPicPr>
          <p:cNvPr id="25" name="Imagen 24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4E568042-917F-485C-9CFD-4DFCBFEEA29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85108" y="501057"/>
            <a:ext cx="330692" cy="353498"/>
          </a:xfrm>
          <a:prstGeom prst="rect">
            <a:avLst/>
          </a:prstGeom>
        </p:spPr>
      </p:pic>
      <p:pic>
        <p:nvPicPr>
          <p:cNvPr id="26" name="Imagen 25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7BC131C9-8852-46AA-B76A-DFD310CB0AC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76195" y="1054393"/>
            <a:ext cx="339605" cy="234788"/>
          </a:xfrm>
          <a:prstGeom prst="rect">
            <a:avLst/>
          </a:prstGeom>
        </p:spPr>
      </p:pic>
      <p:pic>
        <p:nvPicPr>
          <p:cNvPr id="27" name="Imagen 26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F8F4FC5D-FFCE-47F5-AF86-2506BC6ECBB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81795" y="171489"/>
            <a:ext cx="257128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3260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0"/>
            <a:ext cx="1166832" cy="1153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431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magen que contiene pasto, exterior, campo, mujer&#10;&#10;Descripción generada automáticamente">
            <a:extLst>
              <a:ext uri="{FF2B5EF4-FFF2-40B4-BE49-F238E27FC236}">
                <a16:creationId xmlns:a16="http://schemas.microsoft.com/office/drawing/2014/main" id="{8977CFEE-62C6-7C94-91D6-7965D0B30C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86600" y="1153793"/>
            <a:ext cx="5105400" cy="5716906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0"/>
            <a:ext cx="1166832" cy="221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7448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16.xml"/><Relationship Id="rId21" Type="http://schemas.openxmlformats.org/officeDocument/2006/relationships/slideLayout" Target="../slideLayouts/slideLayout34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20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3.xml"/><Relationship Id="rId19" Type="http://schemas.openxmlformats.org/officeDocument/2006/relationships/slideLayout" Target="../slideLayouts/slideLayout32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Relationship Id="rId2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5158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94E551A-BB3B-42C6-B716-1434B3680A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802"/>
            <a:ext cx="10515600" cy="13280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B83A353-A7E1-4917-9DAA-12CDA55DA2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9006"/>
            <a:ext cx="10515600" cy="43593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CC28378-5F95-4358-B601-E1466106A1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68122"/>
            <a:ext cx="2743200" cy="365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A86CA9-5C76-48E9-8C10-71E0AEBF100A}" type="datetimeFigureOut">
              <a:rPr lang="en-GB" smtClean="0"/>
              <a:t>08/11/2024</a:t>
            </a:fld>
            <a:endParaRPr lang="en-GB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DEE6140-8899-48E2-A226-6CC09080CF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68122"/>
            <a:ext cx="4114800" cy="365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13AB467-D889-4FD7-A264-8E6F4FBD3B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68122"/>
            <a:ext cx="2743200" cy="365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BE1240-05FE-447F-AB55-A9B315C83A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66708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672" r:id="rId12"/>
    <p:sldLayoutId id="2147483673" r:id="rId13"/>
    <p:sldLayoutId id="2147483665" r:id="rId14"/>
    <p:sldLayoutId id="2147483666" r:id="rId15"/>
    <p:sldLayoutId id="2147483667" r:id="rId16"/>
    <p:sldLayoutId id="2147483668" r:id="rId17"/>
    <p:sldLayoutId id="2147483669" r:id="rId18"/>
    <p:sldLayoutId id="2147483670" r:id="rId19"/>
    <p:sldLayoutId id="2147483701" r:id="rId20"/>
    <p:sldLayoutId id="2147483702" r:id="rId2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7" Type="http://schemas.openxmlformats.org/officeDocument/2006/relationships/image" Target="../media/image7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66.png"/><Relationship Id="rId7" Type="http://schemas.openxmlformats.org/officeDocument/2006/relationships/image" Target="../media/image64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81.png"/><Relationship Id="rId5" Type="http://schemas.openxmlformats.org/officeDocument/2006/relationships/image" Target="../media/image80.jpeg"/><Relationship Id="rId10" Type="http://schemas.openxmlformats.org/officeDocument/2006/relationships/image" Target="../media/image83.png"/><Relationship Id="rId4" Type="http://schemas.openxmlformats.org/officeDocument/2006/relationships/image" Target="../media/image65.png"/><Relationship Id="rId9" Type="http://schemas.openxmlformats.org/officeDocument/2006/relationships/image" Target="../media/image8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ing.com/search?q=sales+trends+esvac+report+czechia&amp;qs=n&amp;form=QBRE&amp;sp=-1&amp;ghc=1&amp;lq=0&amp;pq=sales+trends+esvac+report+czechia&amp;sc=6-33&amp;sk=&amp;cvid=9972F9AD62BB42728EAAAC92B32AD747&amp;ghsh=0&amp;ghacc=0&amp;ghpl=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4" Type="http://schemas.openxmlformats.org/officeDocument/2006/relationships/hyperlink" Target="https://www.ema.europa.eu/en/documents/report/sales-veterinary-antimicrobial-agents-31-european-countries-2022-trends-2010-2022-thirteen-esvac_en.pdf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6.xml"/><Relationship Id="rId4" Type="http://schemas.openxmlformats.org/officeDocument/2006/relationships/hyperlink" Target="https://www.ecdc.europa.eu/sites/default/files/documents/JIACRA-III-Antimicrobial-Consumption-and-Resistance-in-Bacteria-from-Humans-and-Animals.pdf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66.png"/><Relationship Id="rId4" Type="http://schemas.openxmlformats.org/officeDocument/2006/relationships/image" Target="../media/image8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7" Type="http://schemas.openxmlformats.org/officeDocument/2006/relationships/image" Target="../media/image9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92.png"/><Relationship Id="rId5" Type="http://schemas.microsoft.com/office/2017/06/relationships/model3d" Target="../media/model3d1.glb"/><Relationship Id="rId4" Type="http://schemas.openxmlformats.org/officeDocument/2006/relationships/image" Target="../media/image91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4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svg"/><Relationship Id="rId13" Type="http://schemas.openxmlformats.org/officeDocument/2006/relationships/image" Target="../media/image55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12" Type="http://schemas.openxmlformats.org/officeDocument/2006/relationships/image" Target="../media/image54.sv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58.sv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48.svg"/><Relationship Id="rId11" Type="http://schemas.openxmlformats.org/officeDocument/2006/relationships/image" Target="../media/image53.png"/><Relationship Id="rId5" Type="http://schemas.openxmlformats.org/officeDocument/2006/relationships/image" Target="../media/image47.png"/><Relationship Id="rId15" Type="http://schemas.openxmlformats.org/officeDocument/2006/relationships/image" Target="../media/image57.png"/><Relationship Id="rId10" Type="http://schemas.openxmlformats.org/officeDocument/2006/relationships/image" Target="../media/image52.svg"/><Relationship Id="rId4" Type="http://schemas.openxmlformats.org/officeDocument/2006/relationships/image" Target="../media/image46.svg"/><Relationship Id="rId9" Type="http://schemas.openxmlformats.org/officeDocument/2006/relationships/image" Target="../media/image51.png"/><Relationship Id="rId14" Type="http://schemas.openxmlformats.org/officeDocument/2006/relationships/image" Target="../media/image56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62.png"/><Relationship Id="rId11" Type="http://schemas.openxmlformats.org/officeDocument/2006/relationships/image" Target="../media/image67.png"/><Relationship Id="rId5" Type="http://schemas.openxmlformats.org/officeDocument/2006/relationships/image" Target="../media/image61.png"/><Relationship Id="rId10" Type="http://schemas.openxmlformats.org/officeDocument/2006/relationships/image" Target="../media/image66.png"/><Relationship Id="rId4" Type="http://schemas.openxmlformats.org/officeDocument/2006/relationships/image" Target="../media/image60.jpeg"/><Relationship Id="rId9" Type="http://schemas.openxmlformats.org/officeDocument/2006/relationships/image" Target="../media/image6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6.xml"/><Relationship Id="rId4" Type="http://schemas.openxmlformats.org/officeDocument/2006/relationships/hyperlink" Target="https://www.efsa.europa.eu/en/microstrategy/dashboard-antimicrobial-resistance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FFCA7E40-6B2B-9773-C96F-35BFBF3437D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3600" b="1" dirty="0">
                <a:latin typeface="EC Square Sans Pro" panose="020B0506040000020004" pitchFamily="34" charset="0"/>
              </a:rPr>
              <a:t>ČESKÁ REPUBLIKA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199F5CC-8AF0-EA86-41C2-17755419A88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>
                <a:latin typeface="EC Square Sans Pro" panose="020B0506040000020004" pitchFamily="34" charset="0"/>
              </a:rPr>
              <a:t>21. A 22. LISTOPADU 2024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998533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3F005DB2-F9BF-DC80-FF26-031F2441BA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5800" y="996950"/>
            <a:ext cx="10351734" cy="5808268"/>
          </a:xfrm>
          <a:prstGeom prst="rect">
            <a:avLst/>
          </a:prstGeom>
        </p:spPr>
      </p:pic>
      <p:sp>
        <p:nvSpPr>
          <p:cNvPr id="28" name="Rectángulo redondeado 13">
            <a:extLst>
              <a:ext uri="{FF2B5EF4-FFF2-40B4-BE49-F238E27FC236}">
                <a16:creationId xmlns:a16="http://schemas.microsoft.com/office/drawing/2014/main" id="{42C1F3A1-85B6-432A-A5EE-03DD0011563B}"/>
              </a:ext>
            </a:extLst>
          </p:cNvPr>
          <p:cNvSpPr/>
          <p:nvPr/>
        </p:nvSpPr>
        <p:spPr>
          <a:xfrm>
            <a:off x="983386" y="247805"/>
            <a:ext cx="10225227" cy="852170"/>
          </a:xfrm>
          <a:prstGeom prst="roundRect">
            <a:avLst>
              <a:gd name="adj" fmla="val 10"/>
            </a:avLst>
          </a:prstGeom>
          <a:solidFill>
            <a:srgbClr val="003399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  <a:defRPr/>
            </a:pPr>
            <a:r>
              <a:rPr lang="cs-CZ" sz="4000" b="1">
                <a:solidFill>
                  <a:schemeClr val="bg1"/>
                </a:solidFill>
                <a:latin typeface="EC Square Sans Pro" panose="020B0506040000020004" pitchFamily="34" charset="0"/>
              </a:rPr>
              <a:t>Co s tím můžeme dělat?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9EF3E00-899E-8324-372A-620E525DB096}"/>
              </a:ext>
            </a:extLst>
          </p:cNvPr>
          <p:cNvSpPr txBox="1"/>
          <p:nvPr/>
        </p:nvSpPr>
        <p:spPr>
          <a:xfrm>
            <a:off x="9525000" y="6178550"/>
            <a:ext cx="2133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/>
              <a:t>EFSA Journal 2024;22(2):8589</a:t>
            </a:r>
          </a:p>
        </p:txBody>
      </p:sp>
    </p:spTree>
    <p:extLst>
      <p:ext uri="{BB962C8B-B14F-4D97-AF65-F5344CB8AC3E}">
        <p14:creationId xmlns:p14="http://schemas.microsoft.com/office/powerpoint/2010/main" val="8788199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redondeado 13">
            <a:extLst>
              <a:ext uri="{FF2B5EF4-FFF2-40B4-BE49-F238E27FC236}">
                <a16:creationId xmlns:a16="http://schemas.microsoft.com/office/drawing/2014/main" id="{09BA517D-4B38-48B4-9875-E8F1B0FF7BE1}"/>
              </a:ext>
            </a:extLst>
          </p:cNvPr>
          <p:cNvSpPr/>
          <p:nvPr/>
        </p:nvSpPr>
        <p:spPr>
          <a:xfrm>
            <a:off x="685800" y="0"/>
            <a:ext cx="10744200" cy="920217"/>
          </a:xfrm>
          <a:prstGeom prst="roundRect">
            <a:avLst>
              <a:gd name="adj" fmla="val 10"/>
            </a:avLst>
          </a:prstGeom>
          <a:solidFill>
            <a:schemeClr val="bg1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  <a:defRPr/>
            </a:pPr>
            <a:r>
              <a:rPr lang="cs-CZ" sz="4800" b="1">
                <a:solidFill>
                  <a:srgbClr val="003399"/>
                </a:solidFill>
                <a:latin typeface="EC Square Sans Pro" panose="020B0506040000020004" pitchFamily="34" charset="0"/>
              </a:rPr>
              <a:t>Cíl „Farm to Fork“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1A698EF5-5D62-4398-9DA3-FBDB8B198C09}"/>
              </a:ext>
            </a:extLst>
          </p:cNvPr>
          <p:cNvSpPr/>
          <p:nvPr/>
        </p:nvSpPr>
        <p:spPr>
          <a:xfrm>
            <a:off x="0" y="1149350"/>
            <a:ext cx="12192000" cy="5721350"/>
          </a:xfrm>
          <a:prstGeom prst="rect">
            <a:avLst/>
          </a:prstGeom>
          <a:solidFill>
            <a:srgbClr val="00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4400" b="0" i="0" u="none" strike="noStrike" baseline="0" dirty="0">
                <a:solidFill>
                  <a:schemeClr val="bg1"/>
                </a:solidFill>
                <a:latin typeface="EC Square Sans Pro" panose="020B0506040000020004" pitchFamily="34" charset="0"/>
              </a:rPr>
              <a:t>50% snížení celkového prodeje antimikrobiálních látek v EU pro hospodářská zvířata </a:t>
            </a:r>
            <a:br>
              <a:rPr lang="es-ES" sz="4400" b="0" i="0" u="none" strike="noStrike" baseline="0" dirty="0">
                <a:solidFill>
                  <a:schemeClr val="bg1"/>
                </a:solidFill>
                <a:latin typeface="EC Square Sans Pro" panose="020B0506040000020004" pitchFamily="34" charset="0"/>
              </a:rPr>
            </a:br>
            <a:r>
              <a:rPr lang="cs-CZ" sz="4400" b="0" i="0" u="none" strike="noStrike" baseline="0" dirty="0">
                <a:solidFill>
                  <a:schemeClr val="bg1"/>
                </a:solidFill>
                <a:latin typeface="EC Square Sans Pro" panose="020B0506040000020004" pitchFamily="34" charset="0"/>
              </a:rPr>
              <a:t>a v akvakultuře do roku 2030</a:t>
            </a:r>
          </a:p>
          <a:p>
            <a:pPr algn="ctr"/>
            <a:endParaRPr lang="en-GB" sz="4400" dirty="0">
              <a:solidFill>
                <a:schemeClr val="bg1"/>
              </a:solidFill>
              <a:latin typeface="EC Square Sans Pro" panose="020B0506040000020004" pitchFamily="34" charset="0"/>
            </a:endParaRPr>
          </a:p>
          <a:p>
            <a:pPr algn="ctr"/>
            <a:endParaRPr lang="en-GB" sz="4400" b="0" i="0" u="none" strike="noStrike" baseline="0" dirty="0">
              <a:solidFill>
                <a:schemeClr val="bg1"/>
              </a:solidFill>
              <a:latin typeface="EC Square Sans Pro" panose="020B0506040000020004" pitchFamily="34" charset="0"/>
            </a:endParaRPr>
          </a:p>
          <a:p>
            <a:pPr algn="ctr"/>
            <a:endParaRPr lang="en-GB" sz="4400" b="0" i="0" u="none" strike="noStrike" baseline="0" dirty="0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3A47B70-0A9C-EB9C-B9EF-646900B31D7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52426" y="4806951"/>
            <a:ext cx="4187492" cy="1807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2849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1B5130B7-D8ED-4017-9F60-7FBF9075B4E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89709" y="158750"/>
            <a:ext cx="8201891" cy="6858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sz="1800" dirty="0">
                <a:latin typeface="EC Square Sans Pro" panose="020B0506040000020004" pitchFamily="34" charset="0"/>
              </a:rPr>
              <a:t>Evropská agentura pro léčivé přípravky (EMA) – třináctá zpráva ESVAC z roku 2022 – </a:t>
            </a:r>
            <a:r>
              <a:rPr lang="cs-CZ" sz="1800" b="1" dirty="0" err="1">
                <a:latin typeface="EC Square Sans Pro" panose="020B0506040000020004" pitchFamily="34" charset="0"/>
              </a:rPr>
              <a:t>E</a:t>
            </a:r>
            <a:r>
              <a:rPr lang="cs-CZ" sz="1800" dirty="0" err="1">
                <a:latin typeface="EC Square Sans Pro" panose="020B0506040000020004" pitchFamily="34" charset="0"/>
              </a:rPr>
              <a:t>uropean</a:t>
            </a:r>
            <a:r>
              <a:rPr lang="cs-CZ" sz="1800" dirty="0">
                <a:latin typeface="EC Square Sans Pro" panose="020B0506040000020004" pitchFamily="34" charset="0"/>
              </a:rPr>
              <a:t> </a:t>
            </a:r>
            <a:r>
              <a:rPr lang="cs-CZ" sz="1800" b="1" dirty="0" err="1">
                <a:latin typeface="EC Square Sans Pro" panose="020B0506040000020004" pitchFamily="34" charset="0"/>
              </a:rPr>
              <a:t>S</a:t>
            </a:r>
            <a:r>
              <a:rPr lang="cs-CZ" sz="1800" dirty="0" err="1">
                <a:latin typeface="EC Square Sans Pro" panose="020B0506040000020004" pitchFamily="34" charset="0"/>
              </a:rPr>
              <a:t>urveillance</a:t>
            </a:r>
            <a:r>
              <a:rPr lang="cs-CZ" sz="1800" dirty="0">
                <a:latin typeface="EC Square Sans Pro" panose="020B0506040000020004" pitchFamily="34" charset="0"/>
              </a:rPr>
              <a:t> </a:t>
            </a:r>
            <a:r>
              <a:rPr lang="cs-CZ" sz="1800" dirty="0" err="1">
                <a:latin typeface="EC Square Sans Pro" panose="020B0506040000020004" pitchFamily="34" charset="0"/>
              </a:rPr>
              <a:t>of</a:t>
            </a:r>
            <a:r>
              <a:rPr lang="cs-CZ" sz="1800" dirty="0">
                <a:latin typeface="EC Square Sans Pro" panose="020B0506040000020004" pitchFamily="34" charset="0"/>
              </a:rPr>
              <a:t> </a:t>
            </a:r>
            <a:r>
              <a:rPr lang="cs-CZ" sz="1800" b="1" dirty="0" err="1">
                <a:latin typeface="EC Square Sans Pro" panose="020B0506040000020004" pitchFamily="34" charset="0"/>
              </a:rPr>
              <a:t>V</a:t>
            </a:r>
            <a:r>
              <a:rPr lang="cs-CZ" sz="1800" dirty="0" err="1">
                <a:latin typeface="EC Square Sans Pro" panose="020B0506040000020004" pitchFamily="34" charset="0"/>
              </a:rPr>
              <a:t>eterinary</a:t>
            </a:r>
            <a:r>
              <a:rPr lang="cs-CZ" sz="1800" dirty="0">
                <a:latin typeface="EC Square Sans Pro" panose="020B0506040000020004" pitchFamily="34" charset="0"/>
              </a:rPr>
              <a:t> </a:t>
            </a:r>
            <a:r>
              <a:rPr lang="cs-CZ" sz="1800" b="1" dirty="0" err="1">
                <a:latin typeface="EC Square Sans Pro" panose="020B0506040000020004" pitchFamily="34" charset="0"/>
              </a:rPr>
              <a:t>A</a:t>
            </a:r>
            <a:r>
              <a:rPr lang="cs-CZ" sz="1800" dirty="0" err="1">
                <a:latin typeface="EC Square Sans Pro" panose="020B0506040000020004" pitchFamily="34" charset="0"/>
              </a:rPr>
              <a:t>ntimicrobial</a:t>
            </a:r>
            <a:r>
              <a:rPr lang="cs-CZ" sz="1800" dirty="0">
                <a:latin typeface="EC Square Sans Pro" panose="020B0506040000020004" pitchFamily="34" charset="0"/>
              </a:rPr>
              <a:t> </a:t>
            </a:r>
            <a:r>
              <a:rPr lang="cs-CZ" sz="1800" b="1" dirty="0" err="1">
                <a:latin typeface="EC Square Sans Pro" panose="020B0506040000020004" pitchFamily="34" charset="0"/>
              </a:rPr>
              <a:t>C</a:t>
            </a:r>
            <a:r>
              <a:rPr lang="cs-CZ" sz="1800" dirty="0" err="1">
                <a:latin typeface="EC Square Sans Pro" panose="020B0506040000020004" pitchFamily="34" charset="0"/>
              </a:rPr>
              <a:t>onsumption</a:t>
            </a:r>
            <a:r>
              <a:rPr lang="cs-CZ" sz="1800" dirty="0">
                <a:latin typeface="EC Square Sans Pro" panose="020B0506040000020004" pitchFamily="34" charset="0"/>
              </a:rPr>
              <a:t> (Evropský dohled nad spotřebou veterinárních antimikrobiálních látek)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A1C6613E-8F60-4FBC-942B-2D543FE3E53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3400" y="822325"/>
            <a:ext cx="4343400" cy="60139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4E4631BD-C001-49E5-B1C0-955A06012441}"/>
              </a:ext>
            </a:extLst>
          </p:cNvPr>
          <p:cNvSpPr txBox="1"/>
          <p:nvPr/>
        </p:nvSpPr>
        <p:spPr>
          <a:xfrm>
            <a:off x="5105400" y="920750"/>
            <a:ext cx="6543776" cy="954107"/>
          </a:xfrm>
          <a:prstGeom prst="rect">
            <a:avLst/>
          </a:prstGeom>
          <a:solidFill>
            <a:srgbClr val="003399"/>
          </a:solidFill>
        </p:spPr>
        <p:txBody>
          <a:bodyPr wrap="square" rtlCol="0">
            <a:spAutoFit/>
          </a:bodyPr>
          <a:lstStyle/>
          <a:p>
            <a:r>
              <a:rPr lang="cs-CZ" sz="2800">
                <a:solidFill>
                  <a:schemeClr val="bg1"/>
                </a:solidFill>
                <a:latin typeface="EC Square Sans Pro" panose="020B0506040000020004" pitchFamily="34" charset="0"/>
              </a:rPr>
              <a:t>ESVAC = European Surveillance of Veterinary Antimicrobial Consumption (Evropský dohled nad spotřebou veterinárních antimikrobiálních látek)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76A510F-D74C-7C0F-3772-7C579BEB3E89}"/>
              </a:ext>
            </a:extLst>
          </p:cNvPr>
          <p:cNvSpPr txBox="1"/>
          <p:nvPr/>
        </p:nvSpPr>
        <p:spPr>
          <a:xfrm>
            <a:off x="5538889" y="1951057"/>
            <a:ext cx="6100762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sz="2400" dirty="0">
              <a:latin typeface="EC Square Sans Pro" panose="020B0506040000020004"/>
            </a:endParaRPr>
          </a:p>
          <a:p>
            <a:r>
              <a:rPr lang="cs-CZ" sz="2400">
                <a:latin typeface="EC Square Sans Pro" panose="020B0506040000020004"/>
              </a:rPr>
              <a:t>– Celkový prodej veterinárních antibiotik v roce 2022 pro 31 zemí</a:t>
            </a:r>
            <a:br>
              <a:rPr lang="cs-CZ" sz="2400">
                <a:latin typeface="EC Square Sans Pro" panose="020B0506040000020004"/>
              </a:rPr>
            </a:br>
            <a:endParaRPr lang="cs-CZ" sz="2400">
              <a:latin typeface="EC Square Sans Pro" panose="020B0506040000020004"/>
            </a:endParaRPr>
          </a:p>
          <a:p>
            <a:r>
              <a:rPr lang="cs-CZ" sz="2400">
                <a:latin typeface="EC Square Sans Pro" panose="020B0506040000020004"/>
              </a:rPr>
              <a:t>– Trendy od roku 2011 do roku 2022 ve 25 zúčastněných zemích ESVAC: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cs-CZ" sz="2400" b="1">
                <a:solidFill>
                  <a:schemeClr val="accent6">
                    <a:lumMod val="75000"/>
                  </a:schemeClr>
                </a:solidFill>
                <a:latin typeface="EC Square Sans Pro" panose="020B0506040000020004"/>
              </a:rPr>
              <a:t>– 53,0 % celkových tržeb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cs-CZ" sz="2400">
                <a:latin typeface="EC Square Sans Pro" panose="020B0506040000020004"/>
              </a:rPr>
              <a:t>– 49,0 % prodeje cefalosporinů 3. a 4. generace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cs-CZ" sz="2400">
                <a:latin typeface="EC Square Sans Pro" panose="020B0506040000020004"/>
              </a:rPr>
              <a:t>– 44,0 % prodeje všech chinolonů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cs-CZ" sz="2400">
                <a:latin typeface="EC Square Sans Pro" panose="020B0506040000020004"/>
              </a:rPr>
              <a:t>– 81,0 % prodeje polymyxinů</a:t>
            </a:r>
          </a:p>
        </p:txBody>
      </p:sp>
    </p:spTree>
    <p:extLst>
      <p:ext uri="{BB962C8B-B14F-4D97-AF65-F5344CB8AC3E}">
        <p14:creationId xmlns:p14="http://schemas.microsoft.com/office/powerpoint/2010/main" val="37657000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0F02DF6C-4933-45ED-9F9A-D62840FCE6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29343" y="1439571"/>
            <a:ext cx="8023248" cy="522609"/>
          </a:xfrm>
        </p:spPr>
        <p:txBody>
          <a:bodyPr/>
          <a:lstStyle/>
          <a:p>
            <a:r>
              <a:rPr lang="cs-CZ" sz="2800">
                <a:latin typeface="EC Square Sans Pro" panose="020B0506040000020004" pitchFamily="34" charset="0"/>
              </a:rPr>
              <a:t>Společná pravidla</a:t>
            </a:r>
          </a:p>
          <a:p>
            <a:endParaRPr lang="en-GB"/>
          </a:p>
        </p:txBody>
      </p:sp>
      <p:sp>
        <p:nvSpPr>
          <p:cNvPr id="9" name="Rectángulo redondeado 13">
            <a:extLst>
              <a:ext uri="{FF2B5EF4-FFF2-40B4-BE49-F238E27FC236}">
                <a16:creationId xmlns:a16="http://schemas.microsoft.com/office/drawing/2014/main" id="{6BABE3B0-7BDF-4FDC-974A-6A3F8E5F6899}"/>
              </a:ext>
            </a:extLst>
          </p:cNvPr>
          <p:cNvSpPr/>
          <p:nvPr/>
        </p:nvSpPr>
        <p:spPr>
          <a:xfrm>
            <a:off x="-21772" y="1149350"/>
            <a:ext cx="12213771" cy="990600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cap="none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Od roku 2024 musí členské státy EU vykazovat roční údaje o objemu </a:t>
            </a:r>
            <a:r>
              <a:rPr kumimoji="0" lang="cs-CZ" sz="2000" b="1" i="0" u="sng" strike="noStrike" cap="none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prodeje a použití </a:t>
            </a:r>
            <a:r>
              <a:rPr kumimoji="0" lang="cs-CZ" sz="2000" b="1" i="0" u="none" strike="noStrike" cap="none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antimikrobiálních léčivých přípravků u zvířat za předchozí rok</a:t>
            </a:r>
          </a:p>
        </p:txBody>
      </p:sp>
      <p:sp>
        <p:nvSpPr>
          <p:cNvPr id="12" name="Marcador de texto 4">
            <a:extLst>
              <a:ext uri="{FF2B5EF4-FFF2-40B4-BE49-F238E27FC236}">
                <a16:creationId xmlns:a16="http://schemas.microsoft.com/office/drawing/2014/main" id="{FB890F7B-FD8B-4B2B-B7E0-AA6C2D64ACC7}"/>
              </a:ext>
            </a:extLst>
          </p:cNvPr>
          <p:cNvSpPr txBox="1">
            <a:spLocks/>
          </p:cNvSpPr>
          <p:nvPr/>
        </p:nvSpPr>
        <p:spPr>
          <a:xfrm>
            <a:off x="-21773" y="1377950"/>
            <a:ext cx="12213773" cy="591046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sp>
        <p:nvSpPr>
          <p:cNvPr id="14" name="Marcador de texto 1">
            <a:extLst>
              <a:ext uri="{FF2B5EF4-FFF2-40B4-BE49-F238E27FC236}">
                <a16:creationId xmlns:a16="http://schemas.microsoft.com/office/drawing/2014/main" id="{8690428F-3309-41FA-B050-ED545EA123C7}"/>
              </a:ext>
            </a:extLst>
          </p:cNvPr>
          <p:cNvSpPr txBox="1">
            <a:spLocks/>
          </p:cNvSpPr>
          <p:nvPr/>
        </p:nvSpPr>
        <p:spPr>
          <a:xfrm>
            <a:off x="762000" y="311150"/>
            <a:ext cx="10287000" cy="533400"/>
          </a:xfrm>
          <a:prstGeom prst="rect">
            <a:avLst/>
          </a:prstGeom>
        </p:spPr>
        <p:txBody>
          <a:bodyPr/>
          <a:lstStyle>
            <a:lvl1pPr marL="0">
              <a:defRPr sz="2400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6BB188"/>
              </a:buClr>
              <a:buSzTx/>
              <a:buFontTx/>
              <a:buNone/>
              <a:tabLst/>
              <a:defRPr/>
            </a:pPr>
            <a:r>
              <a:rPr kumimoji="0" lang="cs-CZ" sz="2800" b="0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Sběr údajů o prodeji a používání antimikrobiálních látek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B066C2C-8858-0539-CBB6-1F105750917E}"/>
              </a:ext>
            </a:extLst>
          </p:cNvPr>
          <p:cNvSpPr txBox="1"/>
          <p:nvPr/>
        </p:nvSpPr>
        <p:spPr>
          <a:xfrm>
            <a:off x="601752" y="2197596"/>
            <a:ext cx="7362034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400" b="0" i="0" u="none" strike="noStrike" cap="none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EC Square Sans Pro" panose="020B0506040000020004"/>
              </a:rPr>
              <a:t>Země EU musí začít shromažďovat údaje o používání: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EC Square Sans Pro" panose="020B0506040000020004"/>
            </a:endParaRPr>
          </a:p>
          <a:p>
            <a:pPr marL="285750" marR="0" lvl="4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cs-CZ" sz="2400" b="0" i="0" u="none" strike="noStrike" cap="none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EC Square Sans Pro" panose="020B0506040000020004"/>
              </a:rPr>
              <a:t>Skot, prasata, drůbež → od roku 2023</a:t>
            </a:r>
          </a:p>
          <a:p>
            <a:pPr marL="285750" marR="0" lvl="4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cs-CZ" sz="2400" b="0" i="0" u="none" strike="noStrike" cap="none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EC Square Sans Pro" panose="020B0506040000020004"/>
              </a:rPr>
              <a:t>Všechna ostatní zvířata určená k produkci potravin → od roku 2026</a:t>
            </a:r>
          </a:p>
          <a:p>
            <a:pPr marL="285750" marR="0" lvl="4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cs-CZ" sz="2400" b="0" i="0" u="none" strike="noStrike" cap="none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EC Square Sans Pro" panose="020B0506040000020004"/>
              </a:rPr>
              <a:t>Psi, kočky a kožešinová zvířata → od roku 2029 </a:t>
            </a:r>
          </a:p>
          <a:p>
            <a:pPr marL="285750" marR="0" lvl="3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EC Square Sans Pro" panose="020B0506040000020004"/>
            </a:endParaRPr>
          </a:p>
          <a:p>
            <a:pPr marL="285750" marR="0" lvl="3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400" b="0" i="0" u="none" strike="noStrike" cap="none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EC Square Sans Pro" panose="020B0506040000020004"/>
              </a:rPr>
              <a:t>EMA zveřejní první zprávu 31. března 2025, následně do 31. prosince za předchozí rok</a:t>
            </a:r>
          </a:p>
          <a:p>
            <a:pPr marL="285750" marR="0" lvl="3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EC Square Sans Pro" panose="020B0506040000020004"/>
            </a:endParaRPr>
          </a:p>
          <a:p>
            <a:pPr marL="285750" marR="0" lvl="3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400" b="0" i="0" u="none" strike="noStrike" cap="none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EC Square Sans Pro" panose="020B0506040000020004"/>
              </a:rPr>
              <a:t>U příslušných druhů zvířat, kategorií a stadií budou podrobné údaje </a:t>
            </a:r>
          </a:p>
          <a:p>
            <a:pPr marL="285750" marR="0" lvl="3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285750" marR="0" lvl="3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285750" marR="0" lvl="1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3FCEAF6-AC4D-ED70-6F26-2B586BB8704C}"/>
              </a:ext>
            </a:extLst>
          </p:cNvPr>
          <p:cNvSpPr txBox="1"/>
          <p:nvPr/>
        </p:nvSpPr>
        <p:spPr>
          <a:xfrm>
            <a:off x="8091377" y="2197596"/>
            <a:ext cx="3997842" cy="4539704"/>
          </a:xfrm>
          <a:prstGeom prst="rect">
            <a:avLst/>
          </a:prstGeom>
          <a:solidFill>
            <a:srgbClr val="6BB188"/>
          </a:solidFill>
        </p:spPr>
        <p:txBody>
          <a:bodyPr wrap="square" rtlCol="0">
            <a:spAutoFit/>
          </a:bodyPr>
          <a:lstStyle/>
          <a:p>
            <a:pPr marL="0" marR="0" lvl="3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700" b="0" i="0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C Square Sans Pro" panose="020B0506040000020004"/>
              </a:rPr>
              <a:t>Je potřeba shromáždit údaje o těchto látkách </a:t>
            </a:r>
          </a:p>
          <a:p>
            <a:pPr marL="342900" marR="0" lvl="3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cs-CZ" sz="1700" b="0" i="0" u="none" strike="noStrike" cap="none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C Square Sans Pro" panose="020B0506040000020004"/>
              </a:rPr>
              <a:t>Protiprůjmové</a:t>
            </a:r>
            <a:r>
              <a:rPr kumimoji="0" lang="cs-CZ" sz="1700" b="0" i="0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C Square Sans Pro" panose="020B0506040000020004"/>
              </a:rPr>
              <a:t>, střevní protizánětlivé a protiinfekční látky</a:t>
            </a:r>
          </a:p>
          <a:p>
            <a:pPr marL="0" marR="0" lvl="3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700" b="0" i="0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C Square Sans Pro" panose="020B0506040000020004"/>
              </a:rPr>
              <a:t>2. Gynekologická </a:t>
            </a:r>
            <a:r>
              <a:rPr kumimoji="0" lang="cs-CZ" sz="1700" b="0" i="0" u="none" strike="noStrike" cap="none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C Square Sans Pro" panose="020B0506040000020004"/>
              </a:rPr>
              <a:t>antiinfektiva</a:t>
            </a:r>
            <a:r>
              <a:rPr kumimoji="0" lang="cs-CZ" sz="1700" b="0" i="0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C Square Sans Pro" panose="020B0506040000020004"/>
              </a:rPr>
              <a:t> a antiseptika</a:t>
            </a:r>
          </a:p>
          <a:p>
            <a:pPr marL="0" marR="0" lvl="3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700" b="0" i="0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C Square Sans Pro" panose="020B0506040000020004"/>
              </a:rPr>
              <a:t>3. </a:t>
            </a:r>
            <a:r>
              <a:rPr kumimoji="0" lang="cs-CZ" sz="1700" b="0" i="0" u="none" strike="noStrike" cap="none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C Square Sans Pro" panose="020B0506040000020004"/>
              </a:rPr>
              <a:t>Antiinfektiva</a:t>
            </a:r>
            <a:r>
              <a:rPr kumimoji="0" lang="cs-CZ" sz="1700" b="0" i="0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C Square Sans Pro" panose="020B0506040000020004"/>
              </a:rPr>
              <a:t> a antiseptika pro nitroděložní použití</a:t>
            </a:r>
          </a:p>
          <a:p>
            <a:pPr marL="0" marR="0" lvl="3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700" b="0" i="0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C Square Sans Pro" panose="020B0506040000020004"/>
              </a:rPr>
              <a:t>4. Antibakteriální přípravky pro systémové použití</a:t>
            </a:r>
            <a:br>
              <a:rPr kumimoji="0" lang="cs-CZ" sz="1700" b="0" i="0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C Square Sans Pro" panose="020B0506040000020004"/>
              </a:rPr>
            </a:br>
            <a:r>
              <a:rPr kumimoji="0" lang="cs-CZ" sz="1700" b="0" i="0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C Square Sans Pro" panose="020B0506040000020004"/>
              </a:rPr>
              <a:t>5. Antibakteriální přípravky pro </a:t>
            </a:r>
            <a:r>
              <a:rPr kumimoji="0" lang="cs-CZ" sz="1700" b="0" i="0" u="none" strike="noStrike" cap="none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C Square Sans Pro" panose="020B0506040000020004"/>
              </a:rPr>
              <a:t>intramamární</a:t>
            </a:r>
            <a:r>
              <a:rPr kumimoji="0" lang="cs-CZ" sz="1700" b="0" i="0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C Square Sans Pro" panose="020B0506040000020004"/>
              </a:rPr>
              <a:t> použití</a:t>
            </a:r>
          </a:p>
          <a:p>
            <a:pPr marL="0" marR="0" lvl="3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700" b="0" i="0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C Square Sans Pro" panose="020B0506040000020004"/>
              </a:rPr>
              <a:t>6. </a:t>
            </a:r>
            <a:r>
              <a:rPr kumimoji="0" lang="cs-CZ" sz="1700" b="0" i="0" u="none" strike="noStrike" cap="none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C Square Sans Pro" panose="020B0506040000020004"/>
              </a:rPr>
              <a:t>Antiprotozoika</a:t>
            </a:r>
            <a:r>
              <a:rPr kumimoji="0" lang="cs-CZ" sz="1700" b="0" i="0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C Square Sans Pro" panose="020B0506040000020004"/>
              </a:rPr>
              <a:t> (s antibakteriálním účinkem)</a:t>
            </a:r>
          </a:p>
          <a:p>
            <a:pPr marL="0" marR="0" lvl="3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700" b="0" i="0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C Square Sans Pro" panose="020B0506040000020004"/>
              </a:rPr>
              <a:t>7. </a:t>
            </a:r>
            <a:r>
              <a:rPr kumimoji="0" lang="cs-CZ" sz="1700" b="0" i="0" u="none" strike="noStrike" cap="none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C Square Sans Pro" panose="020B0506040000020004"/>
              </a:rPr>
              <a:t>Antimykobakteriální</a:t>
            </a:r>
            <a:r>
              <a:rPr kumimoji="0" lang="cs-CZ" sz="1700" b="0" i="0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C Square Sans Pro" panose="020B0506040000020004"/>
              </a:rPr>
              <a:t> látky pro </a:t>
            </a:r>
            <a:r>
              <a:rPr kumimoji="0" lang="cs-CZ" sz="1700" b="0" i="0" u="none" strike="noStrike" cap="none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C Square Sans Pro" panose="020B0506040000020004"/>
              </a:rPr>
              <a:t>intramamární</a:t>
            </a:r>
            <a:r>
              <a:rPr kumimoji="0" lang="cs-CZ" sz="1700" b="0" i="0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C Square Sans Pro" panose="020B0506040000020004"/>
              </a:rPr>
              <a:t> použití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7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7188406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2152D02-2806-30B3-D7D7-A901D44948C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24000" y="2908300"/>
            <a:ext cx="8008947" cy="11366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3600">
                <a:latin typeface="EC Square Sans Pro" panose="020B0506040000020004" pitchFamily="34" charset="0"/>
              </a:rPr>
              <a:t>NÁRODNÍ ÚDAJE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83B999E-1A7A-3088-2341-B8665CB1B57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13383" y="2240154"/>
            <a:ext cx="2361500" cy="171208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9511130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 descr="Gráfico, Gráfico en cascada&#10;&#10;Descripción generada automáticamente">
            <a:extLst>
              <a:ext uri="{FF2B5EF4-FFF2-40B4-BE49-F238E27FC236}">
                <a16:creationId xmlns:a16="http://schemas.microsoft.com/office/drawing/2014/main" id="{07DCAB09-E08A-EE27-092B-7DF44A79EF8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818"/>
          <a:stretch/>
        </p:blipFill>
        <p:spPr>
          <a:xfrm>
            <a:off x="3844672" y="77753"/>
            <a:ext cx="4688670" cy="2931429"/>
          </a:xfrm>
          <a:prstGeom prst="rect">
            <a:avLst/>
          </a:prstGeom>
        </p:spPr>
      </p:pic>
      <p:pic>
        <p:nvPicPr>
          <p:cNvPr id="6146" name="Picture 2">
            <a:extLst>
              <a:ext uri="{FF2B5EF4-FFF2-40B4-BE49-F238E27FC236}">
                <a16:creationId xmlns:a16="http://schemas.microsoft.com/office/drawing/2014/main" id="{D7136CD9-4BBB-437B-9739-8A290ADB7F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332249" y="3229310"/>
            <a:ext cx="5852102" cy="3558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1A48AFC2-F9FE-4DD9-8931-B92D8054B1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6" r="546"/>
          <a:stretch/>
        </p:blipFill>
        <p:spPr bwMode="auto">
          <a:xfrm>
            <a:off x="0" y="5735013"/>
            <a:ext cx="6059083" cy="1096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Conector recto de flecha 11">
            <a:extLst>
              <a:ext uri="{FF2B5EF4-FFF2-40B4-BE49-F238E27FC236}">
                <a16:creationId xmlns:a16="http://schemas.microsoft.com/office/drawing/2014/main" id="{1D1C664C-FC1B-4744-9DE8-C78CA6BECE52}"/>
              </a:ext>
            </a:extLst>
          </p:cNvPr>
          <p:cNvCxnSpPr>
            <a:cxnSpLocks/>
          </p:cNvCxnSpPr>
          <p:nvPr/>
        </p:nvCxnSpPr>
        <p:spPr>
          <a:xfrm flipV="1">
            <a:off x="8533341" y="6283176"/>
            <a:ext cx="0" cy="48672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ángulo: esquinas redondeadas 13">
            <a:extLst>
              <a:ext uri="{FF2B5EF4-FFF2-40B4-BE49-F238E27FC236}">
                <a16:creationId xmlns:a16="http://schemas.microsoft.com/office/drawing/2014/main" id="{EC6C0E0B-1D98-4242-B3D7-DE2486D958DA}"/>
              </a:ext>
            </a:extLst>
          </p:cNvPr>
          <p:cNvSpPr/>
          <p:nvPr/>
        </p:nvSpPr>
        <p:spPr>
          <a:xfrm rot="5400000">
            <a:off x="7075901" y="4674254"/>
            <a:ext cx="2916999" cy="25602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ángulo: esquinas redondeadas 15">
            <a:extLst>
              <a:ext uri="{FF2B5EF4-FFF2-40B4-BE49-F238E27FC236}">
                <a16:creationId xmlns:a16="http://schemas.microsoft.com/office/drawing/2014/main" id="{E1B8C88D-759A-42C7-93E3-55F23B4108CF}"/>
              </a:ext>
            </a:extLst>
          </p:cNvPr>
          <p:cNvSpPr/>
          <p:nvPr/>
        </p:nvSpPr>
        <p:spPr>
          <a:xfrm rot="5400000">
            <a:off x="5203475" y="1380503"/>
            <a:ext cx="2138705" cy="15240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ectángulo redondeado 13">
            <a:extLst>
              <a:ext uri="{FF2B5EF4-FFF2-40B4-BE49-F238E27FC236}">
                <a16:creationId xmlns:a16="http://schemas.microsoft.com/office/drawing/2014/main" id="{85826C6D-7045-4CCE-B4AB-096388C60318}"/>
              </a:ext>
            </a:extLst>
          </p:cNvPr>
          <p:cNvSpPr/>
          <p:nvPr/>
        </p:nvSpPr>
        <p:spPr>
          <a:xfrm>
            <a:off x="0" y="-6168"/>
            <a:ext cx="3721100" cy="2374718"/>
          </a:xfrm>
          <a:prstGeom prst="roundRect">
            <a:avLst>
              <a:gd name="adj" fmla="val 10"/>
            </a:avLst>
          </a:prstGeom>
          <a:solidFill>
            <a:srgbClr val="003399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  <a:defRPr/>
            </a:pPr>
            <a:r>
              <a:rPr lang="cs-CZ" sz="2500" b="1" dirty="0">
                <a:solidFill>
                  <a:schemeClr val="bg1"/>
                </a:solidFill>
                <a:latin typeface="EC Square Sans Pro" panose="020B0506040000020004" pitchFamily="34" charset="0"/>
              </a:rPr>
              <a:t>ČESKÁ REPUBLIKA</a:t>
            </a:r>
          </a:p>
          <a:p>
            <a:pPr algn="ctr">
              <a:lnSpc>
                <a:spcPct val="120000"/>
              </a:lnSpc>
              <a:defRPr/>
            </a:pPr>
            <a:r>
              <a:rPr lang="cs-CZ" sz="2500" b="1" dirty="0">
                <a:solidFill>
                  <a:schemeClr val="bg1"/>
                </a:solidFill>
                <a:latin typeface="EC Square Sans Pro" panose="020B0506040000020004" pitchFamily="34" charset="0"/>
              </a:rPr>
              <a:t> Údaje o producentech potravin živočišného původu</a:t>
            </a:r>
          </a:p>
        </p:txBody>
      </p:sp>
      <p:pic>
        <p:nvPicPr>
          <p:cNvPr id="4" name="Imagen 3" descr="Gráfico, Gráfico de barras&#10;&#10;Descripción generada automáticamente">
            <a:extLst>
              <a:ext uri="{FF2B5EF4-FFF2-40B4-BE49-F238E27FC236}">
                <a16:creationId xmlns:a16="http://schemas.microsoft.com/office/drawing/2014/main" id="{66FEA258-8431-0F14-D996-B73CFFE90705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8" y="3035293"/>
            <a:ext cx="5494477" cy="2559390"/>
          </a:xfrm>
          <a:prstGeom prst="rect">
            <a:avLst/>
          </a:prstGeom>
        </p:spPr>
      </p:pic>
      <p:sp>
        <p:nvSpPr>
          <p:cNvPr id="11" name="Rectángulo: esquinas redondeadas 10">
            <a:extLst>
              <a:ext uri="{FF2B5EF4-FFF2-40B4-BE49-F238E27FC236}">
                <a16:creationId xmlns:a16="http://schemas.microsoft.com/office/drawing/2014/main" id="{D121B73E-E0EE-4166-B1E2-BC54E9278428}"/>
              </a:ext>
            </a:extLst>
          </p:cNvPr>
          <p:cNvSpPr/>
          <p:nvPr/>
        </p:nvSpPr>
        <p:spPr>
          <a:xfrm>
            <a:off x="109742" y="4556606"/>
            <a:ext cx="5986258" cy="148874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1" name="Imagen 20" descr="Gráfico, Gráfico en cascada&#10;&#10;Descripción generada automáticamente">
            <a:extLst>
              <a:ext uri="{FF2B5EF4-FFF2-40B4-BE49-F238E27FC236}">
                <a16:creationId xmlns:a16="http://schemas.microsoft.com/office/drawing/2014/main" id="{97E90354-4D18-A9FF-AEAB-2D5BA45352F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820" r="60904"/>
          <a:stretch/>
        </p:blipFill>
        <p:spPr>
          <a:xfrm>
            <a:off x="4142110" y="2873364"/>
            <a:ext cx="1969696" cy="148873"/>
          </a:xfrm>
          <a:prstGeom prst="rect">
            <a:avLst/>
          </a:prstGeom>
        </p:spPr>
      </p:pic>
      <p:cxnSp>
        <p:nvCxnSpPr>
          <p:cNvPr id="20" name="Conector recto de flecha 19">
            <a:extLst>
              <a:ext uri="{FF2B5EF4-FFF2-40B4-BE49-F238E27FC236}">
                <a16:creationId xmlns:a16="http://schemas.microsoft.com/office/drawing/2014/main" id="{59BFBA07-0CB2-4B11-A586-D3D5CABE8632}"/>
              </a:ext>
            </a:extLst>
          </p:cNvPr>
          <p:cNvCxnSpPr/>
          <p:nvPr/>
        </p:nvCxnSpPr>
        <p:spPr>
          <a:xfrm flipV="1">
            <a:off x="5867400" y="2660082"/>
            <a:ext cx="228600" cy="38232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Imagen 23" descr="Texto&#10;&#10;Descripción generada automáticamente con confianza media">
            <a:extLst>
              <a:ext uri="{FF2B5EF4-FFF2-40B4-BE49-F238E27FC236}">
                <a16:creationId xmlns:a16="http://schemas.microsoft.com/office/drawing/2014/main" id="{2A2E65DC-0E84-2A7F-2AD0-03CD8B2A3EA6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129"/>
          <a:stretch/>
        </p:blipFill>
        <p:spPr>
          <a:xfrm>
            <a:off x="9035161" y="2873364"/>
            <a:ext cx="2776440" cy="51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2708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1">
            <a:extLst>
              <a:ext uri="{FF2B5EF4-FFF2-40B4-BE49-F238E27FC236}">
                <a16:creationId xmlns:a16="http://schemas.microsoft.com/office/drawing/2014/main" id="{4461B8EE-FACF-3B81-7A85-EDA22C5651C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3849" y="187260"/>
            <a:ext cx="8008938" cy="533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795" b="1" dirty="0">
                <a:latin typeface="EC Square Sans Pro" panose="020B0506040000020004" pitchFamily="34" charset="0"/>
              </a:rPr>
              <a:t>Prodej VLP v ČESKÉ REPUBLICE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E068692-28D6-1841-DEBF-A1D9B7D474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4116992"/>
              </p:ext>
            </p:extLst>
          </p:nvPr>
        </p:nvGraphicFramePr>
        <p:xfrm>
          <a:off x="228600" y="1377950"/>
          <a:ext cx="2895600" cy="530352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406434">
                  <a:extLst>
                    <a:ext uri="{9D8B030D-6E8A-4147-A177-3AD203B41FA5}">
                      <a16:colId xmlns:a16="http://schemas.microsoft.com/office/drawing/2014/main" val="753088491"/>
                    </a:ext>
                  </a:extLst>
                </a:gridCol>
                <a:gridCol w="1489166">
                  <a:extLst>
                    <a:ext uri="{9D8B030D-6E8A-4147-A177-3AD203B41FA5}">
                      <a16:colId xmlns:a16="http://schemas.microsoft.com/office/drawing/2014/main" val="290546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 rtl="0"/>
                      <a:endParaRPr lang="es-ES" sz="2000" b="0" dirty="0">
                        <a:latin typeface="EC Square Sans Pro" panose="020B0506040000020004" pitchFamily="34" charset="0"/>
                      </a:endParaRPr>
                    </a:p>
                    <a:p>
                      <a:pPr algn="l" rtl="0"/>
                      <a:endParaRPr lang="en-GB" sz="2000" b="0" dirty="0">
                        <a:latin typeface="EC Square Sans Pro" panose="020B05060400000200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>
                          <a:latin typeface="EC Square Sans Pro" panose="020B0506040000020004" pitchFamily="34" charset="0"/>
                        </a:rPr>
                        <a:t>293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602035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rtl="0"/>
                      <a:endParaRPr lang="es-ES" sz="2000" b="0" dirty="0">
                        <a:latin typeface="EC Square Sans Pro" panose="020B0506040000020004" pitchFamily="34" charset="0"/>
                      </a:endParaRPr>
                    </a:p>
                    <a:p>
                      <a:pPr algn="l" rtl="0"/>
                      <a:endParaRPr lang="en-GB" sz="2000" b="0" dirty="0">
                        <a:latin typeface="EC Square Sans Pro" panose="020B05060400000200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>
                          <a:latin typeface="EC Square Sans Pro" panose="020B0506040000020004" pitchFamily="34" charset="0"/>
                        </a:rPr>
                        <a:t>190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148452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rtl="0"/>
                      <a:endParaRPr lang="es-ES" sz="2000" b="0" dirty="0">
                        <a:latin typeface="EC Square Sans Pro" panose="020B0506040000020004" pitchFamily="34" charset="0"/>
                      </a:endParaRPr>
                    </a:p>
                    <a:p>
                      <a:pPr algn="l" rtl="0"/>
                      <a:endParaRPr lang="en-GB" sz="2000" b="0" dirty="0">
                        <a:latin typeface="EC Square Sans Pro" panose="020B05060400000200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>
                          <a:latin typeface="EC Square Sans Pro" panose="020B0506040000020004" pitchFamily="34" charset="0"/>
                        </a:rPr>
                        <a:t>133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698486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rtl="0"/>
                      <a:endParaRPr lang="es-ES" sz="2000" b="0" dirty="0">
                        <a:latin typeface="EC Square Sans Pro" panose="020B0506040000020004" pitchFamily="34" charset="0"/>
                      </a:endParaRPr>
                    </a:p>
                    <a:p>
                      <a:pPr algn="l" rtl="0"/>
                      <a:endParaRPr lang="en-GB" sz="2000" b="0" dirty="0">
                        <a:latin typeface="EC Square Sans Pro" panose="020B05060400000200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>
                          <a:latin typeface="EC Square Sans Pro" panose="020B0506040000020004" pitchFamily="34" charset="0"/>
                        </a:rPr>
                        <a:t>14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66674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rtl="0"/>
                      <a:endParaRPr lang="es-ES" sz="2000" b="0" dirty="0">
                        <a:latin typeface="EC Square Sans Pro" panose="020B0506040000020004" pitchFamily="34" charset="0"/>
                      </a:endParaRPr>
                    </a:p>
                    <a:p>
                      <a:pPr algn="l" rtl="0"/>
                      <a:endParaRPr lang="en-GB" sz="2000" b="0" dirty="0">
                        <a:latin typeface="EC Square Sans Pro" panose="020B05060400000200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>
                          <a:latin typeface="EC Square Sans Pro" panose="020B0506040000020004" pitchFamily="34" charset="0"/>
                        </a:rPr>
                        <a:t>19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007657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rtl="0"/>
                      <a:endParaRPr lang="es-ES" sz="2000" b="0" dirty="0">
                        <a:latin typeface="EC Square Sans Pro" panose="020B0506040000020004" pitchFamily="34" charset="0"/>
                      </a:endParaRPr>
                    </a:p>
                    <a:p>
                      <a:pPr algn="l" rtl="0"/>
                      <a:endParaRPr lang="en-GB" sz="2000" b="0" dirty="0">
                        <a:latin typeface="EC Square Sans Pro" panose="020B05060400000200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b="0" i="0" u="none" strike="noStrike" baseline="0">
                          <a:solidFill>
                            <a:schemeClr val="dk1"/>
                          </a:solidFill>
                          <a:latin typeface="EC Square Sans Pro" panose="020B0506040000020004" pitchFamily="34" charset="0"/>
                          <a:ea typeface="+mn-ea"/>
                          <a:cs typeface="+mn-cs"/>
                        </a:rPr>
                        <a:t>      7	</a:t>
                      </a:r>
                    </a:p>
                    <a:p>
                      <a:pPr algn="l" rtl="0"/>
                      <a:endParaRPr lang="en-GB" sz="2000" b="0" dirty="0">
                        <a:latin typeface="EC Square Sans Pro" panose="020B0506040000020004" pitchFamily="34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26441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rtl="0"/>
                      <a:endParaRPr lang="es-ES" sz="2000" b="0" dirty="0">
                        <a:latin typeface="EC Square Sans Pro" panose="020B0506040000020004" pitchFamily="34" charset="0"/>
                      </a:endParaRPr>
                    </a:p>
                    <a:p>
                      <a:pPr algn="l" rtl="0"/>
                      <a:endParaRPr lang="en-GB" sz="2000" b="0" dirty="0">
                        <a:latin typeface="EC Square Sans Pro" panose="020B05060400000200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>
                          <a:latin typeface="EC Square Sans Pro" panose="020B0506040000020004" pitchFamily="34" charset="0"/>
                        </a:rPr>
                        <a:t>41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574444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2000" b="0">
                          <a:latin typeface="EC Square Sans Pro" panose="020B0506040000020004" pitchFamily="34" charset="0"/>
                        </a:rPr>
                        <a:t>CELKEM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>
                          <a:latin typeface="EC Square Sans Pro" panose="020B0506040000020004" pitchFamily="34" charset="0"/>
                        </a:rPr>
                        <a:t>697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8255626"/>
                  </a:ext>
                </a:extLst>
              </a:tr>
            </a:tbl>
          </a:graphicData>
        </a:graphic>
      </p:graphicFrame>
      <p:sp>
        <p:nvSpPr>
          <p:cNvPr id="6" name="CuadroTexto 34">
            <a:extLst>
              <a:ext uri="{FF2B5EF4-FFF2-40B4-BE49-F238E27FC236}">
                <a16:creationId xmlns:a16="http://schemas.microsoft.com/office/drawing/2014/main" id="{582D7E90-09BF-13BE-B023-C6A2E200B0BA}"/>
              </a:ext>
            </a:extLst>
          </p:cNvPr>
          <p:cNvSpPr txBox="1"/>
          <p:nvPr/>
        </p:nvSpPr>
        <p:spPr>
          <a:xfrm>
            <a:off x="1771650" y="840337"/>
            <a:ext cx="1241554" cy="5376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797" b="1" dirty="0">
                <a:solidFill>
                  <a:srgbClr val="003399"/>
                </a:solidFill>
              </a:rPr>
              <a:t>PCU</a:t>
            </a:r>
          </a:p>
          <a:p>
            <a:pPr algn="ctr"/>
            <a:r>
              <a:rPr lang="cs-CZ" sz="1098" b="1" dirty="0">
                <a:solidFill>
                  <a:srgbClr val="003399"/>
                </a:solidFill>
              </a:rPr>
              <a:t>2022 </a:t>
            </a:r>
            <a:r>
              <a:rPr lang="cs-CZ" sz="799" b="1" dirty="0">
                <a:solidFill>
                  <a:srgbClr val="003399"/>
                </a:solidFill>
              </a:rPr>
              <a:t>(1 000 tun)</a:t>
            </a:r>
          </a:p>
        </p:txBody>
      </p:sp>
      <p:pic>
        <p:nvPicPr>
          <p:cNvPr id="7" name="Picture 6" descr="840+ Heifer Illustrations, Royalty-Free Vector Graphics &amp; Clip Art - iStock  | Heifer cows, Heifer vector, Heifer milk">
            <a:extLst>
              <a:ext uri="{FF2B5EF4-FFF2-40B4-BE49-F238E27FC236}">
                <a16:creationId xmlns:a16="http://schemas.microsoft.com/office/drawing/2014/main" id="{1AA01191-3655-4874-AE0D-AB890313EB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40" t="28652" r="15867" b="28682"/>
          <a:stretch/>
        </p:blipFill>
        <p:spPr bwMode="auto">
          <a:xfrm flipH="1">
            <a:off x="762000" y="1454150"/>
            <a:ext cx="448735" cy="468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Silhouette of a pig Royalty Free Vector Image - VectorStock">
            <a:extLst>
              <a:ext uri="{FF2B5EF4-FFF2-40B4-BE49-F238E27FC236}">
                <a16:creationId xmlns:a16="http://schemas.microsoft.com/office/drawing/2014/main" id="{4E80FA01-15A6-4026-B7D9-200B1AE9FBB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4" t="18131" r="2411" b="24735"/>
          <a:stretch/>
        </p:blipFill>
        <p:spPr bwMode="auto">
          <a:xfrm flipH="1">
            <a:off x="699005" y="2134132"/>
            <a:ext cx="456885" cy="468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Goat Vector Art Stock Images | Depositphotos">
            <a:extLst>
              <a:ext uri="{FF2B5EF4-FFF2-40B4-BE49-F238E27FC236}">
                <a16:creationId xmlns:a16="http://schemas.microsoft.com/office/drawing/2014/main" id="{D71D1E27-B698-4724-B38B-E98A26B8A84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55" t="14682" r="10177" b="14207"/>
          <a:stretch/>
        </p:blipFill>
        <p:spPr bwMode="auto">
          <a:xfrm flipH="1">
            <a:off x="824275" y="3536302"/>
            <a:ext cx="361883" cy="493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Chicken Icon Vector Art, Icons, and Graphics for Free Download">
            <a:extLst>
              <a:ext uri="{FF2B5EF4-FFF2-40B4-BE49-F238E27FC236}">
                <a16:creationId xmlns:a16="http://schemas.microsoft.com/office/drawing/2014/main" id="{1539A8E2-898C-4113-874B-117C89CA4A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49" t="19410" r="24531" b="22786"/>
          <a:stretch/>
        </p:blipFill>
        <p:spPr bwMode="auto">
          <a:xfrm>
            <a:off x="783854" y="2814114"/>
            <a:ext cx="287186" cy="5667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 descr="Rabbit Icons - Free SVG &amp; PNG Rabbit Images - Noun Project">
            <a:extLst>
              <a:ext uri="{FF2B5EF4-FFF2-40B4-BE49-F238E27FC236}">
                <a16:creationId xmlns:a16="http://schemas.microsoft.com/office/drawing/2014/main" id="{5610B2E1-E484-4798-BC08-72BC78FBC1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849" y="4830401"/>
            <a:ext cx="390768" cy="55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Fish Icon Vector Isolated Stock Illustration - Download Image Now - Fish,  Icon, Vector - iStock">
            <a:extLst>
              <a:ext uri="{FF2B5EF4-FFF2-40B4-BE49-F238E27FC236}">
                <a16:creationId xmlns:a16="http://schemas.microsoft.com/office/drawing/2014/main" id="{534CF701-9F97-43C6-BA0E-F6D238E4334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email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37" t="29604" r="9625" b="30401"/>
          <a:stretch/>
        </p:blipFill>
        <p:spPr bwMode="auto">
          <a:xfrm flipH="1">
            <a:off x="779843" y="4267637"/>
            <a:ext cx="390768" cy="470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 descr="Over 900 Free Horse Vectors - Pixabay - Pixabay">
            <a:extLst>
              <a:ext uri="{FF2B5EF4-FFF2-40B4-BE49-F238E27FC236}">
                <a16:creationId xmlns:a16="http://schemas.microsoft.com/office/drawing/2014/main" id="{11CECAB7-7CD2-4835-96EF-DEE3A5687C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275" y="5711120"/>
            <a:ext cx="331615" cy="46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CuadroTexto 38">
            <a:extLst>
              <a:ext uri="{FF2B5EF4-FFF2-40B4-BE49-F238E27FC236}">
                <a16:creationId xmlns:a16="http://schemas.microsoft.com/office/drawing/2014/main" id="{2E32AFCA-9020-3F54-865B-29506A86A212}"/>
              </a:ext>
            </a:extLst>
          </p:cNvPr>
          <p:cNvSpPr txBox="1"/>
          <p:nvPr/>
        </p:nvSpPr>
        <p:spPr>
          <a:xfrm>
            <a:off x="3019526" y="692150"/>
            <a:ext cx="2847874" cy="64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797" b="1" dirty="0">
                <a:solidFill>
                  <a:srgbClr val="003399"/>
                </a:solidFill>
              </a:rPr>
              <a:t>Prodej antimikrobiálních látek</a:t>
            </a:r>
          </a:p>
        </p:txBody>
      </p:sp>
      <p:sp>
        <p:nvSpPr>
          <p:cNvPr id="16" name="Rectángulo 28">
            <a:extLst>
              <a:ext uri="{FF2B5EF4-FFF2-40B4-BE49-F238E27FC236}">
                <a16:creationId xmlns:a16="http://schemas.microsoft.com/office/drawing/2014/main" id="{44FA2BA8-D249-0546-028B-46EE2D09D0C8}"/>
              </a:ext>
            </a:extLst>
          </p:cNvPr>
          <p:cNvSpPr/>
          <p:nvPr/>
        </p:nvSpPr>
        <p:spPr>
          <a:xfrm>
            <a:off x="3248127" y="1371599"/>
            <a:ext cx="2381045" cy="3955927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392" b="1" dirty="0">
              <a:latin typeface="EC Square Sans Pro" panose="020B0506040000020004" pitchFamily="34" charset="0"/>
            </a:endParaRPr>
          </a:p>
        </p:txBody>
      </p:sp>
      <p:sp>
        <p:nvSpPr>
          <p:cNvPr id="18" name="CuadroTexto 10">
            <a:extLst>
              <a:ext uri="{FF2B5EF4-FFF2-40B4-BE49-F238E27FC236}">
                <a16:creationId xmlns:a16="http://schemas.microsoft.com/office/drawing/2014/main" id="{4596F090-6BEF-77F2-EBA3-2D576F224142}"/>
              </a:ext>
            </a:extLst>
          </p:cNvPr>
          <p:cNvSpPr txBox="1"/>
          <p:nvPr/>
        </p:nvSpPr>
        <p:spPr>
          <a:xfrm>
            <a:off x="3349598" y="1509367"/>
            <a:ext cx="2345061" cy="5532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cs-CZ" sz="1198" b="1">
                <a:solidFill>
                  <a:schemeClr val="lt1"/>
                </a:solidFill>
                <a:latin typeface="EC Square Sans Pro" panose="020B0506040000020004" pitchFamily="34" charset="0"/>
              </a:rPr>
              <a:t>2018</a:t>
            </a:r>
          </a:p>
          <a:p>
            <a:pPr algn="ctr"/>
            <a:r>
              <a:rPr lang="cs-CZ" sz="1797" b="1">
                <a:solidFill>
                  <a:schemeClr val="lt1"/>
                </a:solidFill>
                <a:latin typeface="EC Square Sans Pro" panose="020B0506040000020004" pitchFamily="34" charset="0"/>
              </a:rPr>
              <a:t>56,9 mg/PCU</a:t>
            </a:r>
          </a:p>
        </p:txBody>
      </p:sp>
      <p:sp>
        <p:nvSpPr>
          <p:cNvPr id="19" name="Flecha: hacia abajo 11">
            <a:extLst>
              <a:ext uri="{FF2B5EF4-FFF2-40B4-BE49-F238E27FC236}">
                <a16:creationId xmlns:a16="http://schemas.microsoft.com/office/drawing/2014/main" id="{5EDEED4F-C502-6DB8-5C8C-6E0A539A94FA}"/>
              </a:ext>
            </a:extLst>
          </p:cNvPr>
          <p:cNvSpPr/>
          <p:nvPr/>
        </p:nvSpPr>
        <p:spPr>
          <a:xfrm>
            <a:off x="4103873" y="2091702"/>
            <a:ext cx="456355" cy="42384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797"/>
          </a:p>
        </p:txBody>
      </p:sp>
      <p:sp>
        <p:nvSpPr>
          <p:cNvPr id="20" name="CuadroTexto 51">
            <a:extLst>
              <a:ext uri="{FF2B5EF4-FFF2-40B4-BE49-F238E27FC236}">
                <a16:creationId xmlns:a16="http://schemas.microsoft.com/office/drawing/2014/main" id="{89B1365E-8D7C-1DA7-0DAA-58517DE90052}"/>
              </a:ext>
            </a:extLst>
          </p:cNvPr>
          <p:cNvSpPr txBox="1"/>
          <p:nvPr/>
        </p:nvSpPr>
        <p:spPr>
          <a:xfrm>
            <a:off x="3321936" y="2480228"/>
            <a:ext cx="2345061" cy="13828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cs-CZ" sz="1198" b="1">
                <a:solidFill>
                  <a:schemeClr val="lt1"/>
                </a:solidFill>
                <a:latin typeface="EC Square Sans Pro" panose="020B0506040000020004" pitchFamily="34" charset="0"/>
              </a:rPr>
              <a:t>2022</a:t>
            </a:r>
          </a:p>
          <a:p>
            <a:pPr algn="ctr"/>
            <a:r>
              <a:rPr lang="cs-CZ" sz="3594" b="1">
                <a:solidFill>
                  <a:schemeClr val="lt1"/>
                </a:solidFill>
                <a:latin typeface="EC Square Sans Pro" panose="020B0506040000020004" pitchFamily="34" charset="0"/>
              </a:rPr>
              <a:t>46,4 mg/PCU</a:t>
            </a:r>
          </a:p>
        </p:txBody>
      </p:sp>
      <p:sp>
        <p:nvSpPr>
          <p:cNvPr id="21" name="CuadroTexto 52">
            <a:extLst>
              <a:ext uri="{FF2B5EF4-FFF2-40B4-BE49-F238E27FC236}">
                <a16:creationId xmlns:a16="http://schemas.microsoft.com/office/drawing/2014/main" id="{C5D9B750-8A57-57B3-CD20-488D760F3C8C}"/>
              </a:ext>
            </a:extLst>
          </p:cNvPr>
          <p:cNvSpPr txBox="1"/>
          <p:nvPr/>
        </p:nvSpPr>
        <p:spPr>
          <a:xfrm>
            <a:off x="3868978" y="4283513"/>
            <a:ext cx="1216946" cy="33792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597" b="1">
                <a:solidFill>
                  <a:srgbClr val="003399"/>
                </a:solidFill>
                <a:latin typeface="EC Square Sans Pro" panose="020B0506040000020004" pitchFamily="34" charset="0"/>
              </a:rPr>
              <a:t>−18 %</a:t>
            </a:r>
          </a:p>
        </p:txBody>
      </p:sp>
      <p:sp>
        <p:nvSpPr>
          <p:cNvPr id="22" name="CuadroTexto 42">
            <a:extLst>
              <a:ext uri="{FF2B5EF4-FFF2-40B4-BE49-F238E27FC236}">
                <a16:creationId xmlns:a16="http://schemas.microsoft.com/office/drawing/2014/main" id="{C2135BAF-CBED-A336-29B8-2BA158C33AD4}"/>
              </a:ext>
            </a:extLst>
          </p:cNvPr>
          <p:cNvSpPr txBox="1"/>
          <p:nvPr/>
        </p:nvSpPr>
        <p:spPr>
          <a:xfrm>
            <a:off x="7921419" y="860682"/>
            <a:ext cx="3422662" cy="3686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797" b="1">
                <a:solidFill>
                  <a:srgbClr val="003399"/>
                </a:solidFill>
              </a:rPr>
              <a:t>Trendy prodeje (2011–2022)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EA7BE650-59DD-99D0-5C97-CE97B304B1D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02981" y="1323326"/>
            <a:ext cx="6260419" cy="3672283"/>
          </a:xfrm>
          <a:prstGeom prst="rect">
            <a:avLst/>
          </a:prstGeom>
        </p:spPr>
      </p:pic>
      <p:sp>
        <p:nvSpPr>
          <p:cNvPr id="2" name="CuadroTexto 34">
            <a:extLst>
              <a:ext uri="{FF2B5EF4-FFF2-40B4-BE49-F238E27FC236}">
                <a16:creationId xmlns:a16="http://schemas.microsoft.com/office/drawing/2014/main" id="{DC5686E6-785C-C8F5-8474-3FA7983AF120}"/>
              </a:ext>
            </a:extLst>
          </p:cNvPr>
          <p:cNvSpPr txBox="1"/>
          <p:nvPr/>
        </p:nvSpPr>
        <p:spPr>
          <a:xfrm>
            <a:off x="3118631" y="6495018"/>
            <a:ext cx="8768569" cy="3488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ts val="1040"/>
              </a:lnSpc>
            </a:pPr>
            <a:r>
              <a:rPr lang="es-ES" sz="900" b="0" i="0" baseline="30000" dirty="0">
                <a:solidFill>
                  <a:srgbClr val="000000"/>
                </a:solidFill>
                <a:effectLst/>
                <a:latin typeface="-apple-system"/>
              </a:rPr>
              <a:t>5</a:t>
            </a:r>
            <a:r>
              <a:rPr lang="es-ES" sz="900" b="0" i="0" dirty="0">
                <a:solidFill>
                  <a:srgbClr val="000000"/>
                </a:solidFill>
                <a:effectLst/>
                <a:latin typeface="-apple-system"/>
              </a:rPr>
              <a:t> Pro </a:t>
            </a:r>
            <a:r>
              <a:rPr lang="es-ES" sz="900" b="0" i="0" dirty="0" err="1">
                <a:solidFill>
                  <a:srgbClr val="000000"/>
                </a:solidFill>
                <a:effectLst/>
                <a:latin typeface="-apple-system"/>
              </a:rPr>
              <a:t>Českou</a:t>
            </a:r>
            <a:r>
              <a:rPr lang="es-ES" sz="900" b="0" i="0" dirty="0">
                <a:solidFill>
                  <a:srgbClr val="000000"/>
                </a:solidFill>
                <a:effectLst/>
                <a:latin typeface="-apple-system"/>
              </a:rPr>
              <a:t> </a:t>
            </a:r>
            <a:r>
              <a:rPr lang="es-ES" sz="900" b="0" i="0" dirty="0" err="1">
                <a:solidFill>
                  <a:srgbClr val="000000"/>
                </a:solidFill>
                <a:effectLst/>
                <a:latin typeface="-apple-system"/>
              </a:rPr>
              <a:t>republiku</a:t>
            </a:r>
            <a:r>
              <a:rPr lang="es-ES" sz="900" b="0" i="0" dirty="0">
                <a:solidFill>
                  <a:srgbClr val="000000"/>
                </a:solidFill>
                <a:effectLst/>
                <a:latin typeface="-apple-system"/>
              </a:rPr>
              <a:t> </a:t>
            </a:r>
            <a:r>
              <a:rPr lang="es-ES" sz="900" b="0" i="0" dirty="0" err="1">
                <a:solidFill>
                  <a:srgbClr val="000000"/>
                </a:solidFill>
                <a:effectLst/>
                <a:latin typeface="-apple-system"/>
              </a:rPr>
              <a:t>byla</a:t>
            </a:r>
            <a:r>
              <a:rPr lang="es-ES" sz="900" b="0" i="0" dirty="0">
                <a:solidFill>
                  <a:srgbClr val="000000"/>
                </a:solidFill>
                <a:effectLst/>
                <a:latin typeface="-apple-system"/>
              </a:rPr>
              <a:t> </a:t>
            </a:r>
            <a:r>
              <a:rPr lang="es-ES" sz="900" b="0" i="0" dirty="0" err="1">
                <a:solidFill>
                  <a:srgbClr val="000000"/>
                </a:solidFill>
                <a:effectLst/>
                <a:latin typeface="-apple-system"/>
              </a:rPr>
              <a:t>síla</a:t>
            </a:r>
            <a:r>
              <a:rPr lang="es-ES" sz="900" b="0" i="0" dirty="0">
                <a:solidFill>
                  <a:srgbClr val="000000"/>
                </a:solidFill>
                <a:effectLst/>
                <a:latin typeface="-apple-system"/>
              </a:rPr>
              <a:t> </a:t>
            </a:r>
            <a:r>
              <a:rPr lang="es-ES" sz="900" b="0" i="0" dirty="0" err="1">
                <a:solidFill>
                  <a:srgbClr val="000000"/>
                </a:solidFill>
                <a:effectLst/>
                <a:latin typeface="-apple-system"/>
              </a:rPr>
              <a:t>uváděna</a:t>
            </a:r>
            <a:r>
              <a:rPr lang="es-ES" sz="900" b="0" i="0" dirty="0">
                <a:solidFill>
                  <a:srgbClr val="000000"/>
                </a:solidFill>
                <a:effectLst/>
                <a:latin typeface="-apple-system"/>
              </a:rPr>
              <a:t> </a:t>
            </a:r>
            <a:r>
              <a:rPr lang="es-ES" sz="900" b="0" i="0" dirty="0" err="1">
                <a:solidFill>
                  <a:srgbClr val="000000"/>
                </a:solidFill>
                <a:effectLst/>
                <a:latin typeface="-apple-system"/>
              </a:rPr>
              <a:t>jako</a:t>
            </a:r>
            <a:r>
              <a:rPr lang="es-ES" sz="900" b="0" i="0" dirty="0">
                <a:solidFill>
                  <a:srgbClr val="000000"/>
                </a:solidFill>
                <a:effectLst/>
                <a:latin typeface="-apple-system"/>
              </a:rPr>
              <a:t> </a:t>
            </a:r>
            <a:r>
              <a:rPr lang="es-ES" sz="900" b="0" i="0" dirty="0" err="1">
                <a:solidFill>
                  <a:srgbClr val="000000"/>
                </a:solidFill>
                <a:effectLst/>
                <a:latin typeface="-apple-system"/>
              </a:rPr>
              <a:t>aktivní</a:t>
            </a:r>
            <a:r>
              <a:rPr lang="es-ES" sz="900" b="0" i="0" dirty="0">
                <a:solidFill>
                  <a:srgbClr val="000000"/>
                </a:solidFill>
                <a:effectLst/>
                <a:latin typeface="-apple-system"/>
              </a:rPr>
              <a:t> </a:t>
            </a:r>
            <a:r>
              <a:rPr lang="es-ES" sz="900" b="0" i="0" dirty="0" err="1">
                <a:solidFill>
                  <a:srgbClr val="000000"/>
                </a:solidFill>
                <a:effectLst/>
                <a:latin typeface="-apple-system"/>
              </a:rPr>
              <a:t>složka</a:t>
            </a:r>
            <a:r>
              <a:rPr lang="es-ES" sz="900" b="0" i="0" dirty="0">
                <a:solidFill>
                  <a:srgbClr val="000000"/>
                </a:solidFill>
                <a:effectLst/>
                <a:latin typeface="-apple-system"/>
              </a:rPr>
              <a:t> pro </a:t>
            </a:r>
            <a:r>
              <a:rPr lang="es-ES" sz="900" b="0" i="0" dirty="0" err="1">
                <a:solidFill>
                  <a:srgbClr val="000000"/>
                </a:solidFill>
                <a:effectLst/>
                <a:latin typeface="-apple-system"/>
              </a:rPr>
              <a:t>většinu</a:t>
            </a:r>
            <a:r>
              <a:rPr lang="es-ES" sz="900" b="0" i="0" dirty="0">
                <a:solidFill>
                  <a:srgbClr val="000000"/>
                </a:solidFill>
                <a:effectLst/>
                <a:latin typeface="-apple-system"/>
              </a:rPr>
              <a:t> VMP v </a:t>
            </a:r>
            <a:r>
              <a:rPr lang="es-ES" sz="900" b="0" i="0" dirty="0" err="1">
                <a:solidFill>
                  <a:srgbClr val="000000"/>
                </a:solidFill>
                <a:effectLst/>
                <a:latin typeface="-apple-system"/>
              </a:rPr>
              <a:t>letech</a:t>
            </a:r>
            <a:r>
              <a:rPr lang="es-ES" sz="900" b="0" i="0" dirty="0">
                <a:solidFill>
                  <a:srgbClr val="000000"/>
                </a:solidFill>
                <a:effectLst/>
                <a:latin typeface="-apple-system"/>
              </a:rPr>
              <a:t> 2011-2012; v </a:t>
            </a:r>
            <a:r>
              <a:rPr lang="es-ES" sz="900" b="0" i="0" dirty="0" err="1">
                <a:solidFill>
                  <a:srgbClr val="000000"/>
                </a:solidFill>
                <a:effectLst/>
                <a:latin typeface="-apple-system"/>
              </a:rPr>
              <a:t>letech</a:t>
            </a:r>
            <a:r>
              <a:rPr lang="es-ES" sz="900" b="0" i="0" dirty="0">
                <a:solidFill>
                  <a:srgbClr val="000000"/>
                </a:solidFill>
                <a:effectLst/>
                <a:latin typeface="-apple-system"/>
              </a:rPr>
              <a:t> 2013-2018 </a:t>
            </a:r>
            <a:r>
              <a:rPr lang="es-ES" sz="900" b="0" i="0" dirty="0" err="1">
                <a:solidFill>
                  <a:srgbClr val="000000"/>
                </a:solidFill>
                <a:effectLst/>
                <a:latin typeface="-apple-system"/>
              </a:rPr>
              <a:t>byla</a:t>
            </a:r>
            <a:r>
              <a:rPr lang="es-ES" sz="900" b="0" i="0" dirty="0">
                <a:solidFill>
                  <a:srgbClr val="000000"/>
                </a:solidFill>
                <a:effectLst/>
                <a:latin typeface="-apple-system"/>
              </a:rPr>
              <a:t> </a:t>
            </a:r>
            <a:r>
              <a:rPr lang="es-ES" sz="900" b="0" i="0" dirty="0" err="1">
                <a:solidFill>
                  <a:srgbClr val="000000"/>
                </a:solidFill>
                <a:effectLst/>
                <a:latin typeface="-apple-system"/>
              </a:rPr>
              <a:t>síla</a:t>
            </a:r>
            <a:r>
              <a:rPr lang="es-ES" sz="900" b="0" i="0" dirty="0">
                <a:solidFill>
                  <a:srgbClr val="000000"/>
                </a:solidFill>
                <a:effectLst/>
                <a:latin typeface="-apple-system"/>
              </a:rPr>
              <a:t> </a:t>
            </a:r>
            <a:r>
              <a:rPr lang="es-ES" sz="900" b="0" i="0" dirty="0" err="1">
                <a:solidFill>
                  <a:srgbClr val="000000"/>
                </a:solidFill>
                <a:effectLst/>
                <a:latin typeface="-apple-system"/>
              </a:rPr>
              <a:t>uváděna</a:t>
            </a:r>
            <a:r>
              <a:rPr lang="es-ES" sz="900" b="0" i="0" dirty="0">
                <a:solidFill>
                  <a:srgbClr val="000000"/>
                </a:solidFill>
                <a:effectLst/>
                <a:latin typeface="-apple-system"/>
              </a:rPr>
              <a:t> </a:t>
            </a:r>
            <a:r>
              <a:rPr lang="es-ES" sz="900" b="0" i="0" dirty="0" err="1">
                <a:solidFill>
                  <a:srgbClr val="000000"/>
                </a:solidFill>
                <a:effectLst/>
                <a:latin typeface="-apple-system"/>
              </a:rPr>
              <a:t>na</a:t>
            </a:r>
            <a:r>
              <a:rPr lang="es-ES" sz="900" b="0" i="0" dirty="0">
                <a:solidFill>
                  <a:srgbClr val="000000"/>
                </a:solidFill>
                <a:effectLst/>
                <a:latin typeface="-apple-system"/>
              </a:rPr>
              <a:t> </a:t>
            </a:r>
            <a:r>
              <a:rPr lang="es-ES" sz="900" b="0" i="0" dirty="0" err="1">
                <a:solidFill>
                  <a:srgbClr val="000000"/>
                </a:solidFill>
                <a:effectLst/>
                <a:latin typeface="-apple-system"/>
              </a:rPr>
              <a:t>etiketách</a:t>
            </a:r>
            <a:r>
              <a:rPr lang="es-ES" sz="900" b="0" i="0" dirty="0">
                <a:solidFill>
                  <a:srgbClr val="000000"/>
                </a:solidFill>
                <a:effectLst/>
                <a:latin typeface="-apple-system"/>
              </a:rPr>
              <a:t> VMP; </a:t>
            </a:r>
            <a:r>
              <a:rPr lang="es-ES" sz="900" b="0" i="0" dirty="0" err="1">
                <a:solidFill>
                  <a:srgbClr val="000000"/>
                </a:solidFill>
                <a:effectLst/>
                <a:latin typeface="-apple-system"/>
              </a:rPr>
              <a:t>od</a:t>
            </a:r>
            <a:r>
              <a:rPr lang="es-ES" sz="900" b="0" i="0" dirty="0">
                <a:solidFill>
                  <a:srgbClr val="000000"/>
                </a:solidFill>
                <a:effectLst/>
                <a:latin typeface="-apple-system"/>
              </a:rPr>
              <a:t> </a:t>
            </a:r>
            <a:r>
              <a:rPr lang="es-ES" sz="900" b="0" i="0" dirty="0" err="1">
                <a:solidFill>
                  <a:srgbClr val="000000"/>
                </a:solidFill>
                <a:effectLst/>
                <a:latin typeface="-apple-system"/>
              </a:rPr>
              <a:t>roku</a:t>
            </a:r>
            <a:r>
              <a:rPr lang="es-ES" sz="900" b="0" i="0" dirty="0">
                <a:solidFill>
                  <a:srgbClr val="000000"/>
                </a:solidFill>
                <a:effectLst/>
                <a:latin typeface="-apple-system"/>
              </a:rPr>
              <a:t> 2019 </a:t>
            </a:r>
            <a:r>
              <a:rPr lang="es-ES" sz="900" b="0" i="0" dirty="0" err="1">
                <a:solidFill>
                  <a:srgbClr val="000000"/>
                </a:solidFill>
                <a:effectLst/>
                <a:latin typeface="-apple-system"/>
              </a:rPr>
              <a:t>byla</a:t>
            </a:r>
            <a:r>
              <a:rPr lang="es-ES" sz="900" b="0" i="0" dirty="0">
                <a:solidFill>
                  <a:srgbClr val="000000"/>
                </a:solidFill>
                <a:effectLst/>
                <a:latin typeface="-apple-system"/>
              </a:rPr>
              <a:t> </a:t>
            </a:r>
            <a:r>
              <a:rPr lang="es-ES" sz="900" b="0" i="0" dirty="0" err="1">
                <a:solidFill>
                  <a:srgbClr val="000000"/>
                </a:solidFill>
                <a:effectLst/>
                <a:latin typeface="-apple-system"/>
              </a:rPr>
              <a:t>síla</a:t>
            </a:r>
            <a:r>
              <a:rPr lang="es-ES" sz="900" b="0" i="0" dirty="0">
                <a:solidFill>
                  <a:srgbClr val="000000"/>
                </a:solidFill>
                <a:effectLst/>
                <a:latin typeface="-apple-system"/>
              </a:rPr>
              <a:t> </a:t>
            </a:r>
            <a:r>
              <a:rPr lang="es-ES" sz="900" b="0" i="0" dirty="0" err="1">
                <a:solidFill>
                  <a:srgbClr val="000000"/>
                </a:solidFill>
                <a:effectLst/>
                <a:latin typeface="-apple-system"/>
              </a:rPr>
              <a:t>uváděna</a:t>
            </a:r>
            <a:r>
              <a:rPr lang="es-ES" sz="900" b="0" i="0" dirty="0">
                <a:solidFill>
                  <a:srgbClr val="000000"/>
                </a:solidFill>
                <a:effectLst/>
                <a:latin typeface="-apple-system"/>
              </a:rPr>
              <a:t> v </a:t>
            </a:r>
            <a:r>
              <a:rPr lang="es-ES" sz="900" b="0" i="0" dirty="0" err="1">
                <a:solidFill>
                  <a:srgbClr val="000000"/>
                </a:solidFill>
                <a:effectLst/>
                <a:latin typeface="-apple-system"/>
              </a:rPr>
              <a:t>Souhrnu</a:t>
            </a:r>
            <a:r>
              <a:rPr lang="es-ES" sz="900" b="0" i="0" dirty="0">
                <a:solidFill>
                  <a:srgbClr val="000000"/>
                </a:solidFill>
                <a:effectLst/>
                <a:latin typeface="-apple-system"/>
              </a:rPr>
              <a:t> </a:t>
            </a:r>
            <a:r>
              <a:rPr lang="es-ES" sz="900" b="0" i="0" dirty="0" err="1">
                <a:solidFill>
                  <a:srgbClr val="000000"/>
                </a:solidFill>
                <a:effectLst/>
                <a:latin typeface="-apple-system"/>
              </a:rPr>
              <a:t>údajů</a:t>
            </a:r>
            <a:r>
              <a:rPr lang="es-ES" sz="900" b="0" i="0" dirty="0">
                <a:solidFill>
                  <a:srgbClr val="000000"/>
                </a:solidFill>
                <a:effectLst/>
                <a:latin typeface="-apple-system"/>
              </a:rPr>
              <a:t> o </a:t>
            </a:r>
            <a:r>
              <a:rPr lang="es-ES" sz="900" b="0" i="0" dirty="0" err="1">
                <a:solidFill>
                  <a:srgbClr val="000000"/>
                </a:solidFill>
                <a:effectLst/>
                <a:latin typeface="-apple-system"/>
              </a:rPr>
              <a:t>přípravku</a:t>
            </a:r>
            <a:r>
              <a:rPr lang="es-ES" sz="900" b="0" i="0" dirty="0">
                <a:solidFill>
                  <a:srgbClr val="000000"/>
                </a:solidFill>
                <a:effectLst/>
                <a:latin typeface="-apple-system"/>
              </a:rPr>
              <a:t> VMP.</a:t>
            </a:r>
            <a:endParaRPr lang="cs-CZ" sz="900" b="1" dirty="0">
              <a:solidFill>
                <a:srgbClr val="003399"/>
              </a:solidFill>
            </a:endParaRPr>
          </a:p>
        </p:txBody>
      </p:sp>
      <p:pic>
        <p:nvPicPr>
          <p:cNvPr id="25" name="Imagen 24" descr="Texto&#10;&#10;Descripción generada automáticamente">
            <a:extLst>
              <a:ext uri="{FF2B5EF4-FFF2-40B4-BE49-F238E27FC236}">
                <a16:creationId xmlns:a16="http://schemas.microsoft.com/office/drawing/2014/main" id="{2DB98EFA-F692-B2F5-A830-B53A55402C97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5971" y="4908548"/>
            <a:ext cx="8909828" cy="1608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6502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018D9FDB-467C-40F8-8A6B-C9B3CB26727A}"/>
              </a:ext>
            </a:extLst>
          </p:cNvPr>
          <p:cNvSpPr txBox="1"/>
          <p:nvPr/>
        </p:nvSpPr>
        <p:spPr>
          <a:xfrm>
            <a:off x="9525000" y="1802502"/>
            <a:ext cx="2505075" cy="523220"/>
          </a:xfrm>
          <a:prstGeom prst="rect">
            <a:avLst/>
          </a:prstGeom>
          <a:solidFill>
            <a:srgbClr val="6BB188"/>
          </a:solidFill>
        </p:spPr>
        <p:txBody>
          <a:bodyPr wrap="square">
            <a:spAutoFit/>
          </a:bodyPr>
          <a:lstStyle/>
          <a:p>
            <a:r>
              <a:rPr lang="cs-CZ" sz="1400" b="1" i="0" u="none" strike="noStrike" baseline="0">
                <a:solidFill>
                  <a:srgbClr val="003399"/>
                </a:solidFill>
                <a:latin typeface="Verdana" panose="020B0604030504040204" pitchFamily="34" charset="0"/>
                <a:hlinkClick r:id="rId3"/>
              </a:rPr>
              <a:t>Informace o zemi </a:t>
            </a:r>
          </a:p>
          <a:p>
            <a:r>
              <a:rPr lang="cs-CZ" sz="1400" b="1" i="0" u="none" strike="noStrike" baseline="0">
                <a:solidFill>
                  <a:srgbClr val="003399"/>
                </a:solidFill>
                <a:latin typeface="Verdana" panose="020B0604030504040204" pitchFamily="34" charset="0"/>
              </a:rPr>
              <a:t> 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289DEF0B-35EA-44F6-91E3-B7F31236D5B3}"/>
              </a:ext>
            </a:extLst>
          </p:cNvPr>
          <p:cNvSpPr txBox="1"/>
          <p:nvPr/>
        </p:nvSpPr>
        <p:spPr>
          <a:xfrm>
            <a:off x="9553575" y="2325722"/>
            <a:ext cx="2286000" cy="30777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cs-CZ" sz="1400" b="1" i="0" u="none" strike="noStrike" baseline="0">
                <a:solidFill>
                  <a:srgbClr val="003399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Zpráva ESVAC</a:t>
            </a:r>
          </a:p>
        </p:txBody>
      </p:sp>
      <p:sp>
        <p:nvSpPr>
          <p:cNvPr id="9" name="Marcador de texto 1">
            <a:extLst>
              <a:ext uri="{FF2B5EF4-FFF2-40B4-BE49-F238E27FC236}">
                <a16:creationId xmlns:a16="http://schemas.microsoft.com/office/drawing/2014/main" id="{E1181018-5A06-40F0-84D8-927C7377B4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19926" y="139782"/>
            <a:ext cx="8008947" cy="533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800" b="1" dirty="0">
                <a:latin typeface="EC Square Sans Pro" panose="020B0506040000020004" pitchFamily="34" charset="0"/>
              </a:rPr>
              <a:t>Prodej VLP v ČESKÉ REPUBLICE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ED90EBFC-295D-411D-8B79-CECB89C2A2C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04" b="6604"/>
          <a:stretch/>
        </p:blipFill>
        <p:spPr>
          <a:xfrm>
            <a:off x="917643" y="4044950"/>
            <a:ext cx="8242306" cy="169308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28E199D-AF32-7F6B-3BAA-F2E5BF31F42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7644" y="1119826"/>
            <a:ext cx="7536956" cy="2544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332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Gráfico, Gráfico de barras&#10;&#10;Descripción generada automáticamente">
            <a:extLst>
              <a:ext uri="{FF2B5EF4-FFF2-40B4-BE49-F238E27FC236}">
                <a16:creationId xmlns:a16="http://schemas.microsoft.com/office/drawing/2014/main" id="{DF64AC5E-E2A0-34BE-4BFD-7C445C58CBE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498" y="1377950"/>
            <a:ext cx="9448801" cy="5485530"/>
          </a:xfrm>
          <a:prstGeom prst="rect">
            <a:avLst/>
          </a:prstGeom>
        </p:spPr>
      </p:pic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68B2B85C-F231-4197-BE05-61FADCAE41B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62000" y="222249"/>
            <a:ext cx="8534400" cy="914400"/>
          </a:xfrm>
        </p:spPr>
        <p:txBody>
          <a:bodyPr>
            <a:normAutofit fontScale="32500" lnSpcReduction="20000"/>
          </a:bodyPr>
          <a:lstStyle/>
          <a:p>
            <a:pPr marL="0" indent="0">
              <a:lnSpc>
                <a:spcPct val="170000"/>
              </a:lnSpc>
              <a:buNone/>
            </a:pPr>
            <a:r>
              <a:rPr lang="cs-CZ" sz="5500" dirty="0">
                <a:latin typeface="EC Square Sans Pro" panose="020B0506040000020004" pitchFamily="34" charset="0"/>
              </a:rPr>
              <a:t>Spotřeba </a:t>
            </a:r>
            <a:r>
              <a:rPr lang="cs-CZ" sz="5500" dirty="0" err="1">
                <a:latin typeface="EC Square Sans Pro" panose="020B0506040000020004" pitchFamily="34" charset="0"/>
              </a:rPr>
              <a:t>cefalosporingů</a:t>
            </a:r>
            <a:r>
              <a:rPr lang="cs-CZ" sz="5500" dirty="0">
                <a:latin typeface="EC Square Sans Pro" panose="020B0506040000020004" pitchFamily="34" charset="0"/>
              </a:rPr>
              <a:t> </a:t>
            </a:r>
            <a:r>
              <a:rPr lang="cs-CZ" sz="5500" b="1" dirty="0">
                <a:latin typeface="EC Square Sans Pro" panose="020B0506040000020004" pitchFamily="34" charset="0"/>
              </a:rPr>
              <a:t>3.</a:t>
            </a:r>
            <a:r>
              <a:rPr lang="cs-CZ" sz="5500" dirty="0">
                <a:latin typeface="EC Square Sans Pro" panose="020B0506040000020004" pitchFamily="34" charset="0"/>
              </a:rPr>
              <a:t> a </a:t>
            </a:r>
            <a:r>
              <a:rPr lang="cs-CZ" sz="5500" b="1" dirty="0">
                <a:latin typeface="EC Square Sans Pro" panose="020B0506040000020004" pitchFamily="34" charset="0"/>
              </a:rPr>
              <a:t>4. generace, </a:t>
            </a:r>
            <a:r>
              <a:rPr lang="cs-CZ" sz="5500" b="1" dirty="0" err="1">
                <a:latin typeface="EC Square Sans Pro" panose="020B0506040000020004" pitchFamily="34" charset="0"/>
              </a:rPr>
              <a:t>fluorochinolonů</a:t>
            </a:r>
            <a:r>
              <a:rPr lang="cs-CZ" sz="5500" b="1" dirty="0">
                <a:latin typeface="EC Square Sans Pro" panose="020B0506040000020004" pitchFamily="34" charset="0"/>
              </a:rPr>
              <a:t>, ostatních </a:t>
            </a:r>
            <a:r>
              <a:rPr lang="cs-CZ" sz="5500" b="1" dirty="0" err="1">
                <a:latin typeface="EC Square Sans Pro" panose="020B0506040000020004" pitchFamily="34" charset="0"/>
              </a:rPr>
              <a:t>chinolonů</a:t>
            </a:r>
            <a:r>
              <a:rPr lang="cs-CZ" sz="5500" b="1" dirty="0">
                <a:latin typeface="EC Square Sans Pro" panose="020B0506040000020004" pitchFamily="34" charset="0"/>
              </a:rPr>
              <a:t> a </a:t>
            </a:r>
            <a:r>
              <a:rPr lang="cs-CZ" sz="5500" b="1" dirty="0" err="1">
                <a:latin typeface="EC Square Sans Pro" panose="020B0506040000020004" pitchFamily="34" charset="0"/>
              </a:rPr>
              <a:t>polymixinů</a:t>
            </a:r>
            <a:r>
              <a:rPr lang="cs-CZ" sz="5500" b="1" dirty="0">
                <a:latin typeface="EC Square Sans Pro" panose="020B0506040000020004" pitchFamily="34" charset="0"/>
              </a:rPr>
              <a:t> (mg/PCU), potravinová zvířata, v roce 2022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1F693E5B-7E52-4138-AC38-F6874815D651}"/>
              </a:ext>
            </a:extLst>
          </p:cNvPr>
          <p:cNvSpPr/>
          <p:nvPr/>
        </p:nvSpPr>
        <p:spPr>
          <a:xfrm rot="5400000" flipV="1">
            <a:off x="1525587" y="3738564"/>
            <a:ext cx="4264026" cy="30479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1D0A8C6-3F02-4D4C-8F74-8B0E8F83A8B8}"/>
              </a:ext>
            </a:extLst>
          </p:cNvPr>
          <p:cNvSpPr txBox="1"/>
          <p:nvPr/>
        </p:nvSpPr>
        <p:spPr>
          <a:xfrm>
            <a:off x="990600" y="6483350"/>
            <a:ext cx="33528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50" i="1">
                <a:solidFill>
                  <a:srgbClr val="003399"/>
                </a:solidFill>
              </a:rPr>
              <a:t>Zdroj:</a:t>
            </a:r>
            <a:r>
              <a:rPr lang="cs-CZ" sz="1050">
                <a:solidFill>
                  <a:srgbClr val="003399"/>
                </a:solidFill>
              </a:rPr>
              <a:t> 13. zpráva ESVAC</a:t>
            </a:r>
          </a:p>
        </p:txBody>
      </p:sp>
    </p:spTree>
    <p:extLst>
      <p:ext uri="{BB962C8B-B14F-4D97-AF65-F5344CB8AC3E}">
        <p14:creationId xmlns:p14="http://schemas.microsoft.com/office/powerpoint/2010/main" val="5464646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6A96CB5A-A606-4194-92D9-987501FB92E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62000" y="311150"/>
            <a:ext cx="8915400" cy="533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>
                <a:latin typeface="EC Square Sans Pro" panose="020B0506040000020004" pitchFamily="34" charset="0"/>
              </a:rPr>
              <a:t>Spotřeba </a:t>
            </a:r>
            <a:r>
              <a:rPr lang="cs-CZ" b="1">
                <a:latin typeface="EC Square Sans Pro" panose="020B0506040000020004" pitchFamily="34" charset="0"/>
              </a:rPr>
              <a:t>fluorochinolonů</a:t>
            </a:r>
            <a:r>
              <a:rPr lang="cs-CZ">
                <a:latin typeface="EC Square Sans Pro" panose="020B0506040000020004" pitchFamily="34" charset="0"/>
              </a:rPr>
              <a:t> a </a:t>
            </a:r>
            <a:r>
              <a:rPr lang="cs-CZ" b="1">
                <a:latin typeface="EC Square Sans Pro" panose="020B0506040000020004" pitchFamily="34" charset="0"/>
              </a:rPr>
              <a:t>jiných chinolonů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69316ACE-EC5B-4CE9-BAD1-431DC10920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" r="147"/>
          <a:stretch/>
        </p:blipFill>
        <p:spPr>
          <a:xfrm>
            <a:off x="609600" y="996951"/>
            <a:ext cx="11000740" cy="5410199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BAE8EB29-73D3-4961-9C45-AC751516A175}"/>
              </a:ext>
            </a:extLst>
          </p:cNvPr>
          <p:cNvSpPr txBox="1"/>
          <p:nvPr/>
        </p:nvSpPr>
        <p:spPr>
          <a:xfrm>
            <a:off x="17228" y="6559550"/>
            <a:ext cx="922020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cs-CZ" sz="900">
                <a:solidFill>
                  <a:srgbClr val="003399"/>
                </a:solidFill>
                <a:effectLst/>
                <a:latin typeface="EC Square Sans Pro" panose="020B05060400000200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Zdroj: JIACRA III – Spotřeba antimikrobiálních látek a rezistence u lidských a zvířecích bakterií</a:t>
            </a:r>
          </a:p>
        </p:txBody>
      </p:sp>
    </p:spTree>
    <p:extLst>
      <p:ext uri="{BB962C8B-B14F-4D97-AF65-F5344CB8AC3E}">
        <p14:creationId xmlns:p14="http://schemas.microsoft.com/office/powerpoint/2010/main" val="25055660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411CE633-EB29-E927-F456-A78DDF0F09C5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08700" y="1411288"/>
            <a:ext cx="6083300" cy="2024062"/>
          </a:xfrm>
          <a:prstGeom prst="rect">
            <a:avLst/>
          </a:prstGeom>
        </p:spPr>
        <p:txBody>
          <a:bodyPr/>
          <a:lstStyle/>
          <a:p>
            <a:pPr marL="0" indent="0" algn="l">
              <a:buNone/>
            </a:pPr>
            <a:r>
              <a:rPr lang="cs-CZ" sz="3200" b="1" dirty="0">
                <a:solidFill>
                  <a:srgbClr val="003399"/>
                </a:solidFill>
                <a:latin typeface="EC Square Sans Pro" panose="020B0506040000020004" pitchFamily="34" charset="0"/>
              </a:rPr>
              <a:t>Obecný úvod k dopadu AMR. Zaměřte se na čísla AMU a AMR v jednotlivých zemích </a:t>
            </a:r>
          </a:p>
          <a:p>
            <a:pPr algn="l"/>
            <a:endParaRPr lang="es-ES" sz="3600" b="1" dirty="0">
              <a:solidFill>
                <a:srgbClr val="003399"/>
              </a:solidFill>
              <a:effectLst/>
              <a:latin typeface="EC Square Sans Pro" panose="020B0506040000020004" pitchFamily="34" charset="0"/>
            </a:endParaRPr>
          </a:p>
          <a:p>
            <a:endParaRPr lang="es-ES" dirty="0"/>
          </a:p>
        </p:txBody>
      </p:sp>
      <p:sp>
        <p:nvSpPr>
          <p:cNvPr id="4" name="Marcador de texto 2">
            <a:extLst>
              <a:ext uri="{FF2B5EF4-FFF2-40B4-BE49-F238E27FC236}">
                <a16:creationId xmlns:a16="http://schemas.microsoft.com/office/drawing/2014/main" id="{4E95D31D-F549-96D7-F89F-6B0EAF0A6468}"/>
              </a:ext>
            </a:extLst>
          </p:cNvPr>
          <p:cNvSpPr txBox="1">
            <a:spLocks/>
          </p:cNvSpPr>
          <p:nvPr/>
        </p:nvSpPr>
        <p:spPr>
          <a:xfrm>
            <a:off x="6137407" y="5549009"/>
            <a:ext cx="4495800" cy="3238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cs-CZ">
                <a:latin typeface="EC Square Sans Pro" panose="020B0506040000020004" pitchFamily="34" charset="0"/>
              </a:rPr>
              <a:t>Česká republika, 21. a 22. listopadu 2024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0034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0F1D7E46-E490-491E-997D-6B0E085B3913}"/>
              </a:ext>
            </a:extLst>
          </p:cNvPr>
          <p:cNvSpPr txBox="1"/>
          <p:nvPr/>
        </p:nvSpPr>
        <p:spPr>
          <a:xfrm>
            <a:off x="6705600" y="1225550"/>
            <a:ext cx="5486400" cy="144655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sz="2200" i="1" dirty="0">
                <a:latin typeface="EC Square Sans Pro" panose="020B0506040000020004" pitchFamily="34" charset="0"/>
              </a:rPr>
              <a:t>Příklad 1 </a:t>
            </a:r>
          </a:p>
          <a:p>
            <a:r>
              <a:rPr lang="cs-CZ" sz="2200" dirty="0">
                <a:latin typeface="EC Square Sans Pro" panose="020B0506040000020004" pitchFamily="34" charset="0"/>
              </a:rPr>
              <a:t>Trendy </a:t>
            </a:r>
            <a:r>
              <a:rPr lang="cs-CZ" sz="2200" b="1" dirty="0">
                <a:latin typeface="EC Square Sans Pro" panose="020B0506040000020004" pitchFamily="34" charset="0"/>
              </a:rPr>
              <a:t>rezistence</a:t>
            </a:r>
            <a:r>
              <a:rPr lang="cs-CZ" sz="2200" dirty="0">
                <a:latin typeface="EC Square Sans Pro" panose="020B0506040000020004" pitchFamily="34" charset="0"/>
              </a:rPr>
              <a:t> vůči vybraným </a:t>
            </a:r>
            <a:r>
              <a:rPr lang="cs-CZ" sz="2200" b="1" dirty="0">
                <a:latin typeface="EC Square Sans Pro" panose="020B0506040000020004" pitchFamily="34" charset="0"/>
              </a:rPr>
              <a:t>antimikrobiálním látkám </a:t>
            </a:r>
            <a:r>
              <a:rPr lang="cs-CZ" sz="2200" dirty="0">
                <a:latin typeface="EC Square Sans Pro" panose="020B0506040000020004" pitchFamily="34" charset="0"/>
              </a:rPr>
              <a:t>u indikátorových </a:t>
            </a:r>
            <a:r>
              <a:rPr lang="cs-CZ" sz="2200" b="1" i="1" dirty="0">
                <a:latin typeface="EC Square Sans Pro" panose="020B0506040000020004" pitchFamily="34" charset="0"/>
              </a:rPr>
              <a:t>E. coli </a:t>
            </a:r>
            <a:r>
              <a:rPr lang="cs-CZ" sz="2200" dirty="0">
                <a:latin typeface="EC Square Sans Pro" panose="020B0506040000020004" pitchFamily="34" charset="0"/>
              </a:rPr>
              <a:t>u </a:t>
            </a:r>
            <a:r>
              <a:rPr lang="cs-CZ" sz="2200" b="1" dirty="0">
                <a:latin typeface="EC Square Sans Pro" panose="020B0506040000020004" pitchFamily="34" charset="0"/>
              </a:rPr>
              <a:t>prasat</a:t>
            </a:r>
            <a:r>
              <a:rPr lang="cs-CZ" sz="2200" dirty="0">
                <a:latin typeface="EC Square Sans Pro" panose="020B0506040000020004" pitchFamily="34" charset="0"/>
              </a:rPr>
              <a:t>, 2009–2021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5D9129BE-E756-4321-93ED-2C020193A78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6" r="1136"/>
          <a:stretch/>
        </p:blipFill>
        <p:spPr>
          <a:xfrm>
            <a:off x="447436" y="75901"/>
            <a:ext cx="4953000" cy="2877457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16882E40-365D-4376-B28F-4F2BCF9AFBD2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" r="538"/>
          <a:stretch/>
        </p:blipFill>
        <p:spPr>
          <a:xfrm>
            <a:off x="457200" y="2933174"/>
            <a:ext cx="5183683" cy="3887762"/>
          </a:xfrm>
          <a:prstGeom prst="rect">
            <a:avLst/>
          </a:prstGeom>
        </p:spPr>
      </p:pic>
      <p:sp>
        <p:nvSpPr>
          <p:cNvPr id="12" name="Flecha: a la derecha 11">
            <a:extLst>
              <a:ext uri="{FF2B5EF4-FFF2-40B4-BE49-F238E27FC236}">
                <a16:creationId xmlns:a16="http://schemas.microsoft.com/office/drawing/2014/main" id="{8017EBE3-34DE-4162-9126-D8A604F56D6C}"/>
              </a:ext>
            </a:extLst>
          </p:cNvPr>
          <p:cNvSpPr/>
          <p:nvPr/>
        </p:nvSpPr>
        <p:spPr>
          <a:xfrm>
            <a:off x="5793283" y="6349172"/>
            <a:ext cx="836117" cy="381000"/>
          </a:xfrm>
          <a:prstGeom prst="rightArrow">
            <a:avLst/>
          </a:prstGeom>
          <a:solidFill>
            <a:srgbClr val="00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1FB6C07D-7E22-4458-859A-9C9B83464ADD}"/>
              </a:ext>
            </a:extLst>
          </p:cNvPr>
          <p:cNvSpPr/>
          <p:nvPr/>
        </p:nvSpPr>
        <p:spPr>
          <a:xfrm>
            <a:off x="6803360" y="3758372"/>
            <a:ext cx="836116" cy="806976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489964A2-2769-4B75-A955-93ABB5737C66}"/>
              </a:ext>
            </a:extLst>
          </p:cNvPr>
          <p:cNvSpPr/>
          <p:nvPr/>
        </p:nvSpPr>
        <p:spPr>
          <a:xfrm>
            <a:off x="6803360" y="4520372"/>
            <a:ext cx="836116" cy="806976"/>
          </a:xfrm>
          <a:prstGeom prst="rect">
            <a:avLst/>
          </a:prstGeom>
          <a:solidFill>
            <a:srgbClr val="66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30BFF1A5-9713-43EA-9A0C-9B4A59CC232D}"/>
              </a:ext>
            </a:extLst>
          </p:cNvPr>
          <p:cNvSpPr/>
          <p:nvPr/>
        </p:nvSpPr>
        <p:spPr>
          <a:xfrm>
            <a:off x="6803360" y="5313596"/>
            <a:ext cx="836116" cy="806976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3B543019-BBCD-4B65-95D9-EBC59BEDDC62}"/>
              </a:ext>
            </a:extLst>
          </p:cNvPr>
          <p:cNvSpPr/>
          <p:nvPr/>
        </p:nvSpPr>
        <p:spPr>
          <a:xfrm>
            <a:off x="6803360" y="6081946"/>
            <a:ext cx="836116" cy="806976"/>
          </a:xfrm>
          <a:prstGeom prst="rect">
            <a:avLst/>
          </a:prstGeom>
          <a:solidFill>
            <a:srgbClr val="00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7" name="Conector recto de flecha 26">
            <a:extLst>
              <a:ext uri="{FF2B5EF4-FFF2-40B4-BE49-F238E27FC236}">
                <a16:creationId xmlns:a16="http://schemas.microsoft.com/office/drawing/2014/main" id="{53205C0D-5519-4140-BF17-86956B703A98}"/>
              </a:ext>
            </a:extLst>
          </p:cNvPr>
          <p:cNvCxnSpPr/>
          <p:nvPr/>
        </p:nvCxnSpPr>
        <p:spPr>
          <a:xfrm>
            <a:off x="7069018" y="6282497"/>
            <a:ext cx="304800" cy="38100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ector recto de flecha 27">
            <a:extLst>
              <a:ext uri="{FF2B5EF4-FFF2-40B4-BE49-F238E27FC236}">
                <a16:creationId xmlns:a16="http://schemas.microsoft.com/office/drawing/2014/main" id="{FC6A06C5-954C-4B11-B8E4-1879F3224AEE}"/>
              </a:ext>
            </a:extLst>
          </p:cNvPr>
          <p:cNvCxnSpPr>
            <a:cxnSpLocks/>
          </p:cNvCxnSpPr>
          <p:nvPr/>
        </p:nvCxnSpPr>
        <p:spPr>
          <a:xfrm>
            <a:off x="7013054" y="4786572"/>
            <a:ext cx="434172" cy="266043"/>
          </a:xfrm>
          <a:prstGeom prst="straightConnector1">
            <a:avLst/>
          </a:prstGeom>
          <a:ln w="38100">
            <a:solidFill>
              <a:srgbClr val="2C747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ector recto de flecha 28">
            <a:extLst>
              <a:ext uri="{FF2B5EF4-FFF2-40B4-BE49-F238E27FC236}">
                <a16:creationId xmlns:a16="http://schemas.microsoft.com/office/drawing/2014/main" id="{1057F1BB-DFDF-4FE5-84D4-880E28C6582B}"/>
              </a:ext>
            </a:extLst>
          </p:cNvPr>
          <p:cNvCxnSpPr/>
          <p:nvPr/>
        </p:nvCxnSpPr>
        <p:spPr>
          <a:xfrm>
            <a:off x="7103183" y="3897283"/>
            <a:ext cx="304800" cy="381000"/>
          </a:xfrm>
          <a:prstGeom prst="straightConnector1">
            <a:avLst/>
          </a:prstGeom>
          <a:ln w="38100">
            <a:solidFill>
              <a:srgbClr val="2C747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ctor recto de flecha 29">
            <a:extLst>
              <a:ext uri="{FF2B5EF4-FFF2-40B4-BE49-F238E27FC236}">
                <a16:creationId xmlns:a16="http://schemas.microsoft.com/office/drawing/2014/main" id="{4556AB43-11D6-44A5-8CCC-8AF4AF0F75BD}"/>
              </a:ext>
            </a:extLst>
          </p:cNvPr>
          <p:cNvCxnSpPr>
            <a:cxnSpLocks/>
          </p:cNvCxnSpPr>
          <p:nvPr/>
        </p:nvCxnSpPr>
        <p:spPr>
          <a:xfrm>
            <a:off x="6987436" y="5721350"/>
            <a:ext cx="480164" cy="0"/>
          </a:xfrm>
          <a:prstGeom prst="straightConnector1">
            <a:avLst/>
          </a:prstGeom>
          <a:ln w="38100">
            <a:solidFill>
              <a:srgbClr val="2C747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CuadroTexto 33">
            <a:extLst>
              <a:ext uri="{FF2B5EF4-FFF2-40B4-BE49-F238E27FC236}">
                <a16:creationId xmlns:a16="http://schemas.microsoft.com/office/drawing/2014/main" id="{63EDC7F7-5CA2-407A-86E7-DB8A88FB7ADB}"/>
              </a:ext>
            </a:extLst>
          </p:cNvPr>
          <p:cNvSpPr txBox="1"/>
          <p:nvPr/>
        </p:nvSpPr>
        <p:spPr>
          <a:xfrm>
            <a:off x="7687340" y="2754789"/>
            <a:ext cx="4199860" cy="41857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3200" dirty="0">
                <a:latin typeface="EC Square Sans Pro" panose="020B0506040000020004" pitchFamily="34" charset="0"/>
              </a:rPr>
              <a:t>Rezistence vůči:</a:t>
            </a:r>
          </a:p>
          <a:p>
            <a:endParaRPr lang="en-GB" sz="3200" dirty="0">
              <a:latin typeface="EC Square Sans Pro" panose="020B0506040000020004" pitchFamily="34" charset="0"/>
            </a:endParaRPr>
          </a:p>
          <a:p>
            <a:r>
              <a:rPr lang="cs-CZ" sz="3200" dirty="0">
                <a:latin typeface="EC Square Sans Pro" panose="020B0506040000020004" pitchFamily="34" charset="0"/>
              </a:rPr>
              <a:t>ampicilinu (AMP)</a:t>
            </a:r>
          </a:p>
          <a:p>
            <a:endParaRPr lang="en-GB" sz="2400" dirty="0">
              <a:latin typeface="EC Square Sans Pro" panose="020B0506040000020004" pitchFamily="34" charset="0"/>
            </a:endParaRPr>
          </a:p>
          <a:p>
            <a:r>
              <a:rPr lang="cs-CZ" sz="3200" dirty="0" err="1">
                <a:latin typeface="EC Square Sans Pro" panose="020B0506040000020004" pitchFamily="34" charset="0"/>
              </a:rPr>
              <a:t>cefotaximu</a:t>
            </a:r>
            <a:r>
              <a:rPr lang="cs-CZ" sz="3200" dirty="0">
                <a:latin typeface="EC Square Sans Pro" panose="020B0506040000020004" pitchFamily="34" charset="0"/>
              </a:rPr>
              <a:t> (CTX)</a:t>
            </a:r>
          </a:p>
          <a:p>
            <a:endParaRPr lang="en-GB" dirty="0">
              <a:latin typeface="EC Square Sans Pro" panose="020B0506040000020004" pitchFamily="34" charset="0"/>
            </a:endParaRPr>
          </a:p>
          <a:p>
            <a:r>
              <a:rPr lang="cs-CZ" sz="3200" dirty="0" err="1">
                <a:latin typeface="EC Square Sans Pro" panose="020B0506040000020004" pitchFamily="34" charset="0"/>
              </a:rPr>
              <a:t>ciprofloxacinu</a:t>
            </a:r>
            <a:r>
              <a:rPr lang="cs-CZ" sz="3200" dirty="0">
                <a:latin typeface="EC Square Sans Pro" panose="020B0506040000020004" pitchFamily="34" charset="0"/>
              </a:rPr>
              <a:t> (CIP)</a:t>
            </a:r>
          </a:p>
          <a:p>
            <a:endParaRPr lang="en-GB" sz="2800" dirty="0">
              <a:latin typeface="EC Square Sans Pro" panose="020B0506040000020004" pitchFamily="34" charset="0"/>
            </a:endParaRPr>
          </a:p>
          <a:p>
            <a:r>
              <a:rPr lang="cs-CZ" sz="3200" dirty="0">
                <a:latin typeface="EC Square Sans Pro" panose="020B0506040000020004" pitchFamily="34" charset="0"/>
              </a:rPr>
              <a:t>tetracyklinu (TET)</a:t>
            </a:r>
          </a:p>
        </p:txBody>
      </p:sp>
      <p:sp>
        <p:nvSpPr>
          <p:cNvPr id="36" name="Rectángulo 35">
            <a:extLst>
              <a:ext uri="{FF2B5EF4-FFF2-40B4-BE49-F238E27FC236}">
                <a16:creationId xmlns:a16="http://schemas.microsoft.com/office/drawing/2014/main" id="{DCB2D1E1-4A0B-4550-8390-93E46C707E93}"/>
              </a:ext>
            </a:extLst>
          </p:cNvPr>
          <p:cNvSpPr/>
          <p:nvPr/>
        </p:nvSpPr>
        <p:spPr>
          <a:xfrm>
            <a:off x="4343400" y="5838299"/>
            <a:ext cx="1345347" cy="103240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Rectángulo 36">
            <a:extLst>
              <a:ext uri="{FF2B5EF4-FFF2-40B4-BE49-F238E27FC236}">
                <a16:creationId xmlns:a16="http://schemas.microsoft.com/office/drawing/2014/main" id="{9ACFE1DB-F97D-41CC-A5E0-4B7C1D478ED7}"/>
              </a:ext>
            </a:extLst>
          </p:cNvPr>
          <p:cNvSpPr/>
          <p:nvPr/>
        </p:nvSpPr>
        <p:spPr>
          <a:xfrm>
            <a:off x="1752600" y="998428"/>
            <a:ext cx="1345347" cy="103240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Marcador de texto 1">
            <a:extLst>
              <a:ext uri="{FF2B5EF4-FFF2-40B4-BE49-F238E27FC236}">
                <a16:creationId xmlns:a16="http://schemas.microsoft.com/office/drawing/2014/main" id="{2C162787-737E-4910-BB3F-5D2442DB82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693941" y="615950"/>
            <a:ext cx="3440659" cy="685800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4000" b="1">
                <a:latin typeface="EC Square Sans Pro" panose="020B0506040000020004" pitchFamily="34" charset="0"/>
                <a:cs typeface="+mn-cs"/>
              </a:rPr>
              <a:t>Úspěchy</a:t>
            </a:r>
          </a:p>
        </p:txBody>
      </p:sp>
      <p:pic>
        <p:nvPicPr>
          <p:cNvPr id="39" name="Picture 2" descr="Silhouette of a pig Royalty Free Vector Image - VectorStock">
            <a:extLst>
              <a:ext uri="{FF2B5EF4-FFF2-40B4-BE49-F238E27FC236}">
                <a16:creationId xmlns:a16="http://schemas.microsoft.com/office/drawing/2014/main" id="{EBF0B977-D2E8-488C-A7E6-CD93C1D140E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4" t="18131" r="2411" b="24735"/>
          <a:stretch/>
        </p:blipFill>
        <p:spPr bwMode="auto">
          <a:xfrm flipH="1">
            <a:off x="5974908" y="2368550"/>
            <a:ext cx="578291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82449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8AB4B412-712F-449D-BC76-68811EC6DAF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0" b="610"/>
          <a:stretch/>
        </p:blipFill>
        <p:spPr>
          <a:xfrm>
            <a:off x="603251" y="-59010"/>
            <a:ext cx="4578349" cy="2903343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70825DA7-AD28-42AD-9061-E4E089157D3F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" r="65"/>
          <a:stretch/>
        </p:blipFill>
        <p:spPr>
          <a:xfrm>
            <a:off x="635000" y="2903343"/>
            <a:ext cx="4546600" cy="3825797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987E8B90-0636-4775-A4B6-54F8D0D1394F}"/>
              </a:ext>
            </a:extLst>
          </p:cNvPr>
          <p:cNvSpPr/>
          <p:nvPr/>
        </p:nvSpPr>
        <p:spPr>
          <a:xfrm>
            <a:off x="4114800" y="5797550"/>
            <a:ext cx="1371600" cy="9315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AD45A128-5E65-418F-930D-D2507A9F25E5}"/>
              </a:ext>
            </a:extLst>
          </p:cNvPr>
          <p:cNvSpPr/>
          <p:nvPr/>
        </p:nvSpPr>
        <p:spPr>
          <a:xfrm>
            <a:off x="2971800" y="5755749"/>
            <a:ext cx="1345347" cy="103240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F47A1701-2789-4212-AA97-C4DE1A2FD870}"/>
              </a:ext>
            </a:extLst>
          </p:cNvPr>
          <p:cNvSpPr txBox="1"/>
          <p:nvPr/>
        </p:nvSpPr>
        <p:spPr>
          <a:xfrm>
            <a:off x="6705600" y="1256090"/>
            <a:ext cx="5181600" cy="15696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sz="2400" i="1">
                <a:latin typeface="EC Square Sans Pro" panose="020B0506040000020004" pitchFamily="34" charset="0"/>
              </a:rPr>
              <a:t>Příklad 2</a:t>
            </a:r>
            <a:r>
              <a:rPr lang="cs-CZ" sz="2400">
                <a:latin typeface="EC Square Sans Pro" panose="020B0506040000020004" pitchFamily="34" charset="0"/>
              </a:rPr>
              <a:t> </a:t>
            </a:r>
          </a:p>
          <a:p>
            <a:r>
              <a:rPr lang="cs-CZ" sz="2400">
                <a:latin typeface="EC Square Sans Pro" panose="020B0506040000020004" pitchFamily="34" charset="0"/>
              </a:rPr>
              <a:t>Trendy </a:t>
            </a:r>
            <a:r>
              <a:rPr lang="cs-CZ" sz="2400" b="1">
                <a:latin typeface="EC Square Sans Pro" panose="020B0506040000020004" pitchFamily="34" charset="0"/>
              </a:rPr>
              <a:t>rezistence </a:t>
            </a:r>
            <a:r>
              <a:rPr lang="cs-CZ" sz="2400">
                <a:latin typeface="EC Square Sans Pro" panose="020B0506040000020004" pitchFamily="34" charset="0"/>
              </a:rPr>
              <a:t>vůči vybraným </a:t>
            </a:r>
            <a:r>
              <a:rPr lang="cs-CZ" sz="2400" b="1">
                <a:latin typeface="EC Square Sans Pro" panose="020B0506040000020004" pitchFamily="34" charset="0"/>
              </a:rPr>
              <a:t>antimikrobiálním látkám</a:t>
            </a:r>
            <a:r>
              <a:rPr lang="cs-CZ" sz="2400">
                <a:latin typeface="EC Square Sans Pro" panose="020B0506040000020004" pitchFamily="34" charset="0"/>
              </a:rPr>
              <a:t> u indikátorových </a:t>
            </a:r>
            <a:r>
              <a:rPr lang="cs-CZ" sz="2400" b="1" i="1">
                <a:latin typeface="EC Square Sans Pro" panose="020B0506040000020004" pitchFamily="34" charset="0"/>
              </a:rPr>
              <a:t>E. coli </a:t>
            </a:r>
            <a:r>
              <a:rPr lang="cs-CZ" sz="2400" b="1">
                <a:latin typeface="EC Square Sans Pro" panose="020B0506040000020004" pitchFamily="34" charset="0"/>
              </a:rPr>
              <a:t>u brojlerů</a:t>
            </a:r>
            <a:r>
              <a:rPr lang="cs-CZ" sz="2400">
                <a:latin typeface="EC Square Sans Pro" panose="020B0506040000020004" pitchFamily="34" charset="0"/>
              </a:rPr>
              <a:t>, 2009–2021</a:t>
            </a:r>
          </a:p>
        </p:txBody>
      </p:sp>
      <p:sp>
        <p:nvSpPr>
          <p:cNvPr id="10" name="Flecha: a la derecha 9">
            <a:extLst>
              <a:ext uri="{FF2B5EF4-FFF2-40B4-BE49-F238E27FC236}">
                <a16:creationId xmlns:a16="http://schemas.microsoft.com/office/drawing/2014/main" id="{DC06A3C1-7751-4FDF-AABF-B232759E36CD}"/>
              </a:ext>
            </a:extLst>
          </p:cNvPr>
          <p:cNvSpPr/>
          <p:nvPr/>
        </p:nvSpPr>
        <p:spPr>
          <a:xfrm>
            <a:off x="4788941" y="6126820"/>
            <a:ext cx="836117" cy="381000"/>
          </a:xfrm>
          <a:prstGeom prst="rightArrow">
            <a:avLst/>
          </a:prstGeom>
          <a:solidFill>
            <a:srgbClr val="00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4E2FBD77-7D5E-4A23-A218-63328DC08C75}"/>
              </a:ext>
            </a:extLst>
          </p:cNvPr>
          <p:cNvSpPr/>
          <p:nvPr/>
        </p:nvSpPr>
        <p:spPr>
          <a:xfrm>
            <a:off x="6803360" y="3740150"/>
            <a:ext cx="836116" cy="806976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4C123E22-4D64-430F-A482-9C24E3741219}"/>
              </a:ext>
            </a:extLst>
          </p:cNvPr>
          <p:cNvSpPr/>
          <p:nvPr/>
        </p:nvSpPr>
        <p:spPr>
          <a:xfrm>
            <a:off x="6803360" y="4502150"/>
            <a:ext cx="836116" cy="806976"/>
          </a:xfrm>
          <a:prstGeom prst="rect">
            <a:avLst/>
          </a:prstGeom>
          <a:solidFill>
            <a:srgbClr val="66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08F299C5-2809-4B40-A0C8-524CB94E8227}"/>
              </a:ext>
            </a:extLst>
          </p:cNvPr>
          <p:cNvSpPr/>
          <p:nvPr/>
        </p:nvSpPr>
        <p:spPr>
          <a:xfrm>
            <a:off x="6803360" y="5295374"/>
            <a:ext cx="836116" cy="806976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F76FD2DC-3CBF-4B07-99C2-A30BBEE4494A}"/>
              </a:ext>
            </a:extLst>
          </p:cNvPr>
          <p:cNvSpPr/>
          <p:nvPr/>
        </p:nvSpPr>
        <p:spPr>
          <a:xfrm>
            <a:off x="6803360" y="6063724"/>
            <a:ext cx="836116" cy="806976"/>
          </a:xfrm>
          <a:prstGeom prst="rect">
            <a:avLst/>
          </a:prstGeom>
          <a:solidFill>
            <a:srgbClr val="00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5" name="Conector recto de flecha 14">
            <a:extLst>
              <a:ext uri="{FF2B5EF4-FFF2-40B4-BE49-F238E27FC236}">
                <a16:creationId xmlns:a16="http://schemas.microsoft.com/office/drawing/2014/main" id="{6D7C9DC3-72B3-44A6-82B1-A5EFA5F9FB11}"/>
              </a:ext>
            </a:extLst>
          </p:cNvPr>
          <p:cNvCxnSpPr/>
          <p:nvPr/>
        </p:nvCxnSpPr>
        <p:spPr>
          <a:xfrm>
            <a:off x="7069018" y="6264275"/>
            <a:ext cx="304800" cy="38100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cto de flecha 15">
            <a:extLst>
              <a:ext uri="{FF2B5EF4-FFF2-40B4-BE49-F238E27FC236}">
                <a16:creationId xmlns:a16="http://schemas.microsoft.com/office/drawing/2014/main" id="{97D5DA4F-F1EA-44CE-AFAF-A2E101931F52}"/>
              </a:ext>
            </a:extLst>
          </p:cNvPr>
          <p:cNvCxnSpPr/>
          <p:nvPr/>
        </p:nvCxnSpPr>
        <p:spPr>
          <a:xfrm>
            <a:off x="7076836" y="4717787"/>
            <a:ext cx="304800" cy="381000"/>
          </a:xfrm>
          <a:prstGeom prst="straightConnector1">
            <a:avLst/>
          </a:prstGeom>
          <a:ln w="38100">
            <a:solidFill>
              <a:srgbClr val="2C747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cto de flecha 16">
            <a:extLst>
              <a:ext uri="{FF2B5EF4-FFF2-40B4-BE49-F238E27FC236}">
                <a16:creationId xmlns:a16="http://schemas.microsoft.com/office/drawing/2014/main" id="{39C5B4B0-39CD-4052-BD71-E4F55FFB73F0}"/>
              </a:ext>
            </a:extLst>
          </p:cNvPr>
          <p:cNvCxnSpPr/>
          <p:nvPr/>
        </p:nvCxnSpPr>
        <p:spPr>
          <a:xfrm>
            <a:off x="7103183" y="3879061"/>
            <a:ext cx="304800" cy="381000"/>
          </a:xfrm>
          <a:prstGeom prst="straightConnector1">
            <a:avLst/>
          </a:prstGeom>
          <a:ln w="38100">
            <a:solidFill>
              <a:srgbClr val="2C747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uadroTexto 18">
            <a:extLst>
              <a:ext uri="{FF2B5EF4-FFF2-40B4-BE49-F238E27FC236}">
                <a16:creationId xmlns:a16="http://schemas.microsoft.com/office/drawing/2014/main" id="{1467A030-21BF-4F9A-97FB-18DBAEA7E9B1}"/>
              </a:ext>
            </a:extLst>
          </p:cNvPr>
          <p:cNvSpPr txBox="1"/>
          <p:nvPr/>
        </p:nvSpPr>
        <p:spPr>
          <a:xfrm>
            <a:off x="7687340" y="3156387"/>
            <a:ext cx="4047460" cy="36317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3200">
                <a:latin typeface="EC Square Sans Pro" panose="020B0506040000020004" pitchFamily="34" charset="0"/>
              </a:rPr>
              <a:t>Rezistence vůči:</a:t>
            </a:r>
          </a:p>
          <a:p>
            <a:r>
              <a:rPr lang="cs-CZ" sz="3200">
                <a:latin typeface="EC Square Sans Pro" panose="020B0506040000020004" pitchFamily="34" charset="0"/>
              </a:rPr>
              <a:t>ampicilinu (AMP)</a:t>
            </a:r>
          </a:p>
          <a:p>
            <a:endParaRPr lang="en-GB" sz="2400" dirty="0">
              <a:latin typeface="EC Square Sans Pro" panose="020B0506040000020004" pitchFamily="34" charset="0"/>
            </a:endParaRPr>
          </a:p>
          <a:p>
            <a:r>
              <a:rPr lang="cs-CZ" sz="3200">
                <a:latin typeface="EC Square Sans Pro" panose="020B0506040000020004" pitchFamily="34" charset="0"/>
              </a:rPr>
              <a:t>cefotaximu (CTX)</a:t>
            </a:r>
          </a:p>
          <a:p>
            <a:endParaRPr lang="en-GB" dirty="0">
              <a:latin typeface="EC Square Sans Pro" panose="020B0506040000020004" pitchFamily="34" charset="0"/>
            </a:endParaRPr>
          </a:p>
          <a:p>
            <a:r>
              <a:rPr lang="cs-CZ" sz="3200">
                <a:latin typeface="EC Square Sans Pro" panose="020B0506040000020004" pitchFamily="34" charset="0"/>
              </a:rPr>
              <a:t>ciprofloxacinu (CIP)</a:t>
            </a:r>
          </a:p>
          <a:p>
            <a:endParaRPr lang="en-GB" sz="2800" dirty="0">
              <a:latin typeface="EC Square Sans Pro" panose="020B0506040000020004" pitchFamily="34" charset="0"/>
            </a:endParaRPr>
          </a:p>
          <a:p>
            <a:r>
              <a:rPr lang="cs-CZ" sz="3200">
                <a:latin typeface="EC Square Sans Pro" panose="020B0506040000020004" pitchFamily="34" charset="0"/>
              </a:rPr>
              <a:t>tetracyklinu (TET)</a:t>
            </a:r>
          </a:p>
        </p:txBody>
      </p:sp>
      <p:cxnSp>
        <p:nvCxnSpPr>
          <p:cNvPr id="20" name="Conector recto de flecha 19">
            <a:extLst>
              <a:ext uri="{FF2B5EF4-FFF2-40B4-BE49-F238E27FC236}">
                <a16:creationId xmlns:a16="http://schemas.microsoft.com/office/drawing/2014/main" id="{29579818-B6C6-4601-BFC5-717813140962}"/>
              </a:ext>
            </a:extLst>
          </p:cNvPr>
          <p:cNvCxnSpPr/>
          <p:nvPr/>
        </p:nvCxnSpPr>
        <p:spPr>
          <a:xfrm>
            <a:off x="7086600" y="5492750"/>
            <a:ext cx="304800" cy="381000"/>
          </a:xfrm>
          <a:prstGeom prst="straightConnector1">
            <a:avLst/>
          </a:prstGeom>
          <a:ln w="38100">
            <a:solidFill>
              <a:srgbClr val="2C747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3" name="Modelo 3D 22" descr="Trofeo">
                <a:extLst>
                  <a:ext uri="{FF2B5EF4-FFF2-40B4-BE49-F238E27FC236}">
                    <a16:creationId xmlns:a16="http://schemas.microsoft.com/office/drawing/2014/main" id="{4461AB61-83CC-49C0-AA43-1D36F0CAC5C9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0578528" y="4178373"/>
              <a:ext cx="1562012" cy="1314375"/>
            </p:xfrm>
            <a:graphic>
              <a:graphicData uri="http://schemas.microsoft.com/office/drawing/2017/model3d">
                <am3d:model3d r:embed="rId5">
                  <am3d:spPr>
                    <a:xfrm>
                      <a:off x="0" y="0"/>
                      <a:ext cx="1562012" cy="1314375"/>
                    </a:xfrm>
                    <a:prstGeom prst="rect">
                      <a:avLst/>
                    </a:prstGeom>
                  </am3d:spPr>
                  <am3d:camera>
                    <am3d:pos x="0" y="0" z="66204656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5605533" d="1000000"/>
                    <am3d:preTrans dx="0" dy="-14889060" dz="-6"/>
                    <am3d:scale>
                      <am3d:sx n="1000000" d="1000000"/>
                      <am3d:sy n="1000000" d="1000000"/>
                      <am3d:sz n="1000000" d="1000000"/>
                    </am3d:scale>
                    <am3d:rot ax="1528524" ay="-1755866" az="-786652"/>
                    <am3d:postTrans dx="0" dy="0" dz="0"/>
                  </am3d:trans>
                  <am3d:raster rName="Office3DRenderer" rVer="16.0.8326">
                    <am3d:blip r:embed="rId6"/>
                  </am3d:raster>
                  <am3d:objViewport viewportSz="2019185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3" name="Modelo 3D 22" descr="Trofeo">
                <a:extLst>
                  <a:ext uri="{FF2B5EF4-FFF2-40B4-BE49-F238E27FC236}">
                    <a16:creationId xmlns:a16="http://schemas.microsoft.com/office/drawing/2014/main" id="{4461AB61-83CC-49C0-AA43-1D36F0CAC5C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0578528" y="4178373"/>
                <a:ext cx="1562012" cy="1314375"/>
              </a:xfrm>
              <a:prstGeom prst="rect">
                <a:avLst/>
              </a:prstGeom>
            </p:spPr>
          </p:pic>
        </mc:Fallback>
      </mc:AlternateContent>
      <p:sp>
        <p:nvSpPr>
          <p:cNvPr id="25" name="Marcador de texto 1">
            <a:extLst>
              <a:ext uri="{FF2B5EF4-FFF2-40B4-BE49-F238E27FC236}">
                <a16:creationId xmlns:a16="http://schemas.microsoft.com/office/drawing/2014/main" id="{6A2DD187-12BE-40DF-81C2-5807CC2D34D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693941" y="615950"/>
            <a:ext cx="3440659" cy="685800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4000" b="1">
                <a:latin typeface="EC Square Sans Pro" panose="020B0506040000020004" pitchFamily="34" charset="0"/>
                <a:cs typeface="+mn-cs"/>
              </a:rPr>
              <a:t>Úspěchy</a:t>
            </a:r>
          </a:p>
        </p:txBody>
      </p:sp>
      <p:pic>
        <p:nvPicPr>
          <p:cNvPr id="26" name="Picture 6" descr="Chicken Icon Vector Art, Icons, and Graphics for Free Download">
            <a:extLst>
              <a:ext uri="{FF2B5EF4-FFF2-40B4-BE49-F238E27FC236}">
                <a16:creationId xmlns:a16="http://schemas.microsoft.com/office/drawing/2014/main" id="{02ED8444-E89A-49A1-A18E-E9BACB0DC8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49" t="19410" r="24531" b="22786"/>
          <a:stretch/>
        </p:blipFill>
        <p:spPr bwMode="auto">
          <a:xfrm>
            <a:off x="6146866" y="2292350"/>
            <a:ext cx="368603" cy="419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21">
            <a:extLst>
              <a:ext uri="{FF2B5EF4-FFF2-40B4-BE49-F238E27FC236}">
                <a16:creationId xmlns:a16="http://schemas.microsoft.com/office/drawing/2014/main" id="{611BE222-C18A-4132-B90F-CA64B56986C3}"/>
              </a:ext>
            </a:extLst>
          </p:cNvPr>
          <p:cNvSpPr/>
          <p:nvPr/>
        </p:nvSpPr>
        <p:spPr>
          <a:xfrm>
            <a:off x="1828800" y="876460"/>
            <a:ext cx="1301749" cy="103240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18449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34">
            <a:extLst>
              <a:ext uri="{FF2B5EF4-FFF2-40B4-BE49-F238E27FC236}">
                <a16:creationId xmlns:a16="http://schemas.microsoft.com/office/drawing/2014/main" id="{F14716CD-A60B-44E0-B79E-19772F5B96B3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571875" y="2057400"/>
            <a:ext cx="3487738" cy="781050"/>
          </a:xfrm>
          <a:prstGeom prst="rect">
            <a:avLst/>
          </a:prstGeom>
        </p:spPr>
        <p:txBody>
          <a:bodyPr/>
          <a:lstStyle>
            <a:lvl1pPr>
              <a:defRPr sz="4800" b="1">
                <a:solidFill>
                  <a:srgbClr val="003399"/>
                </a:solidFill>
                <a:latin typeface="EC Square Sans Pro" panose="020B050604000002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noProof="0"/>
              <a:t>Děkuji vám!</a:t>
            </a:r>
          </a:p>
        </p:txBody>
      </p:sp>
    </p:spTree>
    <p:extLst>
      <p:ext uri="{BB962C8B-B14F-4D97-AF65-F5344CB8AC3E}">
        <p14:creationId xmlns:p14="http://schemas.microsoft.com/office/powerpoint/2010/main" val="32530624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56C65370-E0CC-42A0-A0F4-3B48429C8E31}"/>
              </a:ext>
            </a:extLst>
          </p:cNvPr>
          <p:cNvSpPr txBox="1"/>
          <p:nvPr/>
        </p:nvSpPr>
        <p:spPr>
          <a:xfrm>
            <a:off x="0" y="1149350"/>
            <a:ext cx="5486400" cy="830997"/>
          </a:xfrm>
          <a:prstGeom prst="rect">
            <a:avLst/>
          </a:prstGeom>
          <a:solidFill>
            <a:srgbClr val="003399"/>
          </a:solidFill>
        </p:spPr>
        <p:txBody>
          <a:bodyPr wrap="square">
            <a:spAutoFit/>
          </a:bodyPr>
          <a:lstStyle/>
          <a:p>
            <a:pPr algn="ctr"/>
            <a:r>
              <a:rPr lang="cs-CZ" sz="4800">
                <a:solidFill>
                  <a:schemeClr val="bg1"/>
                </a:solidFill>
                <a:latin typeface="EC Square Sans Pro" panose="020B0506040000020004" pitchFamily="34" charset="0"/>
              </a:rPr>
              <a:t>Globální hrozba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73810695-4B18-4AB9-AAC3-92C349B6A23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800" y="2827000"/>
            <a:ext cx="4648200" cy="3881611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C5127275-2F9B-44C4-BB3A-46D089D33F07}"/>
              </a:ext>
            </a:extLst>
          </p:cNvPr>
          <p:cNvSpPr txBox="1"/>
          <p:nvPr/>
        </p:nvSpPr>
        <p:spPr>
          <a:xfrm>
            <a:off x="6705600" y="1149349"/>
            <a:ext cx="5486400" cy="830997"/>
          </a:xfrm>
          <a:prstGeom prst="rect">
            <a:avLst/>
          </a:prstGeom>
          <a:solidFill>
            <a:srgbClr val="003399"/>
          </a:solidFill>
        </p:spPr>
        <p:txBody>
          <a:bodyPr wrap="square">
            <a:spAutoFit/>
          </a:bodyPr>
          <a:lstStyle/>
          <a:p>
            <a:pPr algn="ctr"/>
            <a:r>
              <a:rPr lang="cs-CZ" sz="4800">
                <a:solidFill>
                  <a:schemeClr val="bg1"/>
                </a:solidFill>
                <a:latin typeface="EC Square Sans Pro" panose="020B0506040000020004" pitchFamily="34" charset="0"/>
              </a:rPr>
              <a:t>Ekonomický dopad</a:t>
            </a:r>
          </a:p>
        </p:txBody>
      </p:sp>
      <p:sp>
        <p:nvSpPr>
          <p:cNvPr id="7" name="Marcador de texto 1">
            <a:extLst>
              <a:ext uri="{FF2B5EF4-FFF2-40B4-BE49-F238E27FC236}">
                <a16:creationId xmlns:a16="http://schemas.microsoft.com/office/drawing/2014/main" id="{1D42911C-E294-4D6A-BF59-85F8CBB21A2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62000" y="311150"/>
            <a:ext cx="9462631" cy="476730"/>
          </a:xfrm>
        </p:spPr>
        <p:txBody>
          <a:bodyPr/>
          <a:lstStyle/>
          <a:p>
            <a:pPr marL="0" indent="0">
              <a:buNone/>
            </a:pPr>
            <a:r>
              <a:rPr lang="cs-CZ" sz="2800">
                <a:latin typeface="EC Square Sans Pro" panose="020B0506040000020004" pitchFamily="34" charset="0"/>
              </a:rPr>
              <a:t>Rezistence vůči antimikrobiálním látkám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411B092D-8A8C-41EC-A18A-7439F8EB7891}"/>
              </a:ext>
            </a:extLst>
          </p:cNvPr>
          <p:cNvSpPr txBox="1"/>
          <p:nvPr/>
        </p:nvSpPr>
        <p:spPr>
          <a:xfrm>
            <a:off x="6705600" y="2073692"/>
            <a:ext cx="4953000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cs-CZ" b="0" i="0" dirty="0">
                <a:solidFill>
                  <a:srgbClr val="3F4A52"/>
                </a:solidFill>
                <a:effectLst/>
                <a:latin typeface="EC Square Sans Pro" panose="020B0506040000020004" pitchFamily="34" charset="0"/>
              </a:rPr>
              <a:t>Odhadované náklady na AMR pro zdravotnické systémy v Evropě jsou:</a:t>
            </a:r>
          </a:p>
          <a:p>
            <a:pPr algn="ctr"/>
            <a:r>
              <a:rPr lang="cs-CZ" sz="4800" b="1" i="0" dirty="0">
                <a:solidFill>
                  <a:srgbClr val="003399"/>
                </a:solidFill>
                <a:effectLst/>
                <a:latin typeface="EC Square Sans Pro" panose="020B0506040000020004" pitchFamily="34" charset="0"/>
              </a:rPr>
              <a:t>1,1 miliardy </a:t>
            </a:r>
            <a:br>
              <a:rPr lang="es-ES" sz="4800" b="1" i="0" dirty="0">
                <a:solidFill>
                  <a:srgbClr val="003399"/>
                </a:solidFill>
                <a:effectLst/>
                <a:latin typeface="EC Square Sans Pro" panose="020B0506040000020004" pitchFamily="34" charset="0"/>
              </a:rPr>
            </a:br>
            <a:r>
              <a:rPr lang="cs-CZ" sz="4800" b="1" i="0" dirty="0">
                <a:solidFill>
                  <a:srgbClr val="003399"/>
                </a:solidFill>
                <a:effectLst/>
                <a:latin typeface="EC Square Sans Pro" panose="020B0506040000020004" pitchFamily="34" charset="0"/>
              </a:rPr>
              <a:t>EUR ročně 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FE28206-005C-40CF-A816-0832E7C273F7}"/>
              </a:ext>
            </a:extLst>
          </p:cNvPr>
          <p:cNvSpPr txBox="1"/>
          <p:nvPr/>
        </p:nvSpPr>
        <p:spPr>
          <a:xfrm>
            <a:off x="0" y="2018651"/>
            <a:ext cx="548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rgbClr val="3F4A52"/>
                </a:solidFill>
                <a:latin typeface="EC Square Sans Pro" panose="020B0506040000020004" pitchFamily="34" charset="0"/>
              </a:rPr>
              <a:t>Odhadovaný počet úmrtí způsobených AMR v roce 2050 ve srovnání se současnými běžnými příčinami úmrtí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0B716D8-9625-1DFF-BDE4-6B34148141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34200" y="4121149"/>
            <a:ext cx="2136461" cy="26247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9FA4421-ED24-D424-07D1-6E4AE6C01B9A}"/>
              </a:ext>
            </a:extLst>
          </p:cNvPr>
          <p:cNvSpPr txBox="1"/>
          <p:nvPr/>
        </p:nvSpPr>
        <p:spPr>
          <a:xfrm>
            <a:off x="9296400" y="4218281"/>
            <a:ext cx="25908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/>
              <a:t>Nová zpráva 2023: </a:t>
            </a:r>
          </a:p>
          <a:p>
            <a:endParaRPr lang="en-US" sz="2800" b="1" dirty="0"/>
          </a:p>
          <a:p>
            <a:r>
              <a:rPr lang="cs-CZ" sz="4800" b="1">
                <a:solidFill>
                  <a:srgbClr val="003399"/>
                </a:solidFill>
                <a:latin typeface="EC Square Sans Pro" panose="020B0506040000020004" pitchFamily="34" charset="0"/>
              </a:rPr>
              <a:t>$$ ↑↑</a:t>
            </a:r>
          </a:p>
        </p:txBody>
      </p:sp>
    </p:spTree>
    <p:extLst>
      <p:ext uri="{BB962C8B-B14F-4D97-AF65-F5344CB8AC3E}">
        <p14:creationId xmlns:p14="http://schemas.microsoft.com/office/powerpoint/2010/main" val="38245954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063E4619-3C8A-44F4-B178-A8DFC4BE6BB0}"/>
              </a:ext>
            </a:extLst>
          </p:cNvPr>
          <p:cNvSpPr txBox="1"/>
          <p:nvPr/>
        </p:nvSpPr>
        <p:spPr>
          <a:xfrm>
            <a:off x="323517" y="3954843"/>
            <a:ext cx="314883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>
                <a:latin typeface="EC Square Sans Pro" panose="020B0506040000020004" pitchFamily="34" charset="0"/>
              </a:rPr>
              <a:t>Užívání, nadužívání a nesprávné používání </a:t>
            </a:r>
            <a:r>
              <a:rPr lang="cs-CZ" sz="2800" dirty="0">
                <a:solidFill>
                  <a:schemeClr val="tx1"/>
                </a:solidFill>
                <a:latin typeface="EC Square Sans Pro" panose="020B0506040000020004" pitchFamily="34" charset="0"/>
              </a:rPr>
              <a:t>antimikrobiálních látek</a:t>
            </a:r>
          </a:p>
          <a:p>
            <a:endParaRPr lang="en-GB" sz="2800" dirty="0">
              <a:latin typeface="EC Square Sans Pro" panose="020B05060400000200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6CCC8AE-EAB6-40DE-A44C-68C21EE7D592}"/>
              </a:ext>
            </a:extLst>
          </p:cNvPr>
          <p:cNvSpPr txBox="1"/>
          <p:nvPr/>
        </p:nvSpPr>
        <p:spPr>
          <a:xfrm>
            <a:off x="3870748" y="3943177"/>
            <a:ext cx="1905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>
                <a:solidFill>
                  <a:schemeClr val="tx1"/>
                </a:solidFill>
                <a:latin typeface="EC Square Sans Pro" panose="020B0506040000020004" pitchFamily="34" charset="0"/>
              </a:rPr>
              <a:t>Mikroby </a:t>
            </a:r>
            <a:br>
              <a:rPr lang="cs-CZ" sz="2800" dirty="0">
                <a:solidFill>
                  <a:schemeClr val="tx1"/>
                </a:solidFill>
                <a:latin typeface="EC Square Sans Pro" panose="020B0506040000020004" pitchFamily="34" charset="0"/>
              </a:rPr>
            </a:br>
            <a:r>
              <a:rPr lang="cs-CZ" sz="2800" dirty="0">
                <a:latin typeface="EC Square Sans Pro" panose="020B0506040000020004" pitchFamily="34" charset="0"/>
              </a:rPr>
              <a:t>si vytvoří rezistenci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442DF08B-4A1A-433C-96E5-A20EAB01DB2F}"/>
              </a:ext>
            </a:extLst>
          </p:cNvPr>
          <p:cNvSpPr txBox="1"/>
          <p:nvPr/>
        </p:nvSpPr>
        <p:spPr>
          <a:xfrm>
            <a:off x="6379806" y="4054563"/>
            <a:ext cx="276419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>
                <a:latin typeface="EC Square Sans Pro" panose="020B0506040000020004" pitchFamily="34" charset="0"/>
              </a:rPr>
              <a:t>Účinnost </a:t>
            </a:r>
            <a:r>
              <a:rPr lang="cs-CZ" sz="2800" dirty="0">
                <a:solidFill>
                  <a:schemeClr val="tx1"/>
                </a:solidFill>
                <a:latin typeface="EC Square Sans Pro" panose="020B0506040000020004" pitchFamily="34" charset="0"/>
              </a:rPr>
              <a:t>antimikrobiálních</a:t>
            </a:r>
            <a:r>
              <a:rPr lang="cs-CZ" sz="2800" dirty="0">
                <a:latin typeface="EC Square Sans Pro" panose="020B0506040000020004" pitchFamily="34" charset="0"/>
              </a:rPr>
              <a:t> látek se snižuje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56942170-675E-461E-9EBA-F361CB62810E}"/>
              </a:ext>
            </a:extLst>
          </p:cNvPr>
          <p:cNvSpPr txBox="1"/>
          <p:nvPr/>
        </p:nvSpPr>
        <p:spPr>
          <a:xfrm>
            <a:off x="9511714" y="3829268"/>
            <a:ext cx="208338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>
                <a:latin typeface="EC Square Sans Pro" panose="020B0506040000020004" pitchFamily="34" charset="0"/>
              </a:rPr>
              <a:t>Nemoci se snadněji šíří, </a:t>
            </a:r>
            <a:r>
              <a:rPr lang="cs-CZ" sz="2800" dirty="0" err="1">
                <a:latin typeface="EC Square Sans Pro" panose="020B0506040000020004" pitchFamily="34" charset="0"/>
              </a:rPr>
              <a:t>perzistují</a:t>
            </a:r>
            <a:r>
              <a:rPr lang="cs-CZ" sz="2800" dirty="0">
                <a:latin typeface="EC Square Sans Pro" panose="020B0506040000020004" pitchFamily="34" charset="0"/>
              </a:rPr>
              <a:t>, případně zabíjejí</a:t>
            </a:r>
          </a:p>
        </p:txBody>
      </p:sp>
      <p:cxnSp>
        <p:nvCxnSpPr>
          <p:cNvPr id="4" name="Conector recto de flecha 3">
            <a:extLst>
              <a:ext uri="{FF2B5EF4-FFF2-40B4-BE49-F238E27FC236}">
                <a16:creationId xmlns:a16="http://schemas.microsoft.com/office/drawing/2014/main" id="{93CDF22E-462C-4E62-8BBA-64B33A28F0F0}"/>
              </a:ext>
            </a:extLst>
          </p:cNvPr>
          <p:cNvCxnSpPr>
            <a:cxnSpLocks/>
          </p:cNvCxnSpPr>
          <p:nvPr/>
        </p:nvCxnSpPr>
        <p:spPr>
          <a:xfrm>
            <a:off x="3238207" y="4433423"/>
            <a:ext cx="472440" cy="3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cto de flecha 12">
            <a:extLst>
              <a:ext uri="{FF2B5EF4-FFF2-40B4-BE49-F238E27FC236}">
                <a16:creationId xmlns:a16="http://schemas.microsoft.com/office/drawing/2014/main" id="{7D922B4D-F09E-450E-B507-F4B1A88243E6}"/>
              </a:ext>
            </a:extLst>
          </p:cNvPr>
          <p:cNvCxnSpPr>
            <a:cxnSpLocks/>
          </p:cNvCxnSpPr>
          <p:nvPr/>
        </p:nvCxnSpPr>
        <p:spPr>
          <a:xfrm>
            <a:off x="8877007" y="4433423"/>
            <a:ext cx="381000" cy="3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de flecha 14">
            <a:extLst>
              <a:ext uri="{FF2B5EF4-FFF2-40B4-BE49-F238E27FC236}">
                <a16:creationId xmlns:a16="http://schemas.microsoft.com/office/drawing/2014/main" id="{427E7028-77BE-4AD0-BB26-5611353C9E8E}"/>
              </a:ext>
            </a:extLst>
          </p:cNvPr>
          <p:cNvCxnSpPr>
            <a:cxnSpLocks/>
          </p:cNvCxnSpPr>
          <p:nvPr/>
        </p:nvCxnSpPr>
        <p:spPr>
          <a:xfrm>
            <a:off x="5600407" y="4433423"/>
            <a:ext cx="381000" cy="2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Gráfico 5" descr="Cápsula de Petri contorno">
            <a:extLst>
              <a:ext uri="{FF2B5EF4-FFF2-40B4-BE49-F238E27FC236}">
                <a16:creationId xmlns:a16="http://schemas.microsoft.com/office/drawing/2014/main" id="{E2EE7E28-C50B-457E-87A2-55D5D59413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449775" y="5684622"/>
            <a:ext cx="646328" cy="646328"/>
          </a:xfrm>
          <a:prstGeom prst="rect">
            <a:avLst/>
          </a:prstGeom>
        </p:spPr>
      </p:pic>
      <p:pic>
        <p:nvPicPr>
          <p:cNvPr id="11" name="Gráfico 10" descr="Cápsula de Petri con relleno sólido">
            <a:extLst>
              <a:ext uri="{FF2B5EF4-FFF2-40B4-BE49-F238E27FC236}">
                <a16:creationId xmlns:a16="http://schemas.microsoft.com/office/drawing/2014/main" id="{60303A49-96BB-4531-BBC2-86A1DE7AE74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319961" y="3168576"/>
            <a:ext cx="738570" cy="738570"/>
          </a:xfrm>
          <a:prstGeom prst="rect">
            <a:avLst/>
          </a:prstGeom>
        </p:spPr>
      </p:pic>
      <p:pic>
        <p:nvPicPr>
          <p:cNvPr id="17" name="Gráfico 16" descr="Germen con relleno sólido">
            <a:extLst>
              <a:ext uri="{FF2B5EF4-FFF2-40B4-BE49-F238E27FC236}">
                <a16:creationId xmlns:a16="http://schemas.microsoft.com/office/drawing/2014/main" id="{62D33601-3982-4CE7-A367-FC52ECA7AEF3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6026346">
            <a:off x="10788977" y="5675946"/>
            <a:ext cx="564902" cy="564902"/>
          </a:xfrm>
          <a:prstGeom prst="rect">
            <a:avLst/>
          </a:prstGeom>
        </p:spPr>
      </p:pic>
      <p:pic>
        <p:nvPicPr>
          <p:cNvPr id="19" name="Gráfico 18" descr="Germen con relleno sólido">
            <a:extLst>
              <a:ext uri="{FF2B5EF4-FFF2-40B4-BE49-F238E27FC236}">
                <a16:creationId xmlns:a16="http://schemas.microsoft.com/office/drawing/2014/main" id="{A09D8FBC-4BE1-4CD3-A561-EEDE97F685D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937479" y="5523230"/>
            <a:ext cx="807720" cy="807720"/>
          </a:xfrm>
          <a:prstGeom prst="rect">
            <a:avLst/>
          </a:prstGeom>
        </p:spPr>
      </p:pic>
      <p:pic>
        <p:nvPicPr>
          <p:cNvPr id="21" name="Gráfico 20" descr="Germen contorno">
            <a:extLst>
              <a:ext uri="{FF2B5EF4-FFF2-40B4-BE49-F238E27FC236}">
                <a16:creationId xmlns:a16="http://schemas.microsoft.com/office/drawing/2014/main" id="{44DB5C35-5A7A-402A-BCF1-F6C05B01152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928989" y="2989672"/>
            <a:ext cx="807720" cy="807720"/>
          </a:xfrm>
          <a:prstGeom prst="rect">
            <a:avLst/>
          </a:prstGeom>
        </p:spPr>
      </p:pic>
      <p:pic>
        <p:nvPicPr>
          <p:cNvPr id="23" name="Gráfico 22" descr="Germen contorno">
            <a:extLst>
              <a:ext uri="{FF2B5EF4-FFF2-40B4-BE49-F238E27FC236}">
                <a16:creationId xmlns:a16="http://schemas.microsoft.com/office/drawing/2014/main" id="{591A33C3-5243-448E-900D-0B62ED7BFB7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232762" y="3242859"/>
            <a:ext cx="631890" cy="631890"/>
          </a:xfrm>
          <a:prstGeom prst="rect">
            <a:avLst/>
          </a:prstGeom>
        </p:spPr>
      </p:pic>
      <p:pic>
        <p:nvPicPr>
          <p:cNvPr id="25" name="Gráfico 24" descr="Germen contorno">
            <a:extLst>
              <a:ext uri="{FF2B5EF4-FFF2-40B4-BE49-F238E27FC236}">
                <a16:creationId xmlns:a16="http://schemas.microsoft.com/office/drawing/2014/main" id="{91CB132C-7FA1-400E-A9D4-4E726AAD666A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8865383" y="3094202"/>
            <a:ext cx="646331" cy="646331"/>
          </a:xfrm>
          <a:prstGeom prst="rect">
            <a:avLst/>
          </a:prstGeom>
        </p:spPr>
      </p:pic>
      <p:sp>
        <p:nvSpPr>
          <p:cNvPr id="28" name="Rectángulo redondeado 13">
            <a:extLst>
              <a:ext uri="{FF2B5EF4-FFF2-40B4-BE49-F238E27FC236}">
                <a16:creationId xmlns:a16="http://schemas.microsoft.com/office/drawing/2014/main" id="{42C1F3A1-85B6-432A-A5EE-03DD0011563B}"/>
              </a:ext>
            </a:extLst>
          </p:cNvPr>
          <p:cNvSpPr/>
          <p:nvPr/>
        </p:nvSpPr>
        <p:spPr>
          <a:xfrm>
            <a:off x="983386" y="247805"/>
            <a:ext cx="10225227" cy="852170"/>
          </a:xfrm>
          <a:prstGeom prst="roundRect">
            <a:avLst>
              <a:gd name="adj" fmla="val 10"/>
            </a:avLst>
          </a:prstGeom>
          <a:solidFill>
            <a:srgbClr val="003399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  <a:defRPr/>
            </a:pPr>
            <a:r>
              <a:rPr lang="cs-CZ" sz="4000" b="1">
                <a:solidFill>
                  <a:schemeClr val="bg1"/>
                </a:solidFill>
                <a:latin typeface="EC Square Sans Pro" panose="020B0506040000020004" pitchFamily="34" charset="0"/>
              </a:rPr>
              <a:t>Co je AMR a jak vzniká?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04B6273-B51F-1B86-FCAF-E219E0A13BDA}"/>
              </a:ext>
            </a:extLst>
          </p:cNvPr>
          <p:cNvSpPr txBox="1"/>
          <p:nvPr/>
        </p:nvSpPr>
        <p:spPr>
          <a:xfrm>
            <a:off x="533400" y="1530350"/>
            <a:ext cx="1083438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>
                <a:latin typeface="EC Square Sans Pro" panose="020B0506040000020004"/>
              </a:rPr>
              <a:t>Antimikrobiální rezistence (AMR) vzniká, když mikroorganismy (bakterie, viry nebo plísně), které způsobují infekce, odolávají účinkům léků používaných k jejich léčbě. </a:t>
            </a:r>
          </a:p>
        </p:txBody>
      </p:sp>
    </p:spTree>
    <p:extLst>
      <p:ext uri="{BB962C8B-B14F-4D97-AF65-F5344CB8AC3E}">
        <p14:creationId xmlns:p14="http://schemas.microsoft.com/office/powerpoint/2010/main" val="19368776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E7FD3E5C-1606-4DD6-89E1-3F2A497CF977}"/>
              </a:ext>
            </a:extLst>
          </p:cNvPr>
          <p:cNvSpPr/>
          <p:nvPr/>
        </p:nvSpPr>
        <p:spPr>
          <a:xfrm>
            <a:off x="0" y="0"/>
            <a:ext cx="5715000" cy="68707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b="1" dirty="0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22D332C-AA8E-47DE-A0F3-6F3AF9BCE1C9}"/>
              </a:ext>
            </a:extLst>
          </p:cNvPr>
          <p:cNvSpPr txBox="1"/>
          <p:nvPr/>
        </p:nvSpPr>
        <p:spPr>
          <a:xfrm>
            <a:off x="457200" y="2320558"/>
            <a:ext cx="449580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4000" b="1" dirty="0">
                <a:solidFill>
                  <a:schemeClr val="bg1"/>
                </a:solidFill>
                <a:latin typeface="EC Square Sans Pro" panose="020B0506040000020004" pitchFamily="34" charset="0"/>
              </a:rPr>
              <a:t>AMR se vyskytuje u lidí, zvířat, rostlin a životního prostředí</a:t>
            </a:r>
          </a:p>
        </p:txBody>
      </p:sp>
      <p:sp>
        <p:nvSpPr>
          <p:cNvPr id="6" name="Forma libre: forma 5">
            <a:extLst>
              <a:ext uri="{FF2B5EF4-FFF2-40B4-BE49-F238E27FC236}">
                <a16:creationId xmlns:a16="http://schemas.microsoft.com/office/drawing/2014/main" id="{62094C6B-0E56-46FE-9595-AF1BAEACF863}"/>
              </a:ext>
            </a:extLst>
          </p:cNvPr>
          <p:cNvSpPr/>
          <p:nvPr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0E8A1558-21C3-4246-9A71-9A92ECE4C170}"/>
              </a:ext>
            </a:extLst>
          </p:cNvPr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269151" y="20231"/>
            <a:ext cx="3486149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FB3615D5-0E28-4546-9B82-A34F11D5AC7D}"/>
              </a:ext>
            </a:extLst>
          </p:cNvPr>
          <p:cNvSpPr txBox="1"/>
          <p:nvPr/>
        </p:nvSpPr>
        <p:spPr>
          <a:xfrm>
            <a:off x="7163107" y="3597830"/>
            <a:ext cx="159989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100" dirty="0"/>
              <a:t>Spotřeba antimikrobiálních látek u zvířat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6D4739FA-3E36-4EBB-B8B4-DE10C706CD2C}"/>
              </a:ext>
            </a:extLst>
          </p:cNvPr>
          <p:cNvSpPr txBox="1"/>
          <p:nvPr/>
        </p:nvSpPr>
        <p:spPr>
          <a:xfrm>
            <a:off x="9448800" y="3597830"/>
            <a:ext cx="137160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100" dirty="0"/>
              <a:t>Spotřeba antimikrobiálních látek u lidí</a:t>
            </a:r>
          </a:p>
        </p:txBody>
      </p:sp>
      <p:sp>
        <p:nvSpPr>
          <p:cNvPr id="3" name="Rectángulo: esquinas redondeadas 2">
            <a:extLst>
              <a:ext uri="{FF2B5EF4-FFF2-40B4-BE49-F238E27FC236}">
                <a16:creationId xmlns:a16="http://schemas.microsoft.com/office/drawing/2014/main" id="{914D3403-12D1-430E-8942-5888B5C60E8B}"/>
              </a:ext>
            </a:extLst>
          </p:cNvPr>
          <p:cNvSpPr/>
          <p:nvPr/>
        </p:nvSpPr>
        <p:spPr>
          <a:xfrm rot="19772696">
            <a:off x="7467600" y="4502150"/>
            <a:ext cx="762000" cy="37295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52000">
                <a:srgbClr val="2C7470"/>
              </a:gs>
              <a:gs pos="53000">
                <a:srgbClr val="6BB188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6" name="Rectángulo: esquinas redondeadas 15">
            <a:extLst>
              <a:ext uri="{FF2B5EF4-FFF2-40B4-BE49-F238E27FC236}">
                <a16:creationId xmlns:a16="http://schemas.microsoft.com/office/drawing/2014/main" id="{7E3D17A9-1AE2-4F14-A55F-09C30A3145ED}"/>
              </a:ext>
            </a:extLst>
          </p:cNvPr>
          <p:cNvSpPr/>
          <p:nvPr/>
        </p:nvSpPr>
        <p:spPr>
          <a:xfrm rot="1999970">
            <a:off x="9945792" y="4429508"/>
            <a:ext cx="762000" cy="37295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52000">
                <a:srgbClr val="2C7470"/>
              </a:gs>
              <a:gs pos="53000">
                <a:srgbClr val="6BB188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985533A1-55A8-4BE1-9A76-096F143B67D5}"/>
              </a:ext>
            </a:extLst>
          </p:cNvPr>
          <p:cNvSpPr txBox="1"/>
          <p:nvPr/>
        </p:nvSpPr>
        <p:spPr>
          <a:xfrm>
            <a:off x="7848600" y="4411087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/>
              <a:t>A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0AF7C949-35A0-492A-8F25-7031FFEEFDF0}"/>
              </a:ext>
            </a:extLst>
          </p:cNvPr>
          <p:cNvSpPr txBox="1"/>
          <p:nvPr/>
        </p:nvSpPr>
        <p:spPr>
          <a:xfrm>
            <a:off x="10287000" y="4505771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/>
              <a:t>H</a:t>
            </a:r>
          </a:p>
        </p:txBody>
      </p:sp>
      <p:pic>
        <p:nvPicPr>
          <p:cNvPr id="19" name="Picture 6" descr="Chicken Icon Vector Art, Icons, and Graphics for Free Download">
            <a:extLst>
              <a:ext uri="{FF2B5EF4-FFF2-40B4-BE49-F238E27FC236}">
                <a16:creationId xmlns:a16="http://schemas.microsoft.com/office/drawing/2014/main" id="{EDBCEAB4-7122-4990-B5A4-9FD3FBC5F3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566227" y="5904540"/>
            <a:ext cx="175015" cy="199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8" descr="Sheep Vector Illustration Black Silhouette. Stock Vector - Illustration of  raphic, husbandry: 140349495">
            <a:extLst>
              <a:ext uri="{FF2B5EF4-FFF2-40B4-BE49-F238E27FC236}">
                <a16:creationId xmlns:a16="http://schemas.microsoft.com/office/drawing/2014/main" id="{69389230-7694-4EB4-B733-489568337B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743" t="7481" r="11426" b="9237"/>
          <a:stretch/>
        </p:blipFill>
        <p:spPr bwMode="auto">
          <a:xfrm>
            <a:off x="7566227" y="6157517"/>
            <a:ext cx="230389" cy="1706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840+ Heifer Illustrations, Royalty-Free Vector Graphics &amp; Clip Art - iStock  | Heifer cows, Heifer vector, Heifer milk">
            <a:extLst>
              <a:ext uri="{FF2B5EF4-FFF2-40B4-BE49-F238E27FC236}">
                <a16:creationId xmlns:a16="http://schemas.microsoft.com/office/drawing/2014/main" id="{862FE27E-F170-4DA4-ABB8-8AAEB4253E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340" t="28652" r="15867" b="28682"/>
          <a:stretch/>
        </p:blipFill>
        <p:spPr bwMode="auto">
          <a:xfrm>
            <a:off x="7572368" y="6400493"/>
            <a:ext cx="250792" cy="1578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12" descr="Over 900 Free Horse Vectors - Pixabay - Pixabay">
            <a:extLst>
              <a:ext uri="{FF2B5EF4-FFF2-40B4-BE49-F238E27FC236}">
                <a16:creationId xmlns:a16="http://schemas.microsoft.com/office/drawing/2014/main" id="{0593146F-7356-411E-B688-9314AEF219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13345" y="5679971"/>
            <a:ext cx="263499" cy="234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4" descr="Fish Icon Vector Isolated Stock Illustration - Download Image Now - Fish,  Icon, Vector - iStock">
            <a:extLst>
              <a:ext uri="{FF2B5EF4-FFF2-40B4-BE49-F238E27FC236}">
                <a16:creationId xmlns:a16="http://schemas.microsoft.com/office/drawing/2014/main" id="{21332A87-1201-4691-9729-8BDA28A4DC1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037" t="29604" r="9625" b="30401"/>
          <a:stretch/>
        </p:blipFill>
        <p:spPr bwMode="auto">
          <a:xfrm>
            <a:off x="7884592" y="5949950"/>
            <a:ext cx="292252" cy="149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10" descr="Goat Vector Art Stock Images | Depositphotos">
            <a:extLst>
              <a:ext uri="{FF2B5EF4-FFF2-40B4-BE49-F238E27FC236}">
                <a16:creationId xmlns:a16="http://schemas.microsoft.com/office/drawing/2014/main" id="{3275B2B3-DFFF-4272-899F-2EB949EB2C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755" t="14682" r="10177" b="14207"/>
          <a:stretch/>
        </p:blipFill>
        <p:spPr bwMode="auto">
          <a:xfrm>
            <a:off x="7884592" y="6132182"/>
            <a:ext cx="225491" cy="197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Silhouette of a pig Royalty Free Vector Image - VectorStock">
            <a:extLst>
              <a:ext uri="{FF2B5EF4-FFF2-40B4-BE49-F238E27FC236}">
                <a16:creationId xmlns:a16="http://schemas.microsoft.com/office/drawing/2014/main" id="{61DB3D45-539C-4A74-AB7E-0D232A821FA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844" t="18131" r="2411" b="24735"/>
          <a:stretch/>
        </p:blipFill>
        <p:spPr bwMode="auto">
          <a:xfrm>
            <a:off x="7479597" y="5712142"/>
            <a:ext cx="289158" cy="157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Human Body Shape Vector Art. Stock Vector - Illustration of ...">
            <a:extLst>
              <a:ext uri="{FF2B5EF4-FFF2-40B4-BE49-F238E27FC236}">
                <a16:creationId xmlns:a16="http://schemas.microsoft.com/office/drawing/2014/main" id="{D51ACD52-0882-4555-B6A0-04151EA9D1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906000" y="5650799"/>
            <a:ext cx="868274" cy="839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7" name="Conector recto 26">
            <a:extLst>
              <a:ext uri="{FF2B5EF4-FFF2-40B4-BE49-F238E27FC236}">
                <a16:creationId xmlns:a16="http://schemas.microsoft.com/office/drawing/2014/main" id="{A7A8209B-EFDD-4691-9751-A1F62129A15D}"/>
              </a:ext>
            </a:extLst>
          </p:cNvPr>
          <p:cNvCxnSpPr/>
          <p:nvPr/>
        </p:nvCxnSpPr>
        <p:spPr>
          <a:xfrm>
            <a:off x="8534400" y="4595753"/>
            <a:ext cx="12954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Conector recto 28">
            <a:extLst>
              <a:ext uri="{FF2B5EF4-FFF2-40B4-BE49-F238E27FC236}">
                <a16:creationId xmlns:a16="http://schemas.microsoft.com/office/drawing/2014/main" id="{1EF394A6-05D5-4D5C-BDCC-B23257FDE0A3}"/>
              </a:ext>
            </a:extLst>
          </p:cNvPr>
          <p:cNvCxnSpPr/>
          <p:nvPr/>
        </p:nvCxnSpPr>
        <p:spPr>
          <a:xfrm>
            <a:off x="8576044" y="6066148"/>
            <a:ext cx="12954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Conector recto 29">
            <a:extLst>
              <a:ext uri="{FF2B5EF4-FFF2-40B4-BE49-F238E27FC236}">
                <a16:creationId xmlns:a16="http://schemas.microsoft.com/office/drawing/2014/main" id="{78408D42-7F44-4771-A545-25C18CE10EE3}"/>
              </a:ext>
            </a:extLst>
          </p:cNvPr>
          <p:cNvCxnSpPr>
            <a:cxnSpLocks/>
          </p:cNvCxnSpPr>
          <p:nvPr/>
        </p:nvCxnSpPr>
        <p:spPr>
          <a:xfrm>
            <a:off x="7823160" y="5042489"/>
            <a:ext cx="0" cy="51350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Conector recto 31">
            <a:extLst>
              <a:ext uri="{FF2B5EF4-FFF2-40B4-BE49-F238E27FC236}">
                <a16:creationId xmlns:a16="http://schemas.microsoft.com/office/drawing/2014/main" id="{322FDA71-2702-4FA6-9AE3-23F4F5E3546B}"/>
              </a:ext>
            </a:extLst>
          </p:cNvPr>
          <p:cNvCxnSpPr>
            <a:cxnSpLocks/>
            <a:endCxn id="5122" idx="0"/>
          </p:cNvCxnSpPr>
          <p:nvPr/>
        </p:nvCxnSpPr>
        <p:spPr>
          <a:xfrm flipH="1">
            <a:off x="10340137" y="5052741"/>
            <a:ext cx="8140" cy="59805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Conector recto 35">
            <a:extLst>
              <a:ext uri="{FF2B5EF4-FFF2-40B4-BE49-F238E27FC236}">
                <a16:creationId xmlns:a16="http://schemas.microsoft.com/office/drawing/2014/main" id="{7E55C06E-C7C6-407E-8236-3C255D1B5268}"/>
              </a:ext>
            </a:extLst>
          </p:cNvPr>
          <p:cNvCxnSpPr/>
          <p:nvPr/>
        </p:nvCxnSpPr>
        <p:spPr>
          <a:xfrm>
            <a:off x="8271551" y="4981145"/>
            <a:ext cx="1599893" cy="80956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29773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184FCC45-1893-41F1-9A04-085CD0D4288A}"/>
              </a:ext>
            </a:extLst>
          </p:cNvPr>
          <p:cNvSpPr txBox="1"/>
          <p:nvPr/>
        </p:nvSpPr>
        <p:spPr>
          <a:xfrm>
            <a:off x="304800" y="2139950"/>
            <a:ext cx="4724400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4000" b="1" dirty="0">
                <a:solidFill>
                  <a:srgbClr val="2C7470"/>
                </a:solidFill>
                <a:latin typeface="EC Square Sans Pro" panose="020B0506040000020004" pitchFamily="34" charset="0"/>
              </a:rPr>
              <a:t>Rezistentní bakterie každoročně nakazí 800 000 lidí </a:t>
            </a:r>
            <a:br>
              <a:rPr lang="es-ES" sz="4000" b="1" dirty="0">
                <a:solidFill>
                  <a:srgbClr val="2C7470"/>
                </a:solidFill>
                <a:latin typeface="EC Square Sans Pro" panose="020B0506040000020004" pitchFamily="34" charset="0"/>
              </a:rPr>
            </a:br>
            <a:r>
              <a:rPr lang="cs-CZ" sz="4000" b="1" dirty="0">
                <a:solidFill>
                  <a:srgbClr val="2C7470"/>
                </a:solidFill>
                <a:latin typeface="EC Square Sans Pro" panose="020B0506040000020004" pitchFamily="34" charset="0"/>
              </a:rPr>
              <a:t>v EU/EFTA</a:t>
            </a:r>
          </a:p>
          <a:p>
            <a:pPr algn="ctr"/>
            <a:r>
              <a:rPr lang="cs-CZ" sz="2400" b="1" dirty="0">
                <a:solidFill>
                  <a:srgbClr val="2C7470"/>
                </a:solidFill>
                <a:latin typeface="EC Square Sans Pro" panose="020B0506040000020004" pitchFamily="34" charset="0"/>
              </a:rPr>
              <a:t>(údaje ECDC 2022)</a:t>
            </a: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9698E90E-AC4D-4FC5-ADA2-FD1BE7E586E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62333705"/>
              </p:ext>
            </p:extLst>
          </p:nvPr>
        </p:nvGraphicFramePr>
        <p:xfrm>
          <a:off x="5181600" y="1073150"/>
          <a:ext cx="701040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CuadroTexto 4">
            <a:extLst>
              <a:ext uri="{FF2B5EF4-FFF2-40B4-BE49-F238E27FC236}">
                <a16:creationId xmlns:a16="http://schemas.microsoft.com/office/drawing/2014/main" id="{3A21E0AD-CF4E-4F49-8784-E16C80E5D3D4}"/>
              </a:ext>
            </a:extLst>
          </p:cNvPr>
          <p:cNvSpPr txBox="1"/>
          <p:nvPr/>
        </p:nvSpPr>
        <p:spPr>
          <a:xfrm>
            <a:off x="5181600" y="5659050"/>
            <a:ext cx="60960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100" b="0" i="1">
                <a:solidFill>
                  <a:srgbClr val="3F4A52"/>
                </a:solidFill>
                <a:effectLst/>
                <a:latin typeface="EC Square Sans Pro" panose="020B0506040000020004" pitchFamily="34" charset="0"/>
              </a:rPr>
              <a:t>Zdroj</a:t>
            </a:r>
            <a:r>
              <a:rPr lang="cs-CZ" sz="1100" b="0" i="0">
                <a:solidFill>
                  <a:srgbClr val="3F4A52"/>
                </a:solidFill>
                <a:effectLst/>
                <a:latin typeface="EC Square Sans Pro" panose="020B0506040000020004" pitchFamily="34" charset="0"/>
              </a:rPr>
              <a:t>: ECDC (Evropské centrum pro prevenci a kontrolu nemocí)</a:t>
            </a:r>
          </a:p>
        </p:txBody>
      </p:sp>
    </p:spTree>
    <p:extLst>
      <p:ext uri="{BB962C8B-B14F-4D97-AF65-F5344CB8AC3E}">
        <p14:creationId xmlns:p14="http://schemas.microsoft.com/office/powerpoint/2010/main" val="39064637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7629064-E304-535F-88F9-AF8222B2E65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844550"/>
            <a:ext cx="4076792" cy="12192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800" b="1" dirty="0"/>
              <a:t>Rezistence ohrožuje veřejné zdraví i zdraví zvířat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277FCF1-ADF9-885E-8887-E8961B4FD1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996950"/>
            <a:ext cx="5425910" cy="531922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9390E1F-0E92-BF6B-8A63-B8A0FB7D3E27}"/>
              </a:ext>
            </a:extLst>
          </p:cNvPr>
          <p:cNvSpPr txBox="1"/>
          <p:nvPr/>
        </p:nvSpPr>
        <p:spPr>
          <a:xfrm>
            <a:off x="762000" y="3130550"/>
            <a:ext cx="4724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>
                <a:hlinkClick r:id="rId4"/>
              </a:rPr>
              <a:t>Hlavní panel EFSA</a:t>
            </a:r>
            <a:r>
              <a:rPr lang="cs-CZ" sz="2400" dirty="0"/>
              <a:t>: </a:t>
            </a:r>
          </a:p>
          <a:p>
            <a:endParaRPr lang="en-US" sz="2400" dirty="0"/>
          </a:p>
          <a:p>
            <a:r>
              <a:rPr lang="cs-CZ" sz="2400" dirty="0"/>
              <a:t>Výskyt</a:t>
            </a:r>
            <a:r>
              <a:rPr lang="cs-CZ" sz="2400" dirty="0">
                <a:solidFill>
                  <a:schemeClr val="tx1"/>
                </a:solidFill>
              </a:rPr>
              <a:t> </a:t>
            </a:r>
            <a:r>
              <a:rPr lang="cs-CZ" sz="2400" dirty="0"/>
              <a:t>AMR na tetracyklin </a:t>
            </a:r>
            <a:br>
              <a:rPr lang="cs-CZ" sz="2400" dirty="0"/>
            </a:br>
            <a:r>
              <a:rPr lang="cs-CZ" sz="2400" dirty="0"/>
              <a:t>u </a:t>
            </a:r>
            <a:r>
              <a:rPr lang="cs-CZ" sz="2400" i="1" dirty="0" err="1"/>
              <a:t>Campylobacter</a:t>
            </a:r>
            <a:r>
              <a:rPr lang="cs-CZ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cs-CZ" sz="2400" i="1" dirty="0"/>
              <a:t>j. </a:t>
            </a:r>
            <a:r>
              <a:rPr lang="cs-CZ" sz="2400" dirty="0"/>
              <a:t>u brojlerů</a:t>
            </a:r>
            <a:endParaRPr lang="cs-CZ" sz="2400" i="1" dirty="0"/>
          </a:p>
        </p:txBody>
      </p:sp>
    </p:spTree>
    <p:extLst>
      <p:ext uri="{BB962C8B-B14F-4D97-AF65-F5344CB8AC3E}">
        <p14:creationId xmlns:p14="http://schemas.microsoft.com/office/powerpoint/2010/main" val="6710535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F3C7788-364F-49D4-1FF5-5AAE19F7407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00200" y="426759"/>
            <a:ext cx="8591921" cy="6443939"/>
          </a:xfrm>
          <a:prstGeom prst="rect">
            <a:avLst/>
          </a:prstGeom>
        </p:spPr>
      </p:pic>
      <p:sp>
        <p:nvSpPr>
          <p:cNvPr id="28" name="Rectángulo redondeado 13">
            <a:extLst>
              <a:ext uri="{FF2B5EF4-FFF2-40B4-BE49-F238E27FC236}">
                <a16:creationId xmlns:a16="http://schemas.microsoft.com/office/drawing/2014/main" id="{42C1F3A1-85B6-432A-A5EE-03DD0011563B}"/>
              </a:ext>
            </a:extLst>
          </p:cNvPr>
          <p:cNvSpPr/>
          <p:nvPr/>
        </p:nvSpPr>
        <p:spPr>
          <a:xfrm>
            <a:off x="812308" y="153671"/>
            <a:ext cx="10225227" cy="852170"/>
          </a:xfrm>
          <a:prstGeom prst="roundRect">
            <a:avLst>
              <a:gd name="adj" fmla="val 10"/>
            </a:avLst>
          </a:prstGeom>
          <a:solidFill>
            <a:srgbClr val="003399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  <a:defRPr/>
            </a:pPr>
            <a:r>
              <a:rPr lang="cs-CZ" sz="3200" b="1" dirty="0">
                <a:solidFill>
                  <a:schemeClr val="bg1"/>
                </a:solidFill>
                <a:latin typeface="EC Square Sans Pro" panose="020B0506040000020004" pitchFamily="34" charset="0"/>
              </a:rPr>
              <a:t>Různé třídy antimikrobiálních látek </a:t>
            </a:r>
          </a:p>
        </p:txBody>
      </p:sp>
    </p:spTree>
    <p:extLst>
      <p:ext uri="{BB962C8B-B14F-4D97-AF65-F5344CB8AC3E}">
        <p14:creationId xmlns:p14="http://schemas.microsoft.com/office/powerpoint/2010/main" val="34820176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ángulo redondeado 13">
            <a:extLst>
              <a:ext uri="{FF2B5EF4-FFF2-40B4-BE49-F238E27FC236}">
                <a16:creationId xmlns:a16="http://schemas.microsoft.com/office/drawing/2014/main" id="{42C1F3A1-85B6-432A-A5EE-03DD0011563B}"/>
              </a:ext>
            </a:extLst>
          </p:cNvPr>
          <p:cNvSpPr/>
          <p:nvPr/>
        </p:nvSpPr>
        <p:spPr>
          <a:xfrm>
            <a:off x="812308" y="153670"/>
            <a:ext cx="10225227" cy="1071879"/>
          </a:xfrm>
          <a:prstGeom prst="roundRect">
            <a:avLst>
              <a:gd name="adj" fmla="val 10"/>
            </a:avLst>
          </a:prstGeom>
          <a:solidFill>
            <a:srgbClr val="003399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  <a:defRPr/>
            </a:pPr>
            <a:r>
              <a:rPr lang="cs-CZ" sz="3200" b="1" dirty="0">
                <a:solidFill>
                  <a:schemeClr val="bg1"/>
                </a:solidFill>
                <a:latin typeface="EC Square Sans Pro" panose="020B0506040000020004" pitchFamily="34" charset="0"/>
              </a:rPr>
              <a:t>Musíme zachovat účinnost současných antimikrobiálních látek! 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3136448-BA0F-1475-86B0-04E64361B4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6178" y="1454150"/>
            <a:ext cx="11540690" cy="5029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435232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Personalizado 2">
      <a:dk1>
        <a:srgbClr val="000000"/>
      </a:dk1>
      <a:lt1>
        <a:srgbClr val="FFFFFF"/>
      </a:lt1>
      <a:dk2>
        <a:srgbClr val="003399"/>
      </a:dk2>
      <a:lt2>
        <a:srgbClr val="2C7471"/>
      </a:lt2>
      <a:accent1>
        <a:srgbClr val="6BB289"/>
      </a:accent1>
      <a:accent2>
        <a:srgbClr val="EDECEC"/>
      </a:accent2>
      <a:accent3>
        <a:srgbClr val="8ACEA6"/>
      </a:accent3>
      <a:accent4>
        <a:srgbClr val="126660"/>
      </a:accent4>
      <a:accent5>
        <a:srgbClr val="3163B5"/>
      </a:accent5>
      <a:accent6>
        <a:srgbClr val="FFFFFF"/>
      </a:accent6>
      <a:hlink>
        <a:srgbClr val="4F81BD"/>
      </a:hlink>
      <a:folHlink>
        <a:srgbClr val="8064A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C78BAB6A1C84F545963E0C901C12A503" ma:contentTypeVersion="13" ma:contentTypeDescription="Crear nuevo documento." ma:contentTypeScope="" ma:versionID="72f1889dfbcdd83fbc240b864d4538ff">
  <xsd:schema xmlns:xsd="http://www.w3.org/2001/XMLSchema" xmlns:xs="http://www.w3.org/2001/XMLSchema" xmlns:p="http://schemas.microsoft.com/office/2006/metadata/properties" xmlns:ns2="647396e3-6a7c-49e4-86bb-38ecec5b669c" xmlns:ns3="cf327815-79d0-4fc2-8b8d-cf7e72fbbfb7" targetNamespace="http://schemas.microsoft.com/office/2006/metadata/properties" ma:root="true" ma:fieldsID="3e5149360898c58efd1605597a8c192d" ns2:_="" ns3:_="">
    <xsd:import namespace="647396e3-6a7c-49e4-86bb-38ecec5b669c"/>
    <xsd:import namespace="cf327815-79d0-4fc2-8b8d-cf7e72fbbfb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7396e3-6a7c-49e4-86bb-38ecec5b669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description="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Etiquetas de imagen" ma:readOnly="false" ma:fieldId="{5cf76f15-5ced-4ddc-b409-7134ff3c332f}" ma:taxonomyMulti="true" ma:sspId="951800dd-f53a-43a5-a698-f470e596063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327815-79d0-4fc2-8b8d-cf7e72fbbfb7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b90cdd13-5fd3-47fb-8bca-23f56ed786a9}" ma:internalName="TaxCatchAll" ma:showField="CatchAllData" ma:web="cf327815-79d0-4fc2-8b8d-cf7e72fbbfb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f327815-79d0-4fc2-8b8d-cf7e72fbbfb7" xsi:nil="true"/>
    <lcf76f155ced4ddcb4097134ff3c332f xmlns="647396e3-6a7c-49e4-86bb-38ecec5b669c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6AF3FD06-121E-4F13-9171-1254A1A2207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78FF338-603C-4559-84E6-71458560BDD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47396e3-6a7c-49e4-86bb-38ecec5b669c"/>
    <ds:schemaRef ds:uri="cf327815-79d0-4fc2-8b8d-cf7e72fbbf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F843ECF-8667-4401-BA6B-7F513BBAF889}">
  <ds:schemaRefs>
    <ds:schemaRef ds:uri="9b53d6be-5940-4371-8a56-d6ca0a43a11a"/>
    <ds:schemaRef ds:uri="http://purl.org/dc/dcmitype/"/>
    <ds:schemaRef ds:uri="http://purl.org/dc/terms/"/>
    <ds:schemaRef ds:uri="http://schemas.microsoft.com/office/infopath/2007/PartnerControls"/>
    <ds:schemaRef ds:uri="http://www.w3.org/XML/1998/namespace"/>
    <ds:schemaRef ds:uri="http://purl.org/dc/elements/1.1/"/>
    <ds:schemaRef ds:uri="http://schemas.microsoft.com/office/2006/documentManagement/types"/>
    <ds:schemaRef ds:uri="http://schemas.microsoft.com/office/2006/metadata/properties"/>
    <ds:schemaRef ds:uri="http://schemas.openxmlformats.org/package/2006/metadata/core-properties"/>
    <ds:schemaRef ds:uri="c1752347-4e16-4ce8-a381-9ddf3e797ad6"/>
    <ds:schemaRef ds:uri="cf327815-79d0-4fc2-8b8d-cf7e72fbbfb7"/>
    <ds:schemaRef ds:uri="647396e3-6a7c-49e4-86bb-38ecec5b669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3009</Words>
  <Application>Microsoft Office PowerPoint</Application>
  <PresentationFormat>Custom</PresentationFormat>
  <Paragraphs>271</Paragraphs>
  <Slides>22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18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42" baseType="lpstr">
      <vt:lpstr>Adobe Clean DC</vt:lpstr>
      <vt:lpstr>-apple-system</vt:lpstr>
      <vt:lpstr>Arial</vt:lpstr>
      <vt:lpstr>Arial</vt:lpstr>
      <vt:lpstr>Calibri</vt:lpstr>
      <vt:lpstr>Calibri Light</vt:lpstr>
      <vt:lpstr>EC Square Sans Pro</vt:lpstr>
      <vt:lpstr>ECSquareSansPro-Regular</vt:lpstr>
      <vt:lpstr>Google Sans</vt:lpstr>
      <vt:lpstr>Montserrat</vt:lpstr>
      <vt:lpstr>Open Sans</vt:lpstr>
      <vt:lpstr>Raleway</vt:lpstr>
      <vt:lpstr>Roboto</vt:lpstr>
      <vt:lpstr>Segoe UI</vt:lpstr>
      <vt:lpstr>Times New Roman</vt:lpstr>
      <vt:lpstr>Verdana</vt:lpstr>
      <vt:lpstr>Whitney-Book</vt:lpstr>
      <vt:lpstr>Wingdings</vt:lpstr>
      <vt:lpstr>1_Office Theme</vt:lpstr>
      <vt:lpstr>Tema de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PLANTILLA_PPT</dc:title>
  <dc:creator>Monica Zabala Utrillas</dc:creator>
  <cp:lastModifiedBy>Andrea Castro Troya</cp:lastModifiedBy>
  <cp:revision>269</cp:revision>
  <dcterms:created xsi:type="dcterms:W3CDTF">2023-11-20T15:58:16Z</dcterms:created>
  <dcterms:modified xsi:type="dcterms:W3CDTF">2024-11-08T12:31:37Z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2023-11-20T00:00:00Z</vt:filetime>
  </property>
  <property fmtid="{D5CDD505-2E9C-101B-9397-08002B2CF9AE}" pid="3" name="Creator">
    <vt:lpwstr>Adobe Illustrator 28.0 (Windows)</vt:lpwstr>
  </property>
  <property fmtid="{D5CDD505-2E9C-101B-9397-08002B2CF9AE}" pid="4" name="CreatorVersion">
    <vt:lpwstr>21.0.0</vt:lpwstr>
  </property>
  <property fmtid="{D5CDD505-2E9C-101B-9397-08002B2CF9AE}" pid="5" name="LastSaved">
    <vt:filetime>2023-11-20T00:00:00Z</vt:filetime>
  </property>
  <property fmtid="{D5CDD505-2E9C-101B-9397-08002B2CF9AE}" pid="6" name="Producer">
    <vt:lpwstr>Adobe PDF library 17.00</vt:lpwstr>
  </property>
  <property fmtid="{D5CDD505-2E9C-101B-9397-08002B2CF9AE}" pid="7" name="ContentTypeId">
    <vt:lpwstr>0x010100C78BAB6A1C84F545963E0C901C12A503</vt:lpwstr>
  </property>
  <property fmtid="{D5CDD505-2E9C-101B-9397-08002B2CF9AE}" pid="8" name="MSIP_Label_6bd9ddd1-4d20-43f6-abfa-fc3c07406f94_Enabled">
    <vt:lpwstr>true</vt:lpwstr>
  </property>
  <property fmtid="{D5CDD505-2E9C-101B-9397-08002B2CF9AE}" pid="9" name="MSIP_Label_6bd9ddd1-4d20-43f6-abfa-fc3c07406f94_SetDate">
    <vt:lpwstr>2024-01-31T10:53:41Z</vt:lpwstr>
  </property>
  <property fmtid="{D5CDD505-2E9C-101B-9397-08002B2CF9AE}" pid="10" name="MSIP_Label_6bd9ddd1-4d20-43f6-abfa-fc3c07406f94_Method">
    <vt:lpwstr>Standard</vt:lpwstr>
  </property>
  <property fmtid="{D5CDD505-2E9C-101B-9397-08002B2CF9AE}" pid="11" name="MSIP_Label_6bd9ddd1-4d20-43f6-abfa-fc3c07406f94_Name">
    <vt:lpwstr>Commission Use</vt:lpwstr>
  </property>
  <property fmtid="{D5CDD505-2E9C-101B-9397-08002B2CF9AE}" pid="12" name="MSIP_Label_6bd9ddd1-4d20-43f6-abfa-fc3c07406f94_SiteId">
    <vt:lpwstr>b24c8b06-522c-46fe-9080-70926f8dddb1</vt:lpwstr>
  </property>
  <property fmtid="{D5CDD505-2E9C-101B-9397-08002B2CF9AE}" pid="13" name="MSIP_Label_6bd9ddd1-4d20-43f6-abfa-fc3c07406f94_ActionId">
    <vt:lpwstr>e3c45984-78d1-4dc9-b2e6-636c6bc42d8b</vt:lpwstr>
  </property>
  <property fmtid="{D5CDD505-2E9C-101B-9397-08002B2CF9AE}" pid="14" name="MSIP_Label_6bd9ddd1-4d20-43f6-abfa-fc3c07406f94_ContentBits">
    <vt:lpwstr>0</vt:lpwstr>
  </property>
  <property fmtid="{D5CDD505-2E9C-101B-9397-08002B2CF9AE}" pid="15" name="MediaServiceImageTags">
    <vt:lpwstr/>
  </property>
  <property fmtid="{D5CDD505-2E9C-101B-9397-08002B2CF9AE}" pid="16" name="Order">
    <vt:r8>400000</vt:r8>
  </property>
  <property fmtid="{D5CDD505-2E9C-101B-9397-08002B2CF9AE}" pid="17" name="ComplianceAssetId">
    <vt:lpwstr/>
  </property>
  <property fmtid="{D5CDD505-2E9C-101B-9397-08002B2CF9AE}" pid="18" name="_ExtendedDescription">
    <vt:lpwstr/>
  </property>
  <property fmtid="{D5CDD505-2E9C-101B-9397-08002B2CF9AE}" pid="19" name="TriggerFlowInfo">
    <vt:lpwstr/>
  </property>
</Properties>
</file>