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5" r:id="rId2"/>
  </p:sldMasterIdLst>
  <p:notesMasterIdLst>
    <p:notesMasterId r:id="rId19"/>
  </p:notesMasterIdLst>
  <p:sldIdLst>
    <p:sldId id="261" r:id="rId3"/>
    <p:sldId id="272" r:id="rId4"/>
    <p:sldId id="263" r:id="rId5"/>
    <p:sldId id="264" r:id="rId6"/>
    <p:sldId id="274" r:id="rId7"/>
    <p:sldId id="275" r:id="rId8"/>
    <p:sldId id="276" r:id="rId9"/>
    <p:sldId id="284" r:id="rId10"/>
    <p:sldId id="282" r:id="rId11"/>
    <p:sldId id="280" r:id="rId12"/>
    <p:sldId id="279" r:id="rId13"/>
    <p:sldId id="281" r:id="rId14"/>
    <p:sldId id="287" r:id="rId15"/>
    <p:sldId id="289" r:id="rId16"/>
    <p:sldId id="286" r:id="rId17"/>
    <p:sldId id="283" r:id="rId18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5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  <p:cmAuthor id="2" name="cmunoz@aemps.es" initials="cm" lastIdx="1" clrIdx="1">
    <p:extLst>
      <p:ext uri="{19B8F6BF-5375-455C-9EA6-DF929625EA0E}">
        <p15:presenceInfo xmlns:p15="http://schemas.microsoft.com/office/powerpoint/2012/main" userId="S::urn:spo:guest#cmunoz@aemps.es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4FA1"/>
    <a:srgbClr val="002764"/>
    <a:srgbClr val="056AB7"/>
    <a:srgbClr val="E8E8E9"/>
    <a:srgbClr val="C2D829"/>
    <a:srgbClr val="A02D8D"/>
    <a:srgbClr val="F2286B"/>
    <a:srgbClr val="003399"/>
    <a:srgbClr val="2C7470"/>
    <a:srgbClr val="6BB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4E3448-E03A-4941-B040-EA1D138A2A37}" v="8" dt="2024-02-14T17:02:04.22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45" autoAdjust="0"/>
  </p:normalViewPr>
  <p:slideViewPr>
    <p:cSldViewPr>
      <p:cViewPr varScale="1">
        <p:scale>
          <a:sx n="59" d="100"/>
          <a:sy n="59" d="100"/>
        </p:scale>
        <p:origin x="96" y="660"/>
      </p:cViewPr>
      <p:guideLst>
        <p:guide orient="horz" pos="2884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ás Juhász" userId="09a58b91f9e979a1" providerId="LiveId" clId="{274E3448-E03A-4941-B040-EA1D138A2A37}"/>
    <pc:docChg chg="undo custSel modSld modMainMaster">
      <pc:chgData name="András Juhász" userId="09a58b91f9e979a1" providerId="LiveId" clId="{274E3448-E03A-4941-B040-EA1D138A2A37}" dt="2024-02-14T17:02:24.817" v="24" actId="478"/>
      <pc:docMkLst>
        <pc:docMk/>
      </pc:docMkLst>
      <pc:sldChg chg="delSp modSp mod">
        <pc:chgData name="András Juhász" userId="09a58b91f9e979a1" providerId="LiveId" clId="{274E3448-E03A-4941-B040-EA1D138A2A37}" dt="2024-02-14T17:02:07.394" v="22" actId="478"/>
        <pc:sldMkLst>
          <pc:docMk/>
          <pc:sldMk cId="2499853343" sldId="261"/>
        </pc:sldMkLst>
        <pc:spChg chg="del mod">
          <ac:chgData name="András Juhász" userId="09a58b91f9e979a1" providerId="LiveId" clId="{274E3448-E03A-4941-B040-EA1D138A2A37}" dt="2024-02-14T17:02:07.394" v="22" actId="478"/>
          <ac:spMkLst>
            <pc:docMk/>
            <pc:sldMk cId="2499853343" sldId="261"/>
            <ac:spMk id="4" creationId="{FE4FA9D6-4789-C487-1271-8D50B8F9D5D1}"/>
          </ac:spMkLst>
        </pc:spChg>
      </pc:sldChg>
      <pc:sldChg chg="modSp mod">
        <pc:chgData name="András Juhász" userId="09a58b91f9e979a1" providerId="LiveId" clId="{274E3448-E03A-4941-B040-EA1D138A2A37}" dt="2024-02-14T16:25:11.008" v="5" actId="14100"/>
        <pc:sldMkLst>
          <pc:docMk/>
          <pc:sldMk cId="1451190187" sldId="263"/>
        </pc:sldMkLst>
        <pc:spChg chg="mod">
          <ac:chgData name="András Juhász" userId="09a58b91f9e979a1" providerId="LiveId" clId="{274E3448-E03A-4941-B040-EA1D138A2A37}" dt="2024-02-14T16:25:11.008" v="5" actId="14100"/>
          <ac:spMkLst>
            <pc:docMk/>
            <pc:sldMk cId="1451190187" sldId="263"/>
            <ac:spMk id="3" creationId="{B5FE635C-E70F-8B1F-2FAD-7C287FAAC353}"/>
          </ac:spMkLst>
        </pc:spChg>
      </pc:sldChg>
      <pc:sldChg chg="delSp modSp mod">
        <pc:chgData name="András Juhász" userId="09a58b91f9e979a1" providerId="LiveId" clId="{274E3448-E03A-4941-B040-EA1D138A2A37}" dt="2024-02-14T17:02:09.409" v="23" actId="478"/>
        <pc:sldMkLst>
          <pc:docMk/>
          <pc:sldMk cId="23003404" sldId="272"/>
        </pc:sldMkLst>
        <pc:spChg chg="mod">
          <ac:chgData name="András Juhász" userId="09a58b91f9e979a1" providerId="LiveId" clId="{274E3448-E03A-4941-B040-EA1D138A2A37}" dt="2024-02-14T16:25:00.207" v="2" actId="14100"/>
          <ac:spMkLst>
            <pc:docMk/>
            <pc:sldMk cId="23003404" sldId="272"/>
            <ac:spMk id="2" creationId="{411CE633-EB29-E927-F456-A78DDF0F09C5}"/>
          </ac:spMkLst>
        </pc:spChg>
        <pc:spChg chg="del">
          <ac:chgData name="András Juhász" userId="09a58b91f9e979a1" providerId="LiveId" clId="{274E3448-E03A-4941-B040-EA1D138A2A37}" dt="2024-02-14T17:02:09.409" v="23" actId="478"/>
          <ac:spMkLst>
            <pc:docMk/>
            <pc:sldMk cId="23003404" sldId="272"/>
            <ac:spMk id="4" creationId="{79E2012F-1C06-14BC-C50C-C8B49BB1DFAB}"/>
          </ac:spMkLst>
        </pc:spChg>
        <pc:spChg chg="mod">
          <ac:chgData name="András Juhász" userId="09a58b91f9e979a1" providerId="LiveId" clId="{274E3448-E03A-4941-B040-EA1D138A2A37}" dt="2024-02-14T16:25:02.606" v="3" actId="1076"/>
          <ac:spMkLst>
            <pc:docMk/>
            <pc:sldMk cId="23003404" sldId="272"/>
            <ac:spMk id="5" creationId="{CBC18AA7-8C1D-4C1C-B629-AA10E16721CA}"/>
          </ac:spMkLst>
        </pc:spChg>
      </pc:sldChg>
      <pc:sldChg chg="modSp mod">
        <pc:chgData name="András Juhász" userId="09a58b91f9e979a1" providerId="LiveId" clId="{274E3448-E03A-4941-B040-EA1D138A2A37}" dt="2024-02-14T16:48:17.119" v="7" actId="14100"/>
        <pc:sldMkLst>
          <pc:docMk/>
          <pc:sldMk cId="1325050069" sldId="274"/>
        </pc:sldMkLst>
        <pc:spChg chg="mod">
          <ac:chgData name="András Juhász" userId="09a58b91f9e979a1" providerId="LiveId" clId="{274E3448-E03A-4941-B040-EA1D138A2A37}" dt="2024-02-14T16:25:15.372" v="6" actId="20577"/>
          <ac:spMkLst>
            <pc:docMk/>
            <pc:sldMk cId="1325050069" sldId="274"/>
            <ac:spMk id="2" creationId="{D35F7D5A-9A12-4EB9-829F-CE869FE35561}"/>
          </ac:spMkLst>
        </pc:spChg>
        <pc:spChg chg="mod">
          <ac:chgData name="András Juhász" userId="09a58b91f9e979a1" providerId="LiveId" clId="{274E3448-E03A-4941-B040-EA1D138A2A37}" dt="2024-02-14T16:48:17.119" v="7" actId="14100"/>
          <ac:spMkLst>
            <pc:docMk/>
            <pc:sldMk cId="1325050069" sldId="274"/>
            <ac:spMk id="3" creationId="{00000000-0000-0000-0000-000000000000}"/>
          </ac:spMkLst>
        </pc:spChg>
      </pc:sldChg>
      <pc:sldChg chg="modSp mod">
        <pc:chgData name="András Juhász" userId="09a58b91f9e979a1" providerId="LiveId" clId="{274E3448-E03A-4941-B040-EA1D138A2A37}" dt="2024-02-14T16:49:31.847" v="12" actId="14100"/>
        <pc:sldMkLst>
          <pc:docMk/>
          <pc:sldMk cId="2693004534" sldId="275"/>
        </pc:sldMkLst>
        <pc:spChg chg="mod">
          <ac:chgData name="András Juhász" userId="09a58b91f9e979a1" providerId="LiveId" clId="{274E3448-E03A-4941-B040-EA1D138A2A37}" dt="2024-02-14T16:49:25.867" v="10" actId="14100"/>
          <ac:spMkLst>
            <pc:docMk/>
            <pc:sldMk cId="2693004534" sldId="275"/>
            <ac:spMk id="3" creationId="{F785B181-37C4-6337-3D09-EB01F82F9604}"/>
          </ac:spMkLst>
        </pc:spChg>
        <pc:spChg chg="mod">
          <ac:chgData name="András Juhász" userId="09a58b91f9e979a1" providerId="LiveId" clId="{274E3448-E03A-4941-B040-EA1D138A2A37}" dt="2024-02-14T16:48:21.365" v="8" actId="1076"/>
          <ac:spMkLst>
            <pc:docMk/>
            <pc:sldMk cId="2693004534" sldId="275"/>
            <ac:spMk id="4" creationId="{6135D339-F385-4F96-8521-9EA99C890917}"/>
          </ac:spMkLst>
        </pc:spChg>
        <pc:spChg chg="mod">
          <ac:chgData name="András Juhász" userId="09a58b91f9e979a1" providerId="LiveId" clId="{274E3448-E03A-4941-B040-EA1D138A2A37}" dt="2024-02-14T16:49:28.314" v="11" actId="1076"/>
          <ac:spMkLst>
            <pc:docMk/>
            <pc:sldMk cId="2693004534" sldId="275"/>
            <ac:spMk id="7" creationId="{06E91C70-FF35-088D-22F5-329EFA94CDC2}"/>
          </ac:spMkLst>
        </pc:spChg>
        <pc:spChg chg="mod">
          <ac:chgData name="András Juhász" userId="09a58b91f9e979a1" providerId="LiveId" clId="{274E3448-E03A-4941-B040-EA1D138A2A37}" dt="2024-02-14T16:49:31.847" v="12" actId="14100"/>
          <ac:spMkLst>
            <pc:docMk/>
            <pc:sldMk cId="2693004534" sldId="275"/>
            <ac:spMk id="9" creationId="{DF367DC2-EC51-6564-AD27-F2273D45F00C}"/>
          </ac:spMkLst>
        </pc:spChg>
      </pc:sldChg>
      <pc:sldChg chg="modSp mod">
        <pc:chgData name="András Juhász" userId="09a58b91f9e979a1" providerId="LiveId" clId="{274E3448-E03A-4941-B040-EA1D138A2A37}" dt="2024-02-14T16:49:44.620" v="13" actId="404"/>
        <pc:sldMkLst>
          <pc:docMk/>
          <pc:sldMk cId="2101256733" sldId="276"/>
        </pc:sldMkLst>
        <pc:spChg chg="mod">
          <ac:chgData name="András Juhász" userId="09a58b91f9e979a1" providerId="LiveId" clId="{274E3448-E03A-4941-B040-EA1D138A2A37}" dt="2024-02-14T16:49:44.620" v="13" actId="404"/>
          <ac:spMkLst>
            <pc:docMk/>
            <pc:sldMk cId="2101256733" sldId="276"/>
            <ac:spMk id="9" creationId="{D3D5898F-F375-489E-901B-A22AC9EFCE86}"/>
          </ac:spMkLst>
        </pc:spChg>
      </pc:sldChg>
      <pc:sldChg chg="delSp mod">
        <pc:chgData name="András Juhász" userId="09a58b91f9e979a1" providerId="LiveId" clId="{274E3448-E03A-4941-B040-EA1D138A2A37}" dt="2024-02-14T17:02:24.817" v="24" actId="478"/>
        <pc:sldMkLst>
          <pc:docMk/>
          <pc:sldMk cId="3253062422" sldId="283"/>
        </pc:sldMkLst>
        <pc:spChg chg="del">
          <ac:chgData name="András Juhász" userId="09a58b91f9e979a1" providerId="LiveId" clId="{274E3448-E03A-4941-B040-EA1D138A2A37}" dt="2024-02-14T17:02:24.817" v="24" actId="478"/>
          <ac:spMkLst>
            <pc:docMk/>
            <pc:sldMk cId="3253062422" sldId="283"/>
            <ac:spMk id="2" creationId="{06F56069-61E0-F2CA-D6A8-ED2C3FB0F7D1}"/>
          </ac:spMkLst>
        </pc:spChg>
      </pc:sldChg>
      <pc:sldMasterChg chg="modSldLayout">
        <pc:chgData name="András Juhász" userId="09a58b91f9e979a1" providerId="LiveId" clId="{274E3448-E03A-4941-B040-EA1D138A2A37}" dt="2024-02-14T17:01:43.055" v="17" actId="14826"/>
        <pc:sldMasterMkLst>
          <pc:docMk/>
          <pc:sldMasterMk cId="0" sldId="2147483648"/>
        </pc:sldMasterMkLst>
        <pc:sldLayoutChg chg="modSp">
          <pc:chgData name="András Juhász" userId="09a58b91f9e979a1" providerId="LiveId" clId="{274E3448-E03A-4941-B040-EA1D138A2A37}" dt="2024-02-14T17:01:30.287" v="15" actId="14826"/>
          <pc:sldLayoutMkLst>
            <pc:docMk/>
            <pc:sldMasterMk cId="0" sldId="2147483648"/>
            <pc:sldLayoutMk cId="0" sldId="2147483662"/>
          </pc:sldLayoutMkLst>
          <pc:picChg chg="mod">
            <ac:chgData name="András Juhász" userId="09a58b91f9e979a1" providerId="LiveId" clId="{274E3448-E03A-4941-B040-EA1D138A2A37}" dt="2024-02-14T17:01:30.287" v="15" actId="14826"/>
            <ac:picMkLst>
              <pc:docMk/>
              <pc:sldMasterMk cId="0" sldId="2147483648"/>
              <pc:sldLayoutMk cId="0" sldId="2147483662"/>
              <ac:picMk id="51" creationId="{1007B104-92BA-4BA5-A656-DA433D20A54C}"/>
            </ac:picMkLst>
          </pc:picChg>
        </pc:sldLayoutChg>
        <pc:sldLayoutChg chg="modSp">
          <pc:chgData name="András Juhász" userId="09a58b91f9e979a1" providerId="LiveId" clId="{274E3448-E03A-4941-B040-EA1D138A2A37}" dt="2024-02-14T17:01:43.055" v="17" actId="14826"/>
          <pc:sldLayoutMkLst>
            <pc:docMk/>
            <pc:sldMasterMk cId="0" sldId="2147483648"/>
            <pc:sldLayoutMk cId="1616781686" sldId="2147483670"/>
          </pc:sldLayoutMkLst>
          <pc:picChg chg="mod">
            <ac:chgData name="András Juhász" userId="09a58b91f9e979a1" providerId="LiveId" clId="{274E3448-E03A-4941-B040-EA1D138A2A37}" dt="2024-02-14T17:01:43.055" v="17" actId="14826"/>
            <ac:picMkLst>
              <pc:docMk/>
              <pc:sldMasterMk cId="0" sldId="2147483648"/>
              <pc:sldLayoutMk cId="1616781686" sldId="2147483670"/>
              <ac:picMk id="37" creationId="{C53E509D-9C05-4F64-B596-3792F76B9CA7}"/>
            </ac:picMkLst>
          </pc:picChg>
        </pc:sldLayoutChg>
        <pc:sldLayoutChg chg="modSp">
          <pc:chgData name="András Juhász" userId="09a58b91f9e979a1" providerId="LiveId" clId="{274E3448-E03A-4941-B040-EA1D138A2A37}" dt="2024-02-14T17:01:23.692" v="14" actId="14826"/>
          <pc:sldLayoutMkLst>
            <pc:docMk/>
            <pc:sldMasterMk cId="0" sldId="2147483648"/>
            <pc:sldLayoutMk cId="2338063851" sldId="2147483671"/>
          </pc:sldLayoutMkLst>
          <pc:picChg chg="mod">
            <ac:chgData name="András Juhász" userId="09a58b91f9e979a1" providerId="LiveId" clId="{274E3448-E03A-4941-B040-EA1D138A2A37}" dt="2024-02-14T17:01:23.692" v="14" actId="14826"/>
            <ac:picMkLst>
              <pc:docMk/>
              <pc:sldMasterMk cId="0" sldId="2147483648"/>
              <pc:sldLayoutMk cId="2338063851" sldId="2147483671"/>
              <ac:picMk id="31" creationId="{CAFA4BC5-2257-40A4-B395-98CD2A8A41B0}"/>
            </ac:picMkLst>
          </pc:picChg>
        </pc:sldLayoutChg>
        <pc:sldLayoutChg chg="modSp">
          <pc:chgData name="András Juhász" userId="09a58b91f9e979a1" providerId="LiveId" clId="{274E3448-E03A-4941-B040-EA1D138A2A37}" dt="2024-02-14T17:01:35.331" v="16" actId="14826"/>
          <pc:sldLayoutMkLst>
            <pc:docMk/>
            <pc:sldMasterMk cId="0" sldId="2147483648"/>
            <pc:sldLayoutMk cId="417991825" sldId="2147483672"/>
          </pc:sldLayoutMkLst>
          <pc:picChg chg="mod">
            <ac:chgData name="András Juhász" userId="09a58b91f9e979a1" providerId="LiveId" clId="{274E3448-E03A-4941-B040-EA1D138A2A37}" dt="2024-02-14T17:01:35.331" v="16" actId="14826"/>
            <ac:picMkLst>
              <pc:docMk/>
              <pc:sldMasterMk cId="0" sldId="2147483648"/>
              <pc:sldLayoutMk cId="417991825" sldId="2147483672"/>
              <ac:picMk id="37" creationId="{5505FB79-408A-43F3-9FF6-95F9DFF43961}"/>
            </ac:picMkLst>
          </pc:picChg>
        </pc:sldLayoutChg>
      </pc:sldMasterChg>
      <pc:sldMasterChg chg="modSldLayout">
        <pc:chgData name="András Juhász" userId="09a58b91f9e979a1" providerId="LiveId" clId="{274E3448-E03A-4941-B040-EA1D138A2A37}" dt="2024-02-14T17:02:04.223" v="21" actId="14826"/>
        <pc:sldMasterMkLst>
          <pc:docMk/>
          <pc:sldMasterMk cId="3465158713" sldId="2147483675"/>
        </pc:sldMasterMkLst>
        <pc:sldLayoutChg chg="modSp">
          <pc:chgData name="András Juhász" userId="09a58b91f9e979a1" providerId="LiveId" clId="{274E3448-E03A-4941-B040-EA1D138A2A37}" dt="2024-02-14T17:01:47.758" v="18" actId="14826"/>
          <pc:sldLayoutMkLst>
            <pc:docMk/>
            <pc:sldMasterMk cId="3465158713" sldId="2147483675"/>
            <pc:sldLayoutMk cId="1413523471" sldId="2147483676"/>
          </pc:sldLayoutMkLst>
          <pc:picChg chg="mod">
            <ac:chgData name="András Juhász" userId="09a58b91f9e979a1" providerId="LiveId" clId="{274E3448-E03A-4941-B040-EA1D138A2A37}" dt="2024-02-14T17:01:47.758" v="18" actId="14826"/>
            <ac:picMkLst>
              <pc:docMk/>
              <pc:sldMasterMk cId="3465158713" sldId="2147483675"/>
              <pc:sldLayoutMk cId="1413523471" sldId="2147483676"/>
              <ac:picMk id="34" creationId="{582D17B3-5A6C-42CA-853B-4103A0708918}"/>
            </ac:picMkLst>
          </pc:picChg>
        </pc:sldLayoutChg>
        <pc:sldLayoutChg chg="modSp">
          <pc:chgData name="András Juhász" userId="09a58b91f9e979a1" providerId="LiveId" clId="{274E3448-E03A-4941-B040-EA1D138A2A37}" dt="2024-02-14T17:01:52.107" v="19" actId="14826"/>
          <pc:sldLayoutMkLst>
            <pc:docMk/>
            <pc:sldMasterMk cId="3465158713" sldId="2147483675"/>
            <pc:sldLayoutMk cId="3377854443" sldId="2147483677"/>
          </pc:sldLayoutMkLst>
          <pc:picChg chg="mod">
            <ac:chgData name="András Juhász" userId="09a58b91f9e979a1" providerId="LiveId" clId="{274E3448-E03A-4941-B040-EA1D138A2A37}" dt="2024-02-14T17:01:52.107" v="19" actId="14826"/>
            <ac:picMkLst>
              <pc:docMk/>
              <pc:sldMasterMk cId="3465158713" sldId="2147483675"/>
              <pc:sldLayoutMk cId="3377854443" sldId="2147483677"/>
              <ac:picMk id="51" creationId="{1007B104-92BA-4BA5-A656-DA433D20A54C}"/>
            </ac:picMkLst>
          </pc:picChg>
        </pc:sldLayoutChg>
        <pc:sldLayoutChg chg="modSp">
          <pc:chgData name="András Juhász" userId="09a58b91f9e979a1" providerId="LiveId" clId="{274E3448-E03A-4941-B040-EA1D138A2A37}" dt="2024-02-14T17:01:56.876" v="20" actId="14826"/>
          <pc:sldLayoutMkLst>
            <pc:docMk/>
            <pc:sldMasterMk cId="3465158713" sldId="2147483675"/>
            <pc:sldLayoutMk cId="927347273" sldId="2147483678"/>
          </pc:sldLayoutMkLst>
          <pc:picChg chg="mod">
            <ac:chgData name="András Juhász" userId="09a58b91f9e979a1" providerId="LiveId" clId="{274E3448-E03A-4941-B040-EA1D138A2A37}" dt="2024-02-14T17:01:56.876" v="20" actId="14826"/>
            <ac:picMkLst>
              <pc:docMk/>
              <pc:sldMasterMk cId="3465158713" sldId="2147483675"/>
              <pc:sldLayoutMk cId="927347273" sldId="2147483678"/>
              <ac:picMk id="37" creationId="{5505FB79-408A-43F3-9FF6-95F9DFF43961}"/>
            </ac:picMkLst>
          </pc:picChg>
        </pc:sldLayoutChg>
        <pc:sldLayoutChg chg="modSp">
          <pc:chgData name="András Juhász" userId="09a58b91f9e979a1" providerId="LiveId" clId="{274E3448-E03A-4941-B040-EA1D138A2A37}" dt="2024-02-14T17:02:04.223" v="21" actId="14826"/>
          <pc:sldLayoutMkLst>
            <pc:docMk/>
            <pc:sldMasterMk cId="3465158713" sldId="2147483675"/>
            <pc:sldLayoutMk cId="3003449662" sldId="2147483688"/>
          </pc:sldLayoutMkLst>
          <pc:picChg chg="mod">
            <ac:chgData name="András Juhász" userId="09a58b91f9e979a1" providerId="LiveId" clId="{274E3448-E03A-4941-B040-EA1D138A2A37}" dt="2024-02-14T17:02:04.223" v="21" actId="14826"/>
            <ac:picMkLst>
              <pc:docMk/>
              <pc:sldMasterMk cId="3465158713" sldId="2147483675"/>
              <pc:sldLayoutMk cId="3003449662" sldId="2147483688"/>
              <ac:picMk id="37" creationId="{C53E509D-9C05-4F64-B596-3792F76B9CA7}"/>
            </ac:picMkLst>
          </pc:picChg>
        </pc:sldLayoutChg>
      </pc:sldMasterChg>
    </pc:docChg>
  </pc:docChgLst>
  <pc:docChgLst>
    <pc:chgData name="András Juhász" userId="09a58b91f9e979a1" providerId="LiveId" clId="{15A59E45-174D-4EF4-90FA-25F0145CAAC8}"/>
    <pc:docChg chg="custSel modSld modMainMaster">
      <pc:chgData name="András Juhász" userId="09a58b91f9e979a1" providerId="LiveId" clId="{15A59E45-174D-4EF4-90FA-25F0145CAAC8}" dt="2024-01-26T15:29:19.213" v="2" actId="14826"/>
      <pc:docMkLst>
        <pc:docMk/>
      </pc:docMkLst>
      <pc:sldChg chg="addSp modSp">
        <pc:chgData name="András Juhász" userId="09a58b91f9e979a1" providerId="LiveId" clId="{15A59E45-174D-4EF4-90FA-25F0145CAAC8}" dt="2024-01-26T13:46:24.077" v="1"/>
        <pc:sldMkLst>
          <pc:docMk/>
          <pc:sldMk cId="23003404" sldId="272"/>
        </pc:sldMkLst>
        <pc:spChg chg="add mod">
          <ac:chgData name="András Juhász" userId="09a58b91f9e979a1" providerId="LiveId" clId="{15A59E45-174D-4EF4-90FA-25F0145CAAC8}" dt="2024-01-26T13:46:24.077" v="1"/>
          <ac:spMkLst>
            <pc:docMk/>
            <pc:sldMk cId="23003404" sldId="272"/>
            <ac:spMk id="5" creationId="{CBC18AA7-8C1D-4C1C-B629-AA10E16721CA}"/>
          </ac:spMkLst>
        </pc:spChg>
      </pc:sldChg>
      <pc:sldChg chg="modSp">
        <pc:chgData name="András Juhász" userId="09a58b91f9e979a1" providerId="LiveId" clId="{15A59E45-174D-4EF4-90FA-25F0145CAAC8}" dt="2024-01-26T15:29:19.213" v="2" actId="14826"/>
        <pc:sldMkLst>
          <pc:docMk/>
          <pc:sldMk cId="2693004534" sldId="275"/>
        </pc:sldMkLst>
        <pc:picChg chg="mod">
          <ac:chgData name="András Juhász" userId="09a58b91f9e979a1" providerId="LiveId" clId="{15A59E45-174D-4EF4-90FA-25F0145CAAC8}" dt="2024-01-26T15:29:19.213" v="2" actId="14826"/>
          <ac:picMkLst>
            <pc:docMk/>
            <pc:sldMk cId="2693004534" sldId="275"/>
            <ac:picMk id="8" creationId="{E5E1A337-80E7-44C6-9C40-39B65AED3634}"/>
          </ac:picMkLst>
        </pc:picChg>
      </pc:sldChg>
      <pc:sldMasterChg chg="modSldLayout">
        <pc:chgData name="András Juhász" userId="09a58b91f9e979a1" providerId="LiveId" clId="{15A59E45-174D-4EF4-90FA-25F0145CAAC8}" dt="2024-01-26T13:46:22.650" v="0" actId="21"/>
        <pc:sldMasterMkLst>
          <pc:docMk/>
          <pc:sldMasterMk cId="0" sldId="2147483648"/>
        </pc:sldMasterMkLst>
        <pc:sldLayoutChg chg="delSp mod">
          <pc:chgData name="András Juhász" userId="09a58b91f9e979a1" providerId="LiveId" clId="{15A59E45-174D-4EF4-90FA-25F0145CAAC8}" dt="2024-01-26T13:46:22.650" v="0" actId="21"/>
          <pc:sldLayoutMkLst>
            <pc:docMk/>
            <pc:sldMasterMk cId="0" sldId="2147483648"/>
            <pc:sldLayoutMk cId="0" sldId="2147483662"/>
          </pc:sldLayoutMkLst>
          <pc:spChg chg="del">
            <ac:chgData name="András Juhász" userId="09a58b91f9e979a1" providerId="LiveId" clId="{15A59E45-174D-4EF4-90FA-25F0145CAAC8}" dt="2024-01-26T13:46:22.650" v="0" actId="21"/>
            <ac:spMkLst>
              <pc:docMk/>
              <pc:sldMasterMk cId="0" sldId="2147483648"/>
              <pc:sldLayoutMk cId="0" sldId="2147483662"/>
              <ac:spMk id="5" creationId="{CBC18AA7-8C1D-4C1C-B629-AA10E16721CA}"/>
            </ac:spMkLst>
          </pc:spChg>
        </pc:sldLayoutChg>
      </pc:sldMaster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15T18:40:27.791" idx="2">
    <p:pos x="4888" y="2728"/>
    <p:text>Comentario de goraunlu:</p:text>
    <p:extLst>
      <p:ext uri="{C676402C-5697-4E1C-873F-D02D1690AC5C}">
        <p15:threadingInfo xmlns:p15="http://schemas.microsoft.com/office/powerpoint/2012/main" timeZoneBias="-60"/>
      </p:ext>
    </p:extLst>
  </p:cm>
  <p:cm authorId="1" dt="2023-12-15T18:40:54.936" idx="3">
    <p:pos x="4888" y="2824"/>
    <p:text>maybe reword to point out that a prescription is required, not that it is mandatory to prescribe a MF as opposed to a VMP</p:text>
    <p:extLst>
      <p:ext uri="{C676402C-5697-4E1C-873F-D02D1690AC5C}">
        <p15:threadingInfo xmlns:p15="http://schemas.microsoft.com/office/powerpoint/2012/main" timeZoneBias="-60">
          <p15:parentCm authorId="1" idx="2"/>
        </p15:threadingInfo>
      </p:ext>
    </p:extLst>
  </p:cm>
  <p:cm authorId="2" dt="2023-12-18T03:22:43.277" idx="1">
    <p:pos x="4888" y="2920"/>
    <p:text>Cambiado
</p:text>
    <p:extLst>
      <p:ext uri="{C676402C-5697-4E1C-873F-D02D1690AC5C}">
        <p15:threadingInfo xmlns:p15="http://schemas.microsoft.com/office/powerpoint/2012/main" timeZoneBias="480">
          <p15:parentCm authorId="1" idx="2"/>
        </p15:threadingInfo>
      </p:ext>
    </p:extLst>
  </p:cm>
  <p:cm authorId="1" dt="2023-12-19T00:26:44.908" idx="5">
    <p:pos x="4888" y="3016"/>
    <p:text>Ok
</p:text>
    <p:extLst>
      <p:ext uri="{C676402C-5697-4E1C-873F-D02D1690AC5C}">
        <p15:threadingInfo xmlns:p15="http://schemas.microsoft.com/office/powerpoint/2012/main" timeZoneBias="480">
          <p15:parentCm authorId="1" idx="2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268AF-4920-4F59-8916-D5F4CA0E2B9C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3001-12F0-4728-A742-2BF345E96C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17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59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b="0" i="0" dirty="0">
                <a:solidFill>
                  <a:srgbClr val="474747"/>
                </a:solidFill>
                <a:effectLst/>
                <a:latin typeface="Google Sans"/>
              </a:rPr>
              <a:t>Profilassi: Il-kelma ġejja mill-Grieg għal “gwardja fuq quddiem nett,” terminu xieraq għal miżura meħuda biex tiġi missielta marda jew konsegwenza oħra mhux mixtieqa. Profilattiku huwa </a:t>
            </a:r>
            <a:r>
              <a:rPr lang="mt-MT" b="0" i="0" dirty="0">
                <a:solidFill>
                  <a:srgbClr val="040C28"/>
                </a:solidFill>
                <a:effectLst/>
                <a:latin typeface="Google Sans"/>
              </a:rPr>
              <a:t>medikazzjoni jew </a:t>
            </a:r>
            <a:r>
              <a:rPr lang="mt-MT" b="1" i="0" dirty="0">
                <a:solidFill>
                  <a:srgbClr val="040C28"/>
                </a:solidFill>
                <a:effectLst/>
                <a:latin typeface="Google Sans"/>
              </a:rPr>
              <a:t>trattament iddisinjat u użat biex jipprevjeni marda milli sseħħ</a:t>
            </a:r>
            <a:r>
              <a:rPr lang="mt-MT" b="0" i="0" dirty="0">
                <a:solidFill>
                  <a:srgbClr val="474747"/>
                </a:solidFill>
                <a:effectLst/>
                <a:latin typeface="Google Sans"/>
              </a:rPr>
              <a:t>, qabel ma jkun hemm evidenza tal-marda. </a:t>
            </a:r>
          </a:p>
          <a:p>
            <a:pPr algn="ctr"/>
            <a:endParaRPr lang="en-GB" sz="18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mt-MT" sz="1800" b="1" i="0" u="none" strike="noStrike" baseline="0" dirty="0">
                <a:solidFill>
                  <a:srgbClr val="19161A"/>
                </a:solidFill>
                <a:latin typeface="EUAlbertina"/>
              </a:rPr>
              <a:t>“Profilassi”</a:t>
            </a:r>
            <a:r>
              <a:rPr lang="mt-MT" sz="1800" i="0" u="none" strike="noStrike" baseline="0" dirty="0">
                <a:solidFill>
                  <a:srgbClr val="19161A"/>
                </a:solidFill>
                <a:latin typeface="EUAlbertina"/>
              </a:rPr>
              <a:t> </a:t>
            </a:r>
            <a:r>
              <a:rPr lang="mt-MT" sz="1800" b="0" i="0" u="none" strike="noStrike" baseline="0" dirty="0">
                <a:solidFill>
                  <a:srgbClr val="19161A"/>
                </a:solidFill>
                <a:latin typeface="EUAlbertina"/>
              </a:rPr>
              <a:t>tfisser is-somministrazzjoni ta’ prodott mediċinali lil annimal jew grupp ta’ annimali qabel ma jkun hemm sinjali kliniċi ta’ marda, sabiex tiġi evitata l-okkorrenza ta’ mard jew infezzjoni.</a:t>
            </a:r>
            <a:r>
              <a:rPr lang="mt-MT" sz="1800" b="0" i="0" u="none" strike="noStrike" baseline="0" dirty="0">
                <a:solidFill>
                  <a:srgbClr val="000000"/>
                </a:solidFill>
                <a:latin typeface="EUAlbertina"/>
              </a:rPr>
              <a:t> L-Artikolu 4(16) tar-Regolament (UE) 2019/6 dwar il-VMP.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sz="1800" b="1" i="0" u="none" strike="noStrike" baseline="0" dirty="0">
                <a:solidFill>
                  <a:srgbClr val="19161A"/>
                </a:solidFill>
                <a:latin typeface="EUAlbertina"/>
              </a:rPr>
              <a:t>“Metafilassi”</a:t>
            </a:r>
            <a:r>
              <a:rPr lang="mt-MT" sz="1800" i="0" u="none" strike="noStrike" baseline="0" dirty="0">
                <a:solidFill>
                  <a:srgbClr val="19161A"/>
                </a:solidFill>
                <a:latin typeface="EUAlbertina"/>
              </a:rPr>
              <a:t> </a:t>
            </a:r>
            <a:r>
              <a:rPr lang="mt-MT" sz="1800" b="0" i="0" u="none" strike="noStrike" baseline="0" dirty="0">
                <a:solidFill>
                  <a:srgbClr val="19161A"/>
                </a:solidFill>
                <a:latin typeface="EUAlbertina"/>
              </a:rPr>
              <a:t>tfisser is-somministrazzjoni ta’ prodott mediċinali lil grupp ta’ annimali wara dijanjożi li tistabbilixxi marda klinika f’parti mill-grupp, bl-għan li jiġu trattati l-annimali klinikament morda u jiġi kkontrollat it-tixrid ta’ din il-marda f’annimali f’kuntatt mill-qrib u li jinsabu f’riskju u li jistgħu jkunu diġà subklinikament infettati; </a:t>
            </a:r>
            <a:r>
              <a:rPr lang="mt-MT" sz="1200" b="0" i="0" u="none" strike="noStrike" baseline="0" dirty="0">
                <a:solidFill>
                  <a:srgbClr val="000000"/>
                </a:solidFill>
                <a:latin typeface="EUAlbertina"/>
              </a:rPr>
              <a:t>L-Artikolu 4(15) tar-Regolament (UE) 2019/6 dwar il-VMP.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b="0" i="0" dirty="0">
                <a:solidFill>
                  <a:srgbClr val="474747"/>
                </a:solidFill>
                <a:effectLst/>
                <a:latin typeface="Google Sans"/>
              </a:rPr>
              <a:t>Metafilassi: </a:t>
            </a:r>
            <a:r>
              <a:rPr lang="mt-MT" b="0" i="0" dirty="0">
                <a:solidFill>
                  <a:srgbClr val="040C28"/>
                </a:solidFill>
                <a:effectLst/>
                <a:latin typeface="Google Sans"/>
              </a:rPr>
              <a:t>It-trattament ta’ grupp ta’ annimali mingħajr evidenza ta’ mard, li huma f’kuntatt mill-qrib ma’ annimali oħra li għandhom evidenza ta’ mard infettiv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b="0" i="0" dirty="0">
                <a:solidFill>
                  <a:srgbClr val="474747"/>
                </a:solidFill>
                <a:effectLst/>
                <a:latin typeface="Google Sans"/>
              </a:rPr>
              <a:t>Il-profilassi/prevenzjoni u l-metafilassi jinvolvu l-amministrazzjoni ta’ antimikrobiċi lil individwi “f’saħħithom” biex “jipprevjenu” infezzjonijiet, iżda </a:t>
            </a:r>
            <a:r>
              <a:rPr lang="mt-MT" b="0" i="0" dirty="0">
                <a:solidFill>
                  <a:srgbClr val="040C28"/>
                </a:solidFill>
                <a:effectLst/>
                <a:latin typeface="Google Sans"/>
              </a:rPr>
              <a:t>għall-profilassi/prevenzjoni hemm “riskju” perċepit, filwaqt li l-metafilassi tista’ tkun “periklu” definit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607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5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AFA4BC5-2257-40A4-B395-98CD2A8A41B0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71579" y="5837620"/>
            <a:ext cx="3429000" cy="758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20809" y="5821816"/>
            <a:ext cx="3418791" cy="755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1600" y="5669995"/>
            <a:ext cx="3022600" cy="668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9800" y="6194157"/>
            <a:ext cx="2338705" cy="51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Introduction to overall EU regulatory framework supporting best practices implementation to fight AMR. </a:t>
            </a:r>
            <a:r>
              <a:rPr lang="en-GB" sz="2800" dirty="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17705" y="6181329"/>
            <a:ext cx="253429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9800" y="6194157"/>
            <a:ext cx="2338705" cy="51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20809" y="5821816"/>
            <a:ext cx="3418791" cy="755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17705" y="6181329"/>
            <a:ext cx="253429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c.europa.eu/health/amr/antimicrobial-resistance_en" TargetMode="Externa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microsoft.com/office/2017/06/relationships/model3d" Target="../media/model3d1.glb"/><Relationship Id="rId7" Type="http://schemas.openxmlformats.org/officeDocument/2006/relationships/image" Target="../media/image60.png"/><Relationship Id="rId12" Type="http://schemas.microsoft.com/office/2017/06/relationships/model3d" Target="../media/model3d3.glb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microsoft.com/office/2017/06/relationships/model3d" Target="../media/model3d2.glb"/><Relationship Id="rId15" Type="http://schemas.openxmlformats.org/officeDocument/2006/relationships/image" Target="../media/image67.png"/><Relationship Id="rId10" Type="http://schemas.openxmlformats.org/officeDocument/2006/relationships/image" Target="../media/image63.png"/><Relationship Id="rId19" Type="http://schemas.openxmlformats.org/officeDocument/2006/relationships/image" Target="../media/image71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Relationship Id="rId14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3600" b="1" dirty="0">
                <a:latin typeface="EC Square Sans Pro" panose="020B0506040000020004" pitchFamily="34" charset="0"/>
              </a:rPr>
              <a:t>MALTA</a:t>
            </a:r>
            <a:endParaRPr lang="mt-MT" sz="3600" b="1" dirty="0">
              <a:latin typeface="EC Square Sans Pro" panose="020B05060400000200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mt-MT" dirty="0">
                <a:latin typeface="EC Square Sans Pro" panose="020B0506040000020004" pitchFamily="34" charset="0"/>
              </a:rPr>
              <a:t>Malta, 7-8 ta’ Marzu 2024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D6F110D-1615-41F7-8B60-0F0BEF82F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763000" cy="533400"/>
          </a:xfrm>
        </p:spPr>
        <p:txBody>
          <a:bodyPr/>
          <a:lstStyle/>
          <a:p>
            <a:pPr marL="263525" indent="-263525"/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Qafas tal-UE dwar prodotti mediċinali veterinarji u għalf medikat</a:t>
            </a:r>
            <a:endParaRPr lang="en-GB" dirty="0"/>
          </a:p>
        </p:txBody>
      </p:sp>
      <p:sp>
        <p:nvSpPr>
          <p:cNvPr id="6" name="Rectángulo redondeado 13">
            <a:extLst>
              <a:ext uri="{FF2B5EF4-FFF2-40B4-BE49-F238E27FC236}">
                <a16:creationId xmlns:a16="http://schemas.microsoft.com/office/drawing/2014/main" id="{7BB00CA2-36EA-4098-ACE2-7D5A391017AD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1A5793A-350F-438B-B8B9-FAF0FC93B2DA}"/>
              </a:ext>
            </a:extLst>
          </p:cNvPr>
          <p:cNvSpPr txBox="1"/>
          <p:nvPr/>
        </p:nvSpPr>
        <p:spPr>
          <a:xfrm>
            <a:off x="19050" y="149363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Regolament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(UE) 2019/6 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dwar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Prodotti 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Mediċinali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Veterinarji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(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Regolament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VMP)</a:t>
            </a:r>
            <a:endParaRPr lang="mt-MT" sz="2400" b="1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588E113-3114-4B57-ADF6-E17A89A23322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Il-prodotti mediċinali veterinarji għandhom jintużaw skont it-</a:t>
            </a:r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termini tal-awtorizzazzjoni għat-tqegħid fis-suq</a:t>
            </a:r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82AA52A-2426-4FD9-857D-26DB0489176A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Lista ta’ antimikrobiċi </a:t>
            </a:r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riservati għall-bnedmin biss</a:t>
            </a:r>
            <a:r>
              <a:rPr lang="mt-MT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CF66E4B-4CF6-482C-9A7E-40F15E8847C4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Obbligu għall-Istati Membri li </a:t>
            </a:r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jiġbru data dwar il-bejgħ u l-użu tal-antimikrobiċi</a:t>
            </a:r>
          </a:p>
        </p:txBody>
      </p:sp>
      <p:pic>
        <p:nvPicPr>
          <p:cNvPr id="17" name="Gráfico 16" descr="Aguja con relleno sólido">
            <a:extLst>
              <a:ext uri="{FF2B5EF4-FFF2-40B4-BE49-F238E27FC236}">
                <a16:creationId xmlns:a16="http://schemas.microsoft.com/office/drawing/2014/main" id="{3BDC9485-0094-4EFF-8575-C8E6BC5420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4200" y="1377950"/>
            <a:ext cx="587570" cy="58757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8C714553-9698-4F42-B238-F625AD217C3C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Ir-</a:t>
            </a:r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riċetti </a:t>
            </a:r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veterinarji kollha għandhom ikunu </a:t>
            </a:r>
            <a:r>
              <a:rPr lang="mt-MT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bbażati fuq eżami kliniku </a:t>
            </a:r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jew valutazzjoni xierqa oħra minn veterinarju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932E65C-AEA4-4E48-9B43-919CE68E4672}"/>
              </a:ext>
            </a:extLst>
          </p:cNvPr>
          <p:cNvSpPr txBox="1"/>
          <p:nvPr/>
        </p:nvSpPr>
        <p:spPr>
          <a:xfrm>
            <a:off x="0" y="6483350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sz="1000" i="0" u="none" strike="noStrike" baseline="0">
                <a:solidFill>
                  <a:srgbClr val="003399"/>
                </a:solidFill>
                <a:latin typeface="EC Square Sans Pro" panose="020B0506040000020004" pitchFamily="34" charset="0"/>
              </a:rPr>
              <a:t>Ir-Regolament ta’ Implimentazzjoni tal-Kummissjoni (UE) 2022/1255 tad-19 ta’ Lulju 2022 li jiddeżinja l-antimikrobiċi jew il-gruppi ta’ antimikrobiċi riżervati għat-trattament ta’ ċerti infezzjonijiet fil-bniedem, f’konformità mar-Regolament (UE) 2019/6 tal-Parlament Ewropew u tal-Kunsill </a:t>
            </a:r>
          </a:p>
        </p:txBody>
      </p:sp>
    </p:spTree>
    <p:extLst>
      <p:ext uri="{BB962C8B-B14F-4D97-AF65-F5344CB8AC3E}">
        <p14:creationId xmlns:p14="http://schemas.microsoft.com/office/powerpoint/2010/main" val="265263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D6F110D-1615-41F7-8B60-0F0BEF82F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763000" cy="533400"/>
          </a:xfrm>
        </p:spPr>
        <p:txBody>
          <a:bodyPr/>
          <a:lstStyle/>
          <a:p>
            <a:pPr marL="263525" indent="-263525"/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Qafas tal-UE dwar prodotti mediċinali veterinarji u għalf medikat</a:t>
            </a:r>
            <a:endParaRPr lang="en-GB" dirty="0"/>
          </a:p>
        </p:txBody>
      </p:sp>
      <p:sp>
        <p:nvSpPr>
          <p:cNvPr id="8" name="Rectángulo redondeado 13">
            <a:extLst>
              <a:ext uri="{FF2B5EF4-FFF2-40B4-BE49-F238E27FC236}">
                <a16:creationId xmlns:a16="http://schemas.microsoft.com/office/drawing/2014/main" id="{80340A44-7A77-4C88-8B48-9D6F88BFB5C4}"/>
              </a:ext>
            </a:extLst>
          </p:cNvPr>
          <p:cNvSpPr/>
          <p:nvPr/>
        </p:nvSpPr>
        <p:spPr>
          <a:xfrm>
            <a:off x="0" y="1378012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BD4C8FE-7C1F-44E6-9E7E-2FC368BB4227}"/>
              </a:ext>
            </a:extLst>
          </p:cNvPr>
          <p:cNvSpPr txBox="1"/>
          <p:nvPr/>
        </p:nvSpPr>
        <p:spPr>
          <a:xfrm>
            <a:off x="220980" y="1539912"/>
            <a:ext cx="10972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Regulation (EU) 2019/4 on Medicated Feed (MF Regulation)</a:t>
            </a:r>
            <a:endParaRPr lang="en-GB" sz="24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2" name="Gráfico 11" descr="Medicina con relleno sólido">
            <a:extLst>
              <a:ext uri="{FF2B5EF4-FFF2-40B4-BE49-F238E27FC236}">
                <a16:creationId xmlns:a16="http://schemas.microsoft.com/office/drawing/2014/main" id="{99FEB681-FF7F-4CDE-B37C-4BEB7BEEB7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0" y="1461274"/>
            <a:ext cx="609600" cy="6096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F999B40C-5FBD-4070-B614-8D80A041FA41}"/>
              </a:ext>
            </a:extLst>
          </p:cNvPr>
          <p:cNvSpPr/>
          <p:nvPr/>
        </p:nvSpPr>
        <p:spPr>
          <a:xfrm>
            <a:off x="457200" y="2807117"/>
            <a:ext cx="3428999" cy="3048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t-M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Projbizzjoni </a:t>
            </a:r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tal-użu ta’ MF ma’ antimikrobiċi </a:t>
            </a:r>
            <a:r>
              <a:rPr lang="mt-M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għal trattament preventiv jew għall-promozzjoni tat-tkabbir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92A63BC-F733-4BC7-9DB1-63AAC45C99A6}"/>
              </a:ext>
            </a:extLst>
          </p:cNvPr>
          <p:cNvSpPr/>
          <p:nvPr/>
        </p:nvSpPr>
        <p:spPr>
          <a:xfrm>
            <a:off x="4343401" y="2807117"/>
            <a:ext cx="3428999" cy="3048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mt-MT" sz="2400">
                <a:solidFill>
                  <a:srgbClr val="002060"/>
                </a:solidFill>
                <a:latin typeface="EC Square Sans Pro"/>
              </a:rPr>
              <a:t>Rekwiżit għad-</a:t>
            </a:r>
            <a:r>
              <a:rPr lang="mt-MT" sz="2400" b="1">
                <a:solidFill>
                  <a:srgbClr val="002060"/>
                </a:solidFill>
                <a:latin typeface="EC Square Sans Pro"/>
              </a:rPr>
              <a:t>dijanjożi</a:t>
            </a:r>
            <a:r>
              <a:rPr lang="mt-MT" sz="2400">
                <a:solidFill>
                  <a:srgbClr val="002060"/>
                </a:solidFill>
                <a:latin typeface="EC Square Sans Pro"/>
              </a:rPr>
              <a:t> tal-marda qabel ir-</a:t>
            </a:r>
            <a:r>
              <a:rPr lang="mt-MT" sz="2400" b="1">
                <a:solidFill>
                  <a:srgbClr val="002060"/>
                </a:solidFill>
                <a:latin typeface="EC Square Sans Pro"/>
              </a:rPr>
              <a:t>riċetta meħtieġa għal MF</a:t>
            </a:r>
            <a:r>
              <a:rPr lang="mt-MT" sz="2400">
                <a:solidFill>
                  <a:srgbClr val="002060"/>
                </a:solidFill>
                <a:latin typeface="EC Square Sans Pro"/>
              </a:rPr>
              <a:t>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2EEE05D-BF91-43A3-BAB4-DB3C61EA130D}"/>
              </a:ext>
            </a:extLst>
          </p:cNvPr>
          <p:cNvSpPr/>
          <p:nvPr/>
        </p:nvSpPr>
        <p:spPr>
          <a:xfrm>
            <a:off x="8229601" y="2807117"/>
            <a:ext cx="3428999" cy="3048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>
              <a:spcBef>
                <a:spcPts val="600"/>
              </a:spcBef>
              <a:spcAft>
                <a:spcPts val="600"/>
              </a:spcAft>
              <a:buClrTx/>
            </a:pPr>
            <a:r>
              <a:rPr lang="mt-MT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Limitazzjoni</a:t>
            </a:r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fuq it-tul ta’ trattament u l-validità ta’ riċetta.</a:t>
            </a:r>
          </a:p>
        </p:txBody>
      </p:sp>
    </p:spTree>
    <p:extLst>
      <p:ext uri="{BB962C8B-B14F-4D97-AF65-F5344CB8AC3E}">
        <p14:creationId xmlns:p14="http://schemas.microsoft.com/office/powerpoint/2010/main" val="468902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D6F110D-1615-41F7-8B60-0F0BEF82F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763000" cy="533400"/>
          </a:xfrm>
        </p:spPr>
        <p:txBody>
          <a:bodyPr/>
          <a:lstStyle/>
          <a:p>
            <a:pPr marL="263525" indent="-263525"/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</a:t>
            </a:r>
            <a:r>
              <a:rPr lang="en-U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EU </a:t>
            </a:r>
            <a: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  <a:t>framework on veterinary medicinal products and medicated feed</a:t>
            </a:r>
            <a:endParaRPr lang="en-GB" sz="2800" strike="dblStrike" dirty="0">
              <a:solidFill>
                <a:srgbClr val="FF0000"/>
              </a:solidFill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7" name="Rectángulo redondeado 1">
            <a:extLst>
              <a:ext uri="{FF2B5EF4-FFF2-40B4-BE49-F238E27FC236}">
                <a16:creationId xmlns:a16="http://schemas.microsoft.com/office/drawing/2014/main" id="{6C960887-4C8D-4BC9-8A1C-2C74A7812E68}"/>
              </a:ext>
            </a:extLst>
          </p:cNvPr>
          <p:cNvSpPr/>
          <p:nvPr/>
        </p:nvSpPr>
        <p:spPr>
          <a:xfrm>
            <a:off x="304800" y="2755838"/>
            <a:ext cx="11263449" cy="2743200"/>
          </a:xfrm>
          <a:prstGeom prst="roundRect">
            <a:avLst>
              <a:gd name="adj" fmla="val 1191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 algn="just">
              <a:spcBef>
                <a:spcPts val="600"/>
              </a:spcBef>
              <a:spcAft>
                <a:spcPts val="600"/>
              </a:spcAft>
              <a:buClrTx/>
            </a:pPr>
            <a:endParaRPr lang="en-GB" sz="24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/>
              </a:rPr>
              <a:t>Stabbiliment ta' limiti madwar l-UE, ibbażati fuq ix-xjenza għal-livelli residwi tal-antimikrobiċi ewlenin fl-għalf kompost mhux fil-mira.</a:t>
            </a:r>
            <a:endParaRPr lang="es-ES" sz="2400" dirty="0">
              <a:solidFill>
                <a:srgbClr val="002060"/>
              </a:solidFill>
              <a:latin typeface="EC Square Sans Pro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Miżuri biex </a:t>
            </a:r>
            <a:r>
              <a:rPr lang="mt-MT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tiżdied il-kwalità tal-produzzjoni tal-għalf medikat</a:t>
            </a:r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 (dożaġġ aktar preċiż) biex jiġi evitat esponiment subterapewtiku u t-trasferiment tal-antimikrobiċi f’għalf mhux fil-mira.</a:t>
            </a:r>
          </a:p>
          <a:p>
            <a:pPr algn="just"/>
            <a:endParaRPr lang="en-GB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Rectángulo redondeado 13">
            <a:extLst>
              <a:ext uri="{FF2B5EF4-FFF2-40B4-BE49-F238E27FC236}">
                <a16:creationId xmlns:a16="http://schemas.microsoft.com/office/drawing/2014/main" id="{C286091C-9101-45A9-92DB-F5C34D3F3C2A}"/>
              </a:ext>
            </a:extLst>
          </p:cNvPr>
          <p:cNvSpPr/>
          <p:nvPr/>
        </p:nvSpPr>
        <p:spPr>
          <a:xfrm>
            <a:off x="0" y="1378012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C8A139B-D1D5-4DED-A05E-BDC38C2BF5C7}"/>
              </a:ext>
            </a:extLst>
          </p:cNvPr>
          <p:cNvSpPr txBox="1"/>
          <p:nvPr/>
        </p:nvSpPr>
        <p:spPr>
          <a:xfrm>
            <a:off x="220980" y="1539912"/>
            <a:ext cx="10972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Regolament (UE) 2019/4 dwar Għalf Medikat (Regolament MF)</a:t>
            </a:r>
          </a:p>
        </p:txBody>
      </p:sp>
      <p:pic>
        <p:nvPicPr>
          <p:cNvPr id="9" name="Gráfico 8" descr="Medicina con relleno sólido">
            <a:extLst>
              <a:ext uri="{FF2B5EF4-FFF2-40B4-BE49-F238E27FC236}">
                <a16:creationId xmlns:a16="http://schemas.microsoft.com/office/drawing/2014/main" id="{1AA5815F-0329-48EF-9452-FF5CA19194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0" y="14612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96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it-IT" b="1" dirty="0">
                <a:latin typeface="Arial"/>
                <a:cs typeface="Arial"/>
              </a:rPr>
              <a:t>Atti Legali Delegati u </a:t>
            </a:r>
            <a:r>
              <a:rPr lang="it-IT" b="1" dirty="0" err="1">
                <a:latin typeface="Arial"/>
                <a:cs typeface="Arial"/>
              </a:rPr>
              <a:t>ta</a:t>
            </a:r>
            <a:r>
              <a:rPr lang="it-IT" b="1" dirty="0">
                <a:latin typeface="Arial"/>
                <a:cs typeface="Arial"/>
              </a:rPr>
              <a:t>' </a:t>
            </a:r>
            <a:r>
              <a:rPr lang="it-IT" b="1" dirty="0" err="1">
                <a:latin typeface="Arial"/>
                <a:cs typeface="Arial"/>
              </a:rPr>
              <a:t>Implimentazzjoni</a:t>
            </a:r>
            <a:r>
              <a:rPr lang="it-IT" b="1" dirty="0">
                <a:latin typeface="Arial"/>
                <a:cs typeface="Arial"/>
              </a:rPr>
              <a:t> li </a:t>
            </a:r>
            <a:r>
              <a:rPr lang="it-IT" b="1" dirty="0" err="1">
                <a:latin typeface="Arial"/>
                <a:cs typeface="Arial"/>
              </a:rPr>
              <a:t>ġejjin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226998" y="1659009"/>
            <a:ext cx="11514021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solidFill>
                  <a:srgbClr val="002060"/>
                </a:solidFill>
                <a:latin typeface="EC Square Sans Pro"/>
              </a:rPr>
              <a:t>L</a:t>
            </a:r>
            <a:r>
              <a:rPr lang="mt-MT" sz="2000" dirty="0">
                <a:solidFill>
                  <a:srgbClr val="002060"/>
                </a:solidFill>
                <a:latin typeface="EC Square Sans Pro"/>
              </a:rPr>
              <a:t>ista ta’ sustanzi użati fi prodotti mediċinali veterinarji awtorizzati fl-Unjoni għall-użu fi speċijiet ta’ annimali terrestri li jipproduċu l-ikel jew sustanzi li jinsabu fi prodott mediċinali għall-użu mill-bniedem awtorizzati fl-Unjoni skont id-Direttiva 2001/83/KE jew ir-Regolament (KE) Nru 726/2004, li jistgħu jintużaw fi speċijiet akkwatiċi li jipproduċu l-ikel skont l-Artikolu 114(1).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5DF66-CEEA-CD42-E844-4DB9137313EA}"/>
              </a:ext>
            </a:extLst>
          </p:cNvPr>
          <p:cNvSpPr txBox="1"/>
          <p:nvPr/>
        </p:nvSpPr>
        <p:spPr>
          <a:xfrm>
            <a:off x="262310" y="3884088"/>
            <a:ext cx="1137495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solidFill>
                  <a:srgbClr val="002060"/>
                </a:solidFill>
                <a:latin typeface="EC Square Sans Pro"/>
              </a:rPr>
              <a:t>L</a:t>
            </a:r>
            <a:r>
              <a:rPr lang="mt-MT" sz="2000" dirty="0">
                <a:solidFill>
                  <a:srgbClr val="002060"/>
                </a:solidFill>
                <a:latin typeface="EC Square Sans Pro"/>
              </a:rPr>
              <a:t>ista ta’ sustanzi li huma essenzjali għat-trattament tal-ispeċijiet ekwini, jew li jġibu benefiċċju kliniku akbar meta mqabbel ma’ għażliet oħra ta’ trattament disponibbli għall-ispeċijiet ekwini u li għalihom il-perjodu tal-irtirar għall-ispeċijiet ekwini għandu jkun ta’ sitt xhur. </a:t>
            </a:r>
          </a:p>
        </p:txBody>
      </p:sp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C2AFD-9F6B-00F7-B139-026D0093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61AE648-0906-276E-EA60-82189DF9B5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mt-MT" b="1">
                <a:latin typeface="Arial"/>
                <a:cs typeface="Arial"/>
              </a:rPr>
              <a:t>Regolament Delegat u ta’ Implimentazzjoni Futur Ieħor </a:t>
            </a:r>
          </a:p>
          <a:p>
            <a:endParaRPr lang="es-ES" dirty="0"/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5EFE85E5-790D-F559-BBFC-5D0A2B2B18F9}"/>
              </a:ext>
            </a:extLst>
          </p:cNvPr>
          <p:cNvSpPr txBox="1"/>
          <p:nvPr/>
        </p:nvSpPr>
        <p:spPr>
          <a:xfrm>
            <a:off x="415153" y="1974118"/>
            <a:ext cx="11421305" cy="440120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kern="0"/>
            </a:defPPr>
          </a:lstStyle>
          <a:p>
            <a:pPr algn="just"/>
            <a:r>
              <a:rPr lang="mt-MT" sz="2000">
                <a:solidFill>
                  <a:srgbClr val="002060"/>
                </a:solidFill>
                <a:latin typeface="EC Square Sans Pro"/>
              </a:rPr>
              <a:t>Artikolu 106(6) Regoli dwar miżuri xierqa biex jiġi żgurat l-użu effettiv u sigur ta’ prodotti mediċinali veterinarji awtorizzati u preskritti għal amministrazzjoni orali permezz ta’ rotot minbarra għalf medikat u somministrati minn min irabbi l-annimali lill-annimali li jipproduċu l-ikel (abbozz)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EC Square Sans Pro"/>
              <a:ea typeface="+mn-ea"/>
              <a:cs typeface="+mn-cs"/>
            </a:endParaRPr>
          </a:p>
          <a:p>
            <a:pPr algn="just"/>
            <a:r>
              <a:rPr lang="mt-MT" sz="2000">
                <a:solidFill>
                  <a:srgbClr val="002060"/>
                </a:solidFill>
                <a:latin typeface="EC Square Sans Pro"/>
              </a:rPr>
              <a:t>Artikolu 107(6) Lista ta’ antimikrobiċi li m’għandhomx jintużaw skont l-Artikoli 112, 113 u 114; jew għandhom jintużaw biss skont l-Artikoli 112, 113 u 114 jekk jiġu sodisfatti ċerti kundizzjonijiet (Parir xjentifiku) 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EC Square Sans Pro"/>
            </a:endParaRPr>
          </a:p>
          <a:p>
            <a:pPr algn="l"/>
            <a:r>
              <a:rPr lang="mt-MT" sz="2000">
                <a:solidFill>
                  <a:srgbClr val="002060"/>
                </a:solidFill>
                <a:latin typeface="EC Square Sans Pro"/>
              </a:rPr>
              <a:t>Ir-Regolament Delegat tal-Kummissjoni (UE) 2023/905 li jissupplimenta r-Regolament (UE) 2019/6 tal-Parlament Ewropew u tal-Kunsill fir-rigward tal-applikazzjoni tal-projbizzjoni tal-użu ta’ ċerti prodotti mediċinali antimikrobiċi f’annimali jew fi prodotti li joriġinaw mill-annimali esportati minn pajjiżi terzi lejn l-Unjoni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EC Square Sans Pro"/>
            </a:endParaRPr>
          </a:p>
          <a:p>
            <a:pPr algn="just"/>
            <a:endParaRPr lang="en-US" sz="2000" dirty="0">
              <a:solidFill>
                <a:srgbClr val="002060"/>
              </a:solidFill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917786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mt-MT" b="1">
                <a:latin typeface="Arial"/>
                <a:cs typeface="Arial"/>
              </a:rPr>
              <a:t>Linji Gwida dwar l-Użu Prudenti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mt-MT" sz="2400" baseline="0">
                <a:solidFill>
                  <a:srgbClr val="002060"/>
                </a:solidFill>
                <a:latin typeface="EC Square Sans Pro"/>
                <a:ea typeface="EC Square Sans Pro"/>
                <a:cs typeface="EC Square Sans Pro"/>
              </a:rPr>
              <a:t>Linji Gwida għall-użu prudenti ta’ antimikrobiċi fil-mediċina veterinarja 2015/C 299/04</a:t>
            </a:r>
          </a:p>
          <a:p>
            <a:pPr algn="l"/>
            <a:endParaRPr lang="es-ES" sz="2800" dirty="0">
              <a:solidFill>
                <a:srgbClr val="002060"/>
              </a:solidFill>
              <a:latin typeface="EC Square Sans Pro"/>
            </a:endParaRPr>
          </a:p>
          <a:p>
            <a:pPr algn="l"/>
            <a:r>
              <a:rPr lang="mt-MT" sz="1600">
                <a:solidFill>
                  <a:srgbClr val="002060"/>
                </a:solidFill>
                <a:latin typeface="EC Square Sans Pro"/>
              </a:rPr>
              <a:t>https://health.ec.europa.eu/system/files/2016-11/2015_prudent_use_guidelines_mt_0.pdf</a:t>
            </a:r>
          </a:p>
          <a:p>
            <a:pPr algn="l"/>
            <a:endParaRPr lang="es-ES" sz="1600" dirty="0">
              <a:solidFill>
                <a:srgbClr val="002060"/>
              </a:solidFill>
              <a:latin typeface="EC Square Sans Pro"/>
            </a:endParaRPr>
          </a:p>
          <a:p>
            <a:pPr algn="l"/>
            <a:endParaRPr lang="es-ES" sz="2400" dirty="0">
              <a:solidFill>
                <a:srgbClr val="002060"/>
              </a:solidFill>
              <a:latin typeface="EC Square Sans Pro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mt-MT" sz="2400">
                <a:solidFill>
                  <a:srgbClr val="002060"/>
                </a:solidFill>
                <a:latin typeface="EC Square Sans Pro"/>
              </a:rPr>
              <a:t>Qafas tal-aħjar prattiki għall-użu tal-antimikrobiċi f’annimali li jipproduċu l-ikel fl-UE - Lejn il-livell li jmiss.</a:t>
            </a:r>
          </a:p>
          <a:p>
            <a:endParaRPr lang="en-US" sz="2400" dirty="0">
              <a:solidFill>
                <a:srgbClr val="002060"/>
              </a:solidFill>
              <a:latin typeface="EC Square Sans Pro"/>
            </a:endParaRPr>
          </a:p>
          <a:p>
            <a:r>
              <a:rPr lang="mt-MT" sz="1600">
                <a:solidFill>
                  <a:srgbClr val="002060"/>
                </a:solidFill>
                <a:latin typeface="EC Square Sans Pro"/>
              </a:rPr>
              <a:t> https://epruma.eu/home/best-practice-guides/best-practice-framework-for-the-use-of-antimicrobials-in-food-producing-animals-in-the-eu-reaching-for-the-next-level/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302BFA3-B0D0-C0A7-AE3A-CDC0AE18117E}"/>
              </a:ext>
            </a:extLst>
          </p:cNvPr>
          <p:cNvSpPr txBox="1"/>
          <p:nvPr/>
        </p:nvSpPr>
        <p:spPr>
          <a:xfrm>
            <a:off x="609600" y="1215987"/>
            <a:ext cx="764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  <a:latin typeface="EC Square Sans Pro" panose="020B0506040000020004" pitchFamily="34" charset="0"/>
              </a:rPr>
              <a:t>L-</a:t>
            </a:r>
            <a:r>
              <a:rPr lang="es-ES" dirty="0" err="1">
                <a:solidFill>
                  <a:schemeClr val="accent5"/>
                </a:solidFill>
                <a:latin typeface="EC Square Sans Pro" panose="020B0506040000020004" pitchFamily="34" charset="0"/>
              </a:rPr>
              <a:t>ebda</a:t>
            </a:r>
            <a:r>
              <a:rPr lang="es-ES" dirty="0">
                <a:solidFill>
                  <a:schemeClr val="accent5"/>
                </a:solidFill>
                <a:latin typeface="EC Square Sans Pro" panose="020B0506040000020004" pitchFamily="34" charset="0"/>
              </a:rPr>
              <a:t> </a:t>
            </a:r>
            <a:r>
              <a:rPr lang="es-ES" dirty="0" err="1">
                <a:solidFill>
                  <a:schemeClr val="accent5"/>
                </a:solidFill>
                <a:latin typeface="EC Square Sans Pro" panose="020B0506040000020004" pitchFamily="34" charset="0"/>
              </a:rPr>
              <a:t>jorbot</a:t>
            </a:r>
            <a:r>
              <a:rPr lang="es-ES" dirty="0">
                <a:solidFill>
                  <a:schemeClr val="accent5"/>
                </a:solidFill>
                <a:latin typeface="EC Square Sans Pro" panose="020B0506040000020004" pitchFamily="34" charset="0"/>
              </a:rPr>
              <a:t> </a:t>
            </a:r>
            <a:r>
              <a:rPr lang="es-ES" dirty="0" err="1">
                <a:solidFill>
                  <a:schemeClr val="accent5"/>
                </a:solidFill>
                <a:latin typeface="EC Square Sans Pro" panose="020B0506040000020004" pitchFamily="34" charset="0"/>
              </a:rPr>
              <a:t>legalment</a:t>
            </a:r>
            <a:r>
              <a:rPr lang="es-ES" dirty="0">
                <a:solidFill>
                  <a:schemeClr val="accent5"/>
                </a:solidFill>
                <a:latin typeface="EC Square Sans Pro" panose="020B0506040000020004" pitchFamily="34" charset="0"/>
              </a:rPr>
              <a:t> </a:t>
            </a:r>
            <a:r>
              <a:rPr lang="es-ES" dirty="0" err="1">
                <a:solidFill>
                  <a:schemeClr val="accent5"/>
                </a:solidFill>
                <a:latin typeface="EC Square Sans Pro" panose="020B0506040000020004" pitchFamily="34" charset="0"/>
              </a:rPr>
              <a:t>bħall-atti</a:t>
            </a:r>
            <a:r>
              <a:rPr lang="es-ES" dirty="0">
                <a:solidFill>
                  <a:schemeClr val="accent5"/>
                </a:solidFill>
                <a:latin typeface="EC Square Sans Pro" panose="020B0506040000020004" pitchFamily="34" charset="0"/>
              </a:rPr>
              <a:t>/</a:t>
            </a:r>
            <a:r>
              <a:rPr lang="es-ES" dirty="0" err="1">
                <a:solidFill>
                  <a:schemeClr val="accent5"/>
                </a:solidFill>
                <a:latin typeface="EC Square Sans Pro" panose="020B0506040000020004" pitchFamily="34" charset="0"/>
              </a:rPr>
              <a:t>dispożizzjonijiet</a:t>
            </a:r>
            <a:r>
              <a:rPr lang="es-ES" dirty="0">
                <a:solidFill>
                  <a:schemeClr val="accent5"/>
                </a:solidFill>
                <a:latin typeface="EC Square Sans Pro" panose="020B0506040000020004" pitchFamily="34" charset="0"/>
              </a:rPr>
              <a:t> </a:t>
            </a:r>
            <a:r>
              <a:rPr lang="es-ES" dirty="0" err="1">
                <a:solidFill>
                  <a:schemeClr val="accent5"/>
                </a:solidFill>
                <a:latin typeface="EC Square Sans Pro" panose="020B0506040000020004" pitchFamily="34" charset="0"/>
              </a:rPr>
              <a:t>preċedenti</a:t>
            </a:r>
            <a:endParaRPr lang="es-ES" dirty="0">
              <a:solidFill>
                <a:schemeClr val="accent5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mt-MT" noProof="0"/>
              <a:t>Grazzi!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24600" y="1225550"/>
            <a:ext cx="5525675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mt-MT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Introduzzjoni għall-qafas regolatorju ġenerali tal-UE li jappoġġa l- tal-aħjar prattiki għall-ġlieda kontra l-AMR. </a:t>
            </a:r>
            <a:r>
              <a:rPr lang="mt-MT" sz="32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mt-MT" dirty="0">
                <a:latin typeface="EC Square Sans Pro" panose="020B0506040000020004" pitchFamily="34" charset="0"/>
              </a:rPr>
              <a:t>Malta, 7-8 ta’ Marzu 2024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4055619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t-MT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Taħriġ Prattiku għall-Bdiewa u l-Veterinarji: Miżuri ġodda għall-ġlieda kontra r-reżistenza għall-antimikrobiċi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 b="1">
                <a:latin typeface="EC Square Sans Pro" panose="020B0506040000020004" pitchFamily="34" charset="0"/>
              </a:rPr>
              <a:t>Għan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FE635C-E70F-8B1F-2FAD-7C287FAAC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5400" y="2006599"/>
            <a:ext cx="8610600" cy="41910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mt-MT" sz="3200" b="1" dirty="0">
                <a:latin typeface="EC Square Sans Pro" panose="020B0506040000020004" pitchFamily="34" charset="0"/>
              </a:rPr>
              <a:t>Introduzzjoni tad-dispożizzjonijiet ewlenin inklużi fir-regolamenti l-ġodda fir-rigward tal-użu prudenti tal-antimikrobiċi</a:t>
            </a:r>
          </a:p>
        </p:txBody>
      </p:sp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800">
                <a:latin typeface="EC Square Sans Pro" panose="020B0506040000020004" pitchFamily="34" charset="0"/>
              </a:rPr>
              <a:t>Kontenut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38200" y="1682750"/>
            <a:ext cx="10439400" cy="3162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6088" indent="-446088">
              <a:lnSpc>
                <a:spcPct val="120000"/>
              </a:lnSpc>
              <a:buAutoNum type="arabicPeriod"/>
            </a:pPr>
            <a:r>
              <a:rPr lang="mt-MT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Pjan ta' Azzjoni tal-UE dwar l-AMR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r>
              <a:rPr lang="mt-MT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Strateġija tal-UE mill-għalqa sal-platt 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r>
              <a:rPr lang="mt-MT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Ir-Regolament (UE) 2016/429 dwar il-mard li jittieħed mill-annimali, Liġi dwar is-Saħħa tal-Annimali (AHL) 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r>
              <a:rPr lang="mt-MT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Qafas tal-UE dwar prodotti mediċinali veterinarji (Regolament (UE) 2019/6) u għalf medikat (Regolament (UE) 2019/4)</a:t>
            </a:r>
            <a:endParaRPr lang="en-GB" sz="2800" dirty="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35F7D5A-9A12-4EB9-829F-CE869FE355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3844" y="1035452"/>
            <a:ext cx="7848600" cy="990600"/>
          </a:xfrm>
        </p:spPr>
        <p:txBody>
          <a:bodyPr/>
          <a:lstStyle/>
          <a:p>
            <a:pPr algn="ctr"/>
            <a:r>
              <a:rPr lang="mt-MT" dirty="0">
                <a:latin typeface="EC Square Sans Pro" panose="020B0506040000020004" pitchFamily="34" charset="0"/>
              </a:rPr>
              <a:t>L-għanijiet ewlenin ta’ dan il-pjan huma </a:t>
            </a:r>
            <a:br>
              <a:rPr lang="en-US" dirty="0">
                <a:latin typeface="EC Square Sans Pro" panose="020B0506040000020004" pitchFamily="34" charset="0"/>
              </a:rPr>
            </a:br>
            <a:r>
              <a:rPr lang="mt-MT" dirty="0">
                <a:latin typeface="EC Square Sans Pro" panose="020B0506040000020004" pitchFamily="34" charset="0"/>
              </a:rPr>
              <a:t>mibnija fuq tliet pilastri ewlenin:</a:t>
            </a:r>
          </a:p>
        </p:txBody>
      </p:sp>
      <p:pic>
        <p:nvPicPr>
          <p:cNvPr id="5" name="Picture 2" descr="Imagen que contiene foto, diferente, artículos, tabla&#10;&#10;Descripción generada automáticamente">
            <a:extLst>
              <a:ext uri="{FF2B5EF4-FFF2-40B4-BE49-F238E27FC236}">
                <a16:creationId xmlns:a16="http://schemas.microsoft.com/office/drawing/2014/main" id="{F9004507-1354-418A-846A-8A5FB10D2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1893" y="2055735"/>
            <a:ext cx="2394195" cy="3291186"/>
          </a:xfrm>
          <a:prstGeom prst="rect">
            <a:avLst/>
          </a:prstGeom>
          <a:noFill/>
          <a:ln w="28575">
            <a:solidFill>
              <a:srgbClr val="6FA528"/>
            </a:solidFill>
          </a:ln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F3DDE249-6840-49E2-95C2-68084889C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846" y="2032099"/>
            <a:ext cx="809461" cy="84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D3279F1-DDDF-41FF-8F3A-3AB5E0A8A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5576" y="3067539"/>
            <a:ext cx="7620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35C8FD2-17B0-4E90-A3E1-4FEE00399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1718" y="4391017"/>
            <a:ext cx="929715" cy="95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ABCF5DA6-CD33-48C9-A777-A46CF2660E64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lnSpc>
                <a:spcPct val="120000"/>
              </a:lnSpc>
              <a:buAutoNum type="arabicPeriod"/>
            </a:pPr>
            <a:r>
              <a:rPr lang="mt-MT" dirty="0">
                <a:solidFill>
                  <a:srgbClr val="002060"/>
                </a:solidFill>
                <a:latin typeface="EC Square Sans Pro" panose="020B0506040000020004" pitchFamily="34" charset="0"/>
              </a:rPr>
              <a:t>Pjan ta' Azzjoni tal-UE dwar l-AMR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133600" y="5600845"/>
            <a:ext cx="8729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2" indent="0">
              <a:spcBef>
                <a:spcPct val="20000"/>
              </a:spcBef>
              <a:buSzPct val="80000"/>
              <a:buFont typeface="Arial" panose="020B0604020202020204" pitchFamily="34" charset="0"/>
              <a:buNone/>
              <a:defRPr/>
            </a:pPr>
            <a:r>
              <a:rPr lang="mt-MT" sz="2400" dirty="0">
                <a:latin typeface="EC Square Sans Pro" panose="020B0506040000020004" pitchFamily="34" charset="0"/>
                <a:hlinkClick r:id="rId6"/>
              </a:rPr>
              <a:t>http://ec.europa.eu/health/amr/antimicrobial-resistance_en</a:t>
            </a:r>
            <a:r>
              <a:rPr lang="mt-MT" sz="2400" dirty="0"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AA2EA3-1CE7-0763-6340-0C9EC1EC7B19}"/>
              </a:ext>
            </a:extLst>
          </p:cNvPr>
          <p:cNvSpPr txBox="1"/>
          <p:nvPr/>
        </p:nvSpPr>
        <p:spPr>
          <a:xfrm>
            <a:off x="5133975" y="2085625"/>
            <a:ext cx="3672916" cy="8452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2300" dirty="0">
                <a:solidFill>
                  <a:srgbClr val="F228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NAGĦMLU L-UE REĠJUN TAL-AĦJAR PRATTIKA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4AC0F1-EBDF-D97E-8B3F-587AAE5E6912}"/>
              </a:ext>
            </a:extLst>
          </p:cNvPr>
          <p:cNvSpPr txBox="1"/>
          <p:nvPr/>
        </p:nvSpPr>
        <p:spPr>
          <a:xfrm>
            <a:off x="5181600" y="3266933"/>
            <a:ext cx="5681976" cy="6366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2300">
                <a:solidFill>
                  <a:srgbClr val="A02D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SPINTA LIR-RIĊERKA, L-IŻVILUPP U L-INNOVAZZJONI DWAR L-AMR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D2B71B-45AF-0D4D-235B-0954D09FD0A9}"/>
              </a:ext>
            </a:extLst>
          </p:cNvPr>
          <p:cNvSpPr txBox="1"/>
          <p:nvPr/>
        </p:nvSpPr>
        <p:spPr>
          <a:xfrm>
            <a:off x="5133975" y="4627498"/>
            <a:ext cx="5290880" cy="6366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2300">
                <a:solidFill>
                  <a:srgbClr val="C2D8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IT-TISWIR TAL-AĠENDA GLOBALI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ECF0C1-18BF-4774-FF04-049ECFD1B4A3}"/>
              </a:ext>
            </a:extLst>
          </p:cNvPr>
          <p:cNvSpPr txBox="1"/>
          <p:nvPr/>
        </p:nvSpPr>
        <p:spPr>
          <a:xfrm>
            <a:off x="2354642" y="3250586"/>
            <a:ext cx="850521" cy="1311889"/>
          </a:xfrm>
          <a:prstGeom prst="rect">
            <a:avLst/>
          </a:prstGeom>
          <a:solidFill>
            <a:srgbClr val="E8E8E9"/>
          </a:solidFill>
          <a:ln>
            <a:solidFill>
              <a:srgbClr val="E8E8E9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mt-MT" sz="900" dirty="0">
                <a:solidFill>
                  <a:srgbClr val="056A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Il-Pjan ta' Azzjoni Ewropew "Saħħa Waħda" kontra r-Reżistenza </a:t>
            </a:r>
            <a:r>
              <a:rPr lang="mt-MT" sz="900" dirty="0">
                <a:solidFill>
                  <a:srgbClr val="00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għall-Antimikrobiċi (AMR)</a:t>
            </a:r>
          </a:p>
        </p:txBody>
      </p:sp>
    </p:spTree>
    <p:extLst>
      <p:ext uri="{BB962C8B-B14F-4D97-AF65-F5344CB8AC3E}">
        <p14:creationId xmlns:p14="http://schemas.microsoft.com/office/powerpoint/2010/main" val="1325050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C5A2D60-A492-40C0-A429-2351C15063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mt-MT" sz="2400">
                <a:solidFill>
                  <a:srgbClr val="002060"/>
                </a:solidFill>
                <a:latin typeface="EC Square Sans Pro" panose="020B0506040000020004" pitchFamily="34" charset="0"/>
              </a:rPr>
              <a:t>2. Strateġija tal-UE mill-għalqa sal-platt </a:t>
            </a:r>
          </a:p>
          <a:p>
            <a:endParaRPr lang="en-GB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135D339-F385-4F96-8521-9EA99C890917}"/>
              </a:ext>
            </a:extLst>
          </p:cNvPr>
          <p:cNvSpPr/>
          <p:nvPr/>
        </p:nvSpPr>
        <p:spPr>
          <a:xfrm>
            <a:off x="609600" y="4810117"/>
            <a:ext cx="112969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Ir-rapport ESVAC inkluda, għall-ewwel darba, informazzjoni dwar il-progress lejn l-Istrateġija mill-farm sal-furketta tal-Kummissjoni Ewropea. F’erba’ snin biss, bejn l-2018 u l-2022, is-27 Stat Membru tal-UE kisbu tnaqqis ta’ 33,5 mg/PCU, aktar minn nofs il-mira ta’ tnaqqis ta’ 50 % stabbilita għall-2030.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AB69E64-67F2-4693-A223-7B0228543008}"/>
              </a:ext>
            </a:extLst>
          </p:cNvPr>
          <p:cNvSpPr txBox="1"/>
          <p:nvPr/>
        </p:nvSpPr>
        <p:spPr>
          <a:xfrm>
            <a:off x="5334000" y="1131361"/>
            <a:ext cx="4191000" cy="35493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5E1A337-80E7-44C6-9C40-39B65AED36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0" y="1131361"/>
            <a:ext cx="3108343" cy="3549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0CFBCF-8937-461B-BC37-1576440828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097" y="1185807"/>
            <a:ext cx="2512849" cy="34623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85B181-37C4-6337-3D09-EB01F82F9604}"/>
              </a:ext>
            </a:extLst>
          </p:cNvPr>
          <p:cNvSpPr txBox="1"/>
          <p:nvPr/>
        </p:nvSpPr>
        <p:spPr>
          <a:xfrm>
            <a:off x="2408885" y="1485609"/>
            <a:ext cx="1878946" cy="7747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2400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L-Istrateġija Mill-Għalqa sal-Platt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91C70-FF35-088D-22F5-329EFA94CDC2}"/>
              </a:ext>
            </a:extLst>
          </p:cNvPr>
          <p:cNvSpPr txBox="1"/>
          <p:nvPr/>
        </p:nvSpPr>
        <p:spPr>
          <a:xfrm>
            <a:off x="2667000" y="2614556"/>
            <a:ext cx="1878945" cy="8017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1300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Għal sistema tal-ikel ġusta, tajba għas-saħħa u favur l-ambjent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367DC2-EC51-6564-AD27-F2273D45F00C}"/>
              </a:ext>
            </a:extLst>
          </p:cNvPr>
          <p:cNvSpPr txBox="1"/>
          <p:nvPr/>
        </p:nvSpPr>
        <p:spPr>
          <a:xfrm>
            <a:off x="6386193" y="2316163"/>
            <a:ext cx="2072007" cy="4333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1100" b="1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Bejgħ ta' sustanzi antimikrobiċi veterinarji f'31 pajjiż Ewropew fl-2022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993E3-99CE-B8B6-B02B-B30054B37ED1}"/>
              </a:ext>
            </a:extLst>
          </p:cNvPr>
          <p:cNvSpPr txBox="1"/>
          <p:nvPr/>
        </p:nvSpPr>
        <p:spPr>
          <a:xfrm>
            <a:off x="6363969" y="2904315"/>
            <a:ext cx="1179832" cy="3024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650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Xejriet mill-2010 sal-2022</a:t>
            </a:r>
            <a:endParaRPr lang="en-US" sz="650" dirty="0">
              <a:solidFill>
                <a:srgbClr val="054F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t-MT" sz="650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It-tlettax-il rapport tal-ESVAC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95CCC0-D3A9-E514-D20A-09A0622C15FE}"/>
              </a:ext>
            </a:extLst>
          </p:cNvPr>
          <p:cNvSpPr txBox="1"/>
          <p:nvPr/>
        </p:nvSpPr>
        <p:spPr>
          <a:xfrm>
            <a:off x="8012906" y="2911475"/>
            <a:ext cx="639917" cy="646877"/>
          </a:xfrm>
          <a:prstGeom prst="rect">
            <a:avLst/>
          </a:prstGeom>
          <a:noFill/>
        </p:spPr>
        <p:txBody>
          <a:bodyPr wrap="square" lIns="0" tIns="0" rIns="0" bIns="0" rtlCol="0">
            <a:prstTxWarp prst="textArchDown">
              <a:avLst/>
            </a:prstTxWarp>
            <a:noAutofit/>
          </a:bodyPr>
          <a:lstStyle/>
          <a:p>
            <a:pPr algn="ctr"/>
            <a:r>
              <a:rPr lang="mt-MT" sz="400" b="1" dirty="0">
                <a:solidFill>
                  <a:srgbClr val="054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KOOPERAZZJONI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076048-DAE0-AD39-C581-9D85178E9CD7}"/>
              </a:ext>
            </a:extLst>
          </p:cNvPr>
          <p:cNvSpPr txBox="1"/>
          <p:nvPr/>
        </p:nvSpPr>
        <p:spPr>
          <a:xfrm>
            <a:off x="8148637" y="3338840"/>
            <a:ext cx="157163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mt-MT" sz="200" b="1" dirty="0">
                <a:solidFill>
                  <a:srgbClr val="054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-il sena ta’</a:t>
            </a:r>
          </a:p>
        </p:txBody>
      </p:sp>
    </p:spTree>
    <p:extLst>
      <p:ext uri="{BB962C8B-B14F-4D97-AF65-F5344CB8AC3E}">
        <p14:creationId xmlns:p14="http://schemas.microsoft.com/office/powerpoint/2010/main" val="2693004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r>
              <a:rPr lang="mt-MT" dirty="0">
                <a:solidFill>
                  <a:srgbClr val="002060"/>
                </a:solidFill>
                <a:latin typeface="EC Square Sans Pro" panose="020B0506040000020004" pitchFamily="34" charset="0"/>
              </a:rPr>
              <a:t>3. </a:t>
            </a:r>
            <a:r>
              <a:rPr lang="mt-MT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Liġi dwar is-Saħħa tal-Annimali (ir-Regolament (UE) 2016/429 tal-PE u dwar il-mard tal-annimali li jittieħed)</a:t>
            </a:r>
            <a:endParaRPr lang="mt-MT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"Il-prevenzjoni hija aqwa mill-kura"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267200" cy="30162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mt-MT" sz="16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Responsabbiltà</a:t>
            </a:r>
            <a:r>
              <a:rPr lang="mt-MT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 ċara għall-atturi kollha għas-saħħa tal-annimali</a:t>
            </a:r>
          </a:p>
          <a:p>
            <a:pPr marL="2857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mt-MT" sz="1600" b="1" dirty="0">
                <a:solidFill>
                  <a:srgbClr val="002060"/>
                </a:solidFill>
                <a:latin typeface="EC Square Sans Pro"/>
                <a:sym typeface="Wingdings" panose="05000000000000000000" pitchFamily="2" charset="2"/>
              </a:rPr>
              <a:t>L-operaturi</a:t>
            </a:r>
            <a:r>
              <a:rPr lang="mt-MT" sz="1600" dirty="0">
                <a:solidFill>
                  <a:srgbClr val="002060"/>
                </a:solidFill>
                <a:latin typeface="EC Square Sans Pro"/>
                <a:sym typeface="Wingdings" panose="05000000000000000000" pitchFamily="2" charset="2"/>
              </a:rPr>
              <a:t>  jiżguraw livell għoli ta’ saħħa u benesseri tal-annimali, u ta’ bijosigurtà</a:t>
            </a:r>
          </a:p>
          <a:p>
            <a:pPr marL="2857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mt-MT" sz="1600" b="1" dirty="0">
                <a:solidFill>
                  <a:srgbClr val="002060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Il-veterinarji </a:t>
            </a:r>
            <a:r>
              <a:rPr lang="mt-MT" sz="1600" dirty="0">
                <a:solidFill>
                  <a:srgbClr val="002060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 jqajmu kuxjenza u jgħinu fil-prevenzjoni u t-tixrid tal-patoġeni</a:t>
            </a:r>
          </a:p>
          <a:p>
            <a:pPr marL="2857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mt-MT" sz="1600" b="1" dirty="0">
                <a:solidFill>
                  <a:srgbClr val="002060"/>
                </a:solidFill>
                <a:latin typeface="EC Square Sans Pro"/>
                <a:sym typeface="Wingdings" panose="05000000000000000000" pitchFamily="2" charset="2"/>
              </a:rPr>
              <a:t>L-awtoritajiet kompetenti</a:t>
            </a:r>
            <a:r>
              <a:rPr lang="mt-MT" sz="1600" dirty="0">
                <a:solidFill>
                  <a:srgbClr val="002060"/>
                </a:solidFill>
                <a:latin typeface="EC Square Sans Pro"/>
                <a:sym typeface="Wingdings" panose="05000000000000000000" pitchFamily="2" charset="2"/>
              </a:rPr>
              <a:t>  jipproteġu s-saħħa tal-annimali, is-saħħa</a:t>
            </a:r>
          </a:p>
          <a:p>
            <a:pPr lvl="1" algn="l">
              <a:spcAft>
                <a:spcPts val="1200"/>
              </a:spcAft>
            </a:pPr>
            <a:r>
              <a:rPr lang="mt-MT" sz="1600" dirty="0">
                <a:solidFill>
                  <a:srgbClr val="002060"/>
                </a:solidFill>
                <a:latin typeface="EC Square Sans Pro"/>
              </a:rPr>
              <a:t> tal-bnedmin u l-ambjent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276998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l">
              <a:spcAft>
                <a:spcPts val="1200"/>
              </a:spcAft>
            </a:pPr>
            <a:r>
              <a:rPr lang="mt-MT" b="1">
                <a:solidFill>
                  <a:schemeClr val="bg1"/>
                </a:solidFill>
                <a:latin typeface="EC Square Sans Pro" panose="020B0506040000020004" pitchFamily="34" charset="0"/>
              </a:rPr>
              <a:t>Prijoritizzazzjoni </a:t>
            </a:r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tal-intervent tal-UE</a:t>
            </a:r>
          </a:p>
          <a:p>
            <a:pPr marL="182563" indent="-182563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Għodod/interventi regolatorji għal patoġeni reżistenti: “aġenti tal-mard”</a:t>
            </a:r>
          </a:p>
          <a:p>
            <a:pPr marL="182563" indent="-182563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Jistgħu japplikaw miżuri ta’ prevenzjoni u kontroll tal-mard (sorveljanza, qerda eċċ.)</a:t>
            </a:r>
          </a:p>
          <a:p>
            <a:pPr marL="182563" indent="-182563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mt-MT">
                <a:solidFill>
                  <a:schemeClr val="bg1"/>
                </a:solidFill>
                <a:latin typeface="EC Square Sans Pro" panose="020B0506040000020004" pitchFamily="34" charset="0"/>
              </a:rPr>
              <a:t>Il-bażi legali tal-monitoraġġ tal-AMR fil-patoġeni tal-annimali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mt-MT" b="1">
                <a:solidFill>
                  <a:srgbClr val="002060"/>
                </a:solidFill>
                <a:latin typeface="EC Square Sans Pro" panose="020B0506040000020004" pitchFamily="34" charset="0"/>
              </a:rPr>
              <a:t>Approċċ</a:t>
            </a:r>
            <a:r>
              <a:rPr lang="mt-MT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  <a:r>
              <a:rPr lang="mt-MT" b="1">
                <a:solidFill>
                  <a:srgbClr val="002060"/>
                </a:solidFill>
                <a:latin typeface="EC Square Sans Pro" panose="020B0506040000020004" pitchFamily="34" charset="0"/>
              </a:rPr>
              <a:t>preventiv</a:t>
            </a:r>
            <a:r>
              <a:rPr lang="mt-MT">
                <a:solidFill>
                  <a:srgbClr val="002060"/>
                </a:solidFill>
                <a:latin typeface="EC Square Sans Pro" panose="020B0506040000020004" pitchFamily="34" charset="0"/>
              </a:rPr>
              <a:t>: </a:t>
            </a:r>
          </a:p>
          <a:p>
            <a:pPr algn="l"/>
            <a:endParaRPr lang="en-GB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mt-MT">
                <a:solidFill>
                  <a:srgbClr val="002060"/>
                </a:solidFill>
                <a:latin typeface="EC Square Sans Pro" panose="020B0506040000020004" pitchFamily="34" charset="0"/>
              </a:rPr>
              <a:t>titjib tas-saħħa tal-annimali u tal-miżuri ta’ bijosigurtà, prattiki tajba tal-biedja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14877" y="3708720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169343" y="275951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Użi ta' antimikrobiċi għajr għall-kura ta' annimali morda</a:t>
            </a:r>
            <a:br>
              <a:rPr lang="mt-MT" sz="2400" b="1" dirty="0">
                <a:solidFill>
                  <a:srgbClr val="003399"/>
                </a:solidFill>
              </a:rPr>
            </a:br>
            <a:endParaRPr lang="mt-MT" sz="2400" b="1" dirty="0">
              <a:solidFill>
                <a:srgbClr val="003399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78133060"/>
                  </p:ext>
                </p:extLst>
              </p:nvPr>
            </p:nvGraphicFramePr>
            <p:xfrm rot="16409527" flipV="1">
              <a:off x="3277647" y="4927491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3277647" y="4927491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Modelo 3D 21" descr="Cerdo">
                <a:extLst>
                  <a:ext uri="{FF2B5EF4-FFF2-40B4-BE49-F238E27FC236}">
                    <a16:creationId xmlns:a16="http://schemas.microsoft.com/office/drawing/2014/main" id="{6CCFB756-AC1F-412F-9CFD-431C906E6A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18771944"/>
                  </p:ext>
                </p:extLst>
              </p:nvPr>
            </p:nvGraphicFramePr>
            <p:xfrm rot="10800000">
              <a:off x="9616454" y="5492750"/>
              <a:ext cx="1360037" cy="819571"/>
            </p:xfrm>
            <a:graphic>
              <a:graphicData uri="http://schemas.microsoft.com/office/drawing/2017/model3d">
                <am3d:model3d r:embed="rId5">
                  <am3d:spPr>
                    <a:xfrm rot="10800000">
                      <a:off x="0" y="0"/>
                      <a:ext cx="1360037" cy="81957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-4943173" ay="4376298" az="587771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65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Modelo 3D 21" descr="Cerdo">
                <a:extLst>
                  <a:ext uri="{FF2B5EF4-FFF2-40B4-BE49-F238E27FC236}">
                    <a16:creationId xmlns:a16="http://schemas.microsoft.com/office/drawing/2014/main" id="{6CCFB756-AC1F-412F-9CFD-431C906E6A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800000">
                <a:off x="9616454" y="5492750"/>
                <a:ext cx="1360037" cy="819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12452319"/>
                  </p:ext>
                </p:extLst>
              </p:nvPr>
            </p:nvGraphicFramePr>
            <p:xfrm rot="11636975" flipV="1">
              <a:off x="776390" y="5485663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1636975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1636975" flipV="1">
                <a:off x="776390" y="5485663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0647897"/>
                  </p:ext>
                </p:extLst>
              </p:nvPr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91876738"/>
                  </p:ext>
                </p:extLst>
              </p:nvPr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14272779"/>
                  </p:ext>
                </p:extLst>
              </p:nvPr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02323767"/>
                  </p:ext>
                </p:extLst>
              </p:nvPr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130340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Profilassi 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1319631"/>
            <a:ext cx="338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Metafilassi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682750"/>
            <a:ext cx="50311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mt-MT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 l-antimikrobiċi jingħataw lil annimali f'riskju ta' infezzjoni jew marda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mt-MT" sz="1800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mt-MT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Miżura meħuda biex iżżomm is-saħħa u tevita milli jseħħ infezzjoni jew mard</a:t>
            </a:r>
            <a:endParaRPr lang="en-US" sz="1800" b="1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1" y="1682750"/>
            <a:ext cx="5240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mt-MT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 l-antimikrobiċi jingħataw lil annimali b’sinjali kliniċi u lil annimali klinikament b’saħħithom li jappartjenu għall-istess merħla jew pinna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mt-MT" sz="1800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mt-MT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Xi wħud mill-infezzjonijiet jiġu ttrattati qabel id-dehra klinika tagħhom</a:t>
            </a:r>
            <a:endParaRPr lang="mt-MT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87753" y="3386453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 b="1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SAĦĦA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582740" y="3390421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 b="1">
                <a:solidFill>
                  <a:srgbClr val="2C747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MARDA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4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Bidu tal-marda infettiva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400">
                <a:solidFill>
                  <a:srgbClr val="2C747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L-ebda sintomi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400">
                <a:solidFill>
                  <a:srgbClr val="2C747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sintomi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1" name="Modelo 3D 60" descr="Gallina picoteando">
                <a:extLst>
                  <a:ext uri="{FF2B5EF4-FFF2-40B4-BE49-F238E27FC236}">
                    <a16:creationId xmlns:a16="http://schemas.microsoft.com/office/drawing/2014/main" id="{4451E715-241D-4F5F-8BF9-9DA725BDE8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3433109"/>
                  </p:ext>
                </p:extLst>
              </p:nvPr>
            </p:nvGraphicFramePr>
            <p:xfrm>
              <a:off x="1063142" y="4742634"/>
              <a:ext cx="1451458" cy="1062878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451458" cy="1062878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-89208" ay="-2926076" az="6706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20838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1" name="Modelo 3D 60" descr="Gallina picoteando">
                <a:extLst>
                  <a:ext uri="{FF2B5EF4-FFF2-40B4-BE49-F238E27FC236}">
                    <a16:creationId xmlns:a16="http://schemas.microsoft.com/office/drawing/2014/main" id="{4451E715-241D-4F5F-8BF9-9DA725BDE8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63142" y="4742634"/>
                <a:ext cx="1451458" cy="10628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3955375"/>
                  </p:ext>
                </p:extLst>
              </p:nvPr>
            </p:nvGraphicFramePr>
            <p:xfrm>
              <a:off x="1976637" y="3904916"/>
              <a:ext cx="1684206" cy="1221616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684206" cy="1221616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5654513" ay="4534911" az="5662731"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208384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76637" y="3904916"/>
                <a:ext cx="1684206" cy="12216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1786252"/>
                  </p:ext>
                </p:extLst>
              </p:nvPr>
            </p:nvGraphicFramePr>
            <p:xfrm rot="18607136" flipV="1">
              <a:off x="1143855" y="5844487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8607136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 flipV="1">
                <a:off x="1143855" y="5844487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78984887"/>
                  </p:ext>
                </p:extLst>
              </p:nvPr>
            </p:nvGraphicFramePr>
            <p:xfrm rot="16409527" flipV="1">
              <a:off x="1040117" y="5624659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1040117" y="5624659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04571961"/>
                  </p:ext>
                </p:extLst>
              </p:nvPr>
            </p:nvGraphicFramePr>
            <p:xfrm rot="1934225" flipH="1">
              <a:off x="3566250" y="4905514"/>
              <a:ext cx="114130" cy="317179"/>
            </p:xfrm>
            <a:graphic>
              <a:graphicData uri="http://schemas.microsoft.com/office/drawing/2017/model3d">
                <am3d:model3d r:embed="rId3">
                  <am3d:spPr>
                    <a:xfrm rot="1934225" flipH="1">
                      <a:off x="0" y="0"/>
                      <a:ext cx="114130" cy="317179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320612" ay="-1297697" az="-5184840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3343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 rot="1934225" flipH="1">
                <a:off x="3566250" y="4905514"/>
                <a:ext cx="114130" cy="317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0" name="Modelo 3D 79" descr="Cerdo">
                <a:extLst>
                  <a:ext uri="{FF2B5EF4-FFF2-40B4-BE49-F238E27FC236}">
                    <a16:creationId xmlns:a16="http://schemas.microsoft.com/office/drawing/2014/main" id="{3E6BC581-7AA5-4576-B2CF-35E6154990F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8480920"/>
                  </p:ext>
                </p:extLst>
              </p:nvPr>
            </p:nvGraphicFramePr>
            <p:xfrm rot="10800000">
              <a:off x="9529993" y="3968750"/>
              <a:ext cx="1360037" cy="819571"/>
            </p:xfrm>
            <a:graphic>
              <a:graphicData uri="http://schemas.microsoft.com/office/drawing/2017/model3d">
                <am3d:model3d r:embed="rId5">
                  <am3d:spPr>
                    <a:xfrm rot="10800000">
                      <a:off x="0" y="0"/>
                      <a:ext cx="1360037" cy="81957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-4943173" ay="4376298" az="587771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65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0" name="Modelo 3D 79" descr="Cerdo">
                <a:extLst>
                  <a:ext uri="{FF2B5EF4-FFF2-40B4-BE49-F238E27FC236}">
                    <a16:creationId xmlns:a16="http://schemas.microsoft.com/office/drawing/2014/main" id="{3E6BC581-7AA5-4576-B2CF-35E6154990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800000">
                <a:off x="9529993" y="3968750"/>
                <a:ext cx="1360037" cy="819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1" name="Modelo 3D 80" descr="Cerdo">
                <a:extLst>
                  <a:ext uri="{FF2B5EF4-FFF2-40B4-BE49-F238E27FC236}">
                    <a16:creationId xmlns:a16="http://schemas.microsoft.com/office/drawing/2014/main" id="{2C35BBF2-E525-4F5C-BF57-66553F1A232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3603572"/>
                  </p:ext>
                </p:extLst>
              </p:nvPr>
            </p:nvGraphicFramePr>
            <p:xfrm rot="11040000">
              <a:off x="9616453" y="4795990"/>
              <a:ext cx="1360037" cy="819571"/>
            </p:xfrm>
            <a:graphic>
              <a:graphicData uri="http://schemas.microsoft.com/office/drawing/2017/model3d">
                <am3d:model3d r:embed="rId5">
                  <am3d:spPr>
                    <a:xfrm rot="11040000">
                      <a:off x="0" y="0"/>
                      <a:ext cx="1360037" cy="81957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-4943173" ay="4376298" az="587771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65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1" name="Modelo 3D 80" descr="Cerdo">
                <a:extLst>
                  <a:ext uri="{FF2B5EF4-FFF2-40B4-BE49-F238E27FC236}">
                    <a16:creationId xmlns:a16="http://schemas.microsoft.com/office/drawing/2014/main" id="{2C35BBF2-E525-4F5C-BF57-66553F1A232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1040000">
                <a:off x="9616453" y="4795990"/>
                <a:ext cx="1360037" cy="819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2" name="Modelo 3D 81" descr="Cerdo">
                <a:extLst>
                  <a:ext uri="{FF2B5EF4-FFF2-40B4-BE49-F238E27FC236}">
                    <a16:creationId xmlns:a16="http://schemas.microsoft.com/office/drawing/2014/main" id="{BE5AB9E4-773A-44A7-8712-1E6793BD5B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3424946"/>
                  </p:ext>
                </p:extLst>
              </p:nvPr>
            </p:nvGraphicFramePr>
            <p:xfrm rot="10800000">
              <a:off x="6953942" y="4481931"/>
              <a:ext cx="1336945" cy="919743"/>
            </p:xfrm>
            <a:graphic>
              <a:graphicData uri="http://schemas.microsoft.com/office/drawing/2017/model3d">
                <am3d:model3d r:embed="rId5">
                  <am3d:spPr>
                    <a:xfrm rot="10800000">
                      <a:off x="0" y="0"/>
                      <a:ext cx="1336945" cy="919743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1955486" ay="-2391708" az="9463287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165932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2" name="Modelo 3D 81" descr="Cerdo">
                <a:extLst>
                  <a:ext uri="{FF2B5EF4-FFF2-40B4-BE49-F238E27FC236}">
                    <a16:creationId xmlns:a16="http://schemas.microsoft.com/office/drawing/2014/main" id="{BE5AB9E4-773A-44A7-8712-1E6793BD5B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 rot="10800000">
                <a:off x="6953942" y="4481931"/>
                <a:ext cx="1336945" cy="9197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3" name="Modelo 3D 82" descr="Cerdo">
                <a:extLst>
                  <a:ext uri="{FF2B5EF4-FFF2-40B4-BE49-F238E27FC236}">
                    <a16:creationId xmlns:a16="http://schemas.microsoft.com/office/drawing/2014/main" id="{A80EFCD8-499E-46A2-A321-24AF7255C25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48458664"/>
                  </p:ext>
                </p:extLst>
              </p:nvPr>
            </p:nvGraphicFramePr>
            <p:xfrm rot="10800000">
              <a:off x="5584076" y="4636913"/>
              <a:ext cx="900779" cy="938707"/>
            </p:xfrm>
            <a:graphic>
              <a:graphicData uri="http://schemas.microsoft.com/office/drawing/2017/model3d">
                <am3d:model3d r:embed="rId5">
                  <am3d:spPr>
                    <a:xfrm rot="10800000">
                      <a:off x="0" y="0"/>
                      <a:ext cx="900779" cy="938707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1197795" ay="-786186" az="10517734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16593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3" name="Modelo 3D 82" descr="Cerdo">
                <a:extLst>
                  <a:ext uri="{FF2B5EF4-FFF2-40B4-BE49-F238E27FC236}">
                    <a16:creationId xmlns:a16="http://schemas.microsoft.com/office/drawing/2014/main" id="{A80EFCD8-499E-46A2-A321-24AF7255C2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0800000">
                <a:off x="5584076" y="4636913"/>
                <a:ext cx="900779" cy="9387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4" name="Modelo 3D 83" descr="Cerdo">
                <a:extLst>
                  <a:ext uri="{FF2B5EF4-FFF2-40B4-BE49-F238E27FC236}">
                    <a16:creationId xmlns:a16="http://schemas.microsoft.com/office/drawing/2014/main" id="{EE78E873-2AEC-4078-B519-7F96D4106BD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80466061"/>
                  </p:ext>
                </p:extLst>
              </p:nvPr>
            </p:nvGraphicFramePr>
            <p:xfrm rot="10800000">
              <a:off x="5938614" y="4120443"/>
              <a:ext cx="1412801" cy="805961"/>
            </p:xfrm>
            <a:graphic>
              <a:graphicData uri="http://schemas.microsoft.com/office/drawing/2017/model3d">
                <am3d:model3d r:embed="rId5">
                  <am3d:spPr>
                    <a:xfrm rot="10800000">
                      <a:off x="0" y="0"/>
                      <a:ext cx="1412801" cy="80596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1980786" ay="2920083" az="-9239394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16593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4" name="Modelo 3D 83" descr="Cerdo">
                <a:extLst>
                  <a:ext uri="{FF2B5EF4-FFF2-40B4-BE49-F238E27FC236}">
                    <a16:creationId xmlns:a16="http://schemas.microsoft.com/office/drawing/2014/main" id="{EE78E873-2AEC-4078-B519-7F96D4106B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10800000">
                <a:off x="5938614" y="4120443"/>
                <a:ext cx="1412801" cy="8059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5" name="Modelo 3D 84" descr="Cerdo">
                <a:extLst>
                  <a:ext uri="{FF2B5EF4-FFF2-40B4-BE49-F238E27FC236}">
                    <a16:creationId xmlns:a16="http://schemas.microsoft.com/office/drawing/2014/main" id="{B3F30E26-1877-4FEA-87E2-370A715428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64627271"/>
                  </p:ext>
                </p:extLst>
              </p:nvPr>
            </p:nvGraphicFramePr>
            <p:xfrm rot="10800000">
              <a:off x="6229116" y="5346908"/>
              <a:ext cx="1469693" cy="768033"/>
            </p:xfrm>
            <a:graphic>
              <a:graphicData uri="http://schemas.microsoft.com/office/drawing/2017/model3d">
                <am3d:model3d r:embed="rId5">
                  <am3d:spPr>
                    <a:xfrm rot="10800000">
                      <a:off x="0" y="0"/>
                      <a:ext cx="1469693" cy="768033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3699519" ay="3835762" az="-7258822"/>
                    <am3d:postTrans dx="0" dy="0" dz="0"/>
                  </am3d:trans>
                  <am3d:raster rName="Office3DRenderer" rVer="16.0.8326">
                    <am3d:blip r:embed="rId19"/>
                  </am3d:raster>
                  <am3d:objViewport viewportSz="16593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5" name="Modelo 3D 84" descr="Cerdo">
                <a:extLst>
                  <a:ext uri="{FF2B5EF4-FFF2-40B4-BE49-F238E27FC236}">
                    <a16:creationId xmlns:a16="http://schemas.microsoft.com/office/drawing/2014/main" id="{B3F30E26-1877-4FEA-87E2-370A715428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 rot="10800000">
                <a:off x="6229116" y="5346908"/>
                <a:ext cx="1469693" cy="7680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82839337"/>
                  </p:ext>
                </p:extLst>
              </p:nvPr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6381183"/>
                  </p:ext>
                </p:extLst>
              </p:nvPr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99878085"/>
                  </p:ext>
                </p:extLst>
              </p:nvPr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1488430"/>
                  </p:ext>
                </p:extLst>
              </p:nvPr>
            </p:nvGraphicFramePr>
            <p:xfrm rot="20431456">
              <a:off x="6101645" y="5775117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0431456">
                <a:off x="6101645" y="5775117"/>
                <a:ext cx="215908" cy="338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28822869"/>
                  </p:ext>
                </p:extLst>
              </p:nvPr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4346440"/>
                  </p:ext>
                </p:extLst>
              </p:nvPr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3715423"/>
                  </p:ext>
                </p:extLst>
              </p:nvPr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93416706"/>
                  </p:ext>
                </p:extLst>
              </p:nvPr>
            </p:nvGraphicFramePr>
            <p:xfrm rot="20431456">
              <a:off x="6771995" y="5001105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0431456">
                <a:off x="6771995" y="5001105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Preventiva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bikrija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Trattament / kontroll kurattiv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konvenzjonali</a:t>
            </a:r>
          </a:p>
        </p:txBody>
      </p:sp>
    </p:spTree>
    <p:extLst>
      <p:ext uri="{BB962C8B-B14F-4D97-AF65-F5344CB8AC3E}">
        <p14:creationId xmlns:p14="http://schemas.microsoft.com/office/powerpoint/2010/main" val="334102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pPr marL="263525" indent="-263525"/>
            <a:r>
              <a:rPr lang="mt-MT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Qafas tal-UE dwar prodotti mediċinali veterinarji u għalf medikat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29200" y="3282950"/>
            <a:ext cx="10905699" cy="537503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200"/>
              </a:spcAft>
            </a:pPr>
            <a:endParaRPr lang="en-GB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200"/>
              </a:spcAft>
            </a:pPr>
            <a:endParaRPr lang="en-GB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Regolament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(UE) 2019/6 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dwar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Prodotti 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Mediċinali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Veterinarji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(</a:t>
            </a:r>
            <a:r>
              <a:rPr lang="it-IT" sz="24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Regolament</a:t>
            </a:r>
            <a:r>
              <a:rPr lang="it-IT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VMP)</a:t>
            </a:r>
            <a:endParaRPr lang="mt-MT" sz="2400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618504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mt-MT" sz="18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Profilassi  </a:t>
            </a:r>
          </a:p>
          <a:p>
            <a:endParaRPr lang="en-US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mt-MT" dirty="0">
                <a:solidFill>
                  <a:srgbClr val="002060"/>
                </a:solidFill>
                <a:latin typeface="EC Square Sans Pro"/>
              </a:rPr>
              <a:t>F'każijiet eċċezzjonali biss, għall-amministrazzjoni lil annimal individwali (antibijotiċi) jew numru ristrett ta' annimali (antimikrobiċi oħra) meta r-riskju ta' infezzjoni jew ta' marda infettiva huwa għoli ħafna u l-konsegwenzi x'aktarx ikunu severi.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0094"/>
            <a:ext cx="5562600" cy="3386056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mt-MT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Metafilassi</a:t>
            </a:r>
            <a:r>
              <a:rPr lang="mt-MT" sz="1800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r>
              <a:rPr lang="es-ES" dirty="0" err="1">
                <a:solidFill>
                  <a:srgbClr val="002060"/>
                </a:solidFill>
                <a:latin typeface="EC Square Sans Pro"/>
              </a:rPr>
              <a:t>Huwa</a:t>
            </a:r>
            <a:r>
              <a:rPr lang="es-ES" dirty="0">
                <a:solidFill>
                  <a:srgbClr val="002060"/>
                </a:solidFill>
                <a:latin typeface="EC Square Sans Pro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EC Square Sans Pro"/>
              </a:rPr>
              <a:t>biss</a:t>
            </a:r>
            <a:r>
              <a:rPr lang="es-ES" dirty="0">
                <a:solidFill>
                  <a:srgbClr val="002060"/>
                </a:solidFill>
                <a:latin typeface="EC Square Sans Pro"/>
              </a:rPr>
              <a:t> m</a:t>
            </a:r>
            <a:r>
              <a:rPr lang="mt-MT" dirty="0">
                <a:solidFill>
                  <a:srgbClr val="002060"/>
                </a:solidFill>
                <a:latin typeface="EC Square Sans Pro"/>
              </a:rPr>
              <a:t>eta r-riskju ta’ tixrid ta’ infezzjoni jew ta’ marda infettiva fil-grupp ta’ annimali jkun għoli u fejn ma jkun hemm l-ebda alternattiva xierqa oħra disponibbli.</a:t>
            </a:r>
            <a:endParaRPr lang="es-ES" dirty="0">
              <a:solidFill>
                <a:srgbClr val="002060"/>
              </a:solidFill>
              <a:latin typeface="EC Square Sans Pro"/>
            </a:endParaRPr>
          </a:p>
          <a:p>
            <a:endParaRPr lang="es-ES" dirty="0">
              <a:solidFill>
                <a:srgbClr val="002060"/>
              </a:solidFill>
              <a:latin typeface="EC Square Sans Pro"/>
            </a:endParaRPr>
          </a:p>
          <a:p>
            <a:r>
              <a:rPr lang="mt-MT" dirty="0">
                <a:solidFill>
                  <a:srgbClr val="002060"/>
                </a:solidFill>
                <a:latin typeface="EC Square Sans Pro"/>
              </a:rPr>
              <a:t>L-Istati Membri jistgħu jipprovdu gwida dwar tali alternattivi xierqa oħra u għandhom jappoġġjaw b’mod attiv l-iżvilupp u l-applikazzjoni ta’ linji gwida li jippromwovu l-fehim tal-fatturi ta’ riskju assoċjati mal-metafilassi u jinkludu kriterji għall-bidu tagħha.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55671" y="1411082"/>
            <a:ext cx="587570" cy="5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96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1395</Words>
  <Application>Microsoft Office PowerPoint</Application>
  <PresentationFormat>Personalizado</PresentationFormat>
  <Paragraphs>119</Paragraphs>
  <Slides>16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Arial</vt:lpstr>
      <vt:lpstr>Calibri</vt:lpstr>
      <vt:lpstr>EC Square Sans Pro</vt:lpstr>
      <vt:lpstr>EUAlbertina</vt:lpstr>
      <vt:lpstr>Google Sans</vt:lpstr>
      <vt:lpstr>Montserrat</vt:lpstr>
      <vt:lpstr>Verdana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249</cp:revision>
  <dcterms:created xsi:type="dcterms:W3CDTF">2023-11-20T15:58:16Z</dcterms:created>
  <dcterms:modified xsi:type="dcterms:W3CDTF">2024-03-04T16:01:19Z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