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6"/>
  </p:notesMasterIdLst>
  <p:sldIdLst>
    <p:sldId id="261" r:id="rId2"/>
    <p:sldId id="262" r:id="rId3"/>
    <p:sldId id="272" r:id="rId4"/>
    <p:sldId id="273" r:id="rId5"/>
    <p:sldId id="285" r:id="rId6"/>
    <p:sldId id="274" r:id="rId7"/>
    <p:sldId id="277" r:id="rId8"/>
    <p:sldId id="278" r:id="rId9"/>
    <p:sldId id="279" r:id="rId10"/>
    <p:sldId id="290" r:id="rId11"/>
    <p:sldId id="282" r:id="rId12"/>
    <p:sldId id="288" r:id="rId13"/>
    <p:sldId id="289" r:id="rId14"/>
    <p:sldId id="284" r:id="rId15"/>
    <p:sldId id="298" r:id="rId16"/>
    <p:sldId id="291" r:id="rId17"/>
    <p:sldId id="292" r:id="rId18"/>
    <p:sldId id="281" r:id="rId19"/>
    <p:sldId id="293" r:id="rId20"/>
    <p:sldId id="295" r:id="rId21"/>
    <p:sldId id="297" r:id="rId22"/>
    <p:sldId id="2440" r:id="rId23"/>
    <p:sldId id="294" r:id="rId24"/>
    <p:sldId id="270" r:id="rId25"/>
  </p:sldIdLst>
  <p:sldSz cx="12192000" cy="6870700"/>
  <p:notesSz cx="12192000" cy="68707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4" userDrawn="1">
          <p15:clr>
            <a:srgbClr val="A4A3A4"/>
          </p15:clr>
        </p15:guide>
        <p15:guide id="2" pos="196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onica Zabala Utrillas" initials="MZU" lastIdx="8" clrIdx="0">
    <p:extLst>
      <p:ext uri="{19B8F6BF-5375-455C-9EA6-DF929625EA0E}">
        <p15:presenceInfo xmlns:p15="http://schemas.microsoft.com/office/powerpoint/2012/main" userId="S::MZABALA@aenor.com::d2bf3cba-a650-4e0c-9b0d-61a84d2d83d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51A1"/>
    <a:srgbClr val="87A6D4"/>
    <a:srgbClr val="003399"/>
    <a:srgbClr val="6BB188"/>
    <a:srgbClr val="2C7470"/>
    <a:srgbClr val="ECEB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56ABFC0-6B1D-4073-B49A-A5C8A99D66AC}" v="4" dt="2024-02-14T17:04:30.379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10" autoAdjust="0"/>
    <p:restoredTop sz="81652" autoAdjust="0"/>
  </p:normalViewPr>
  <p:slideViewPr>
    <p:cSldViewPr>
      <p:cViewPr varScale="1">
        <p:scale>
          <a:sx n="59" d="100"/>
          <a:sy n="59" d="100"/>
        </p:scale>
        <p:origin x="72" y="756"/>
      </p:cViewPr>
      <p:guideLst>
        <p:guide orient="horz" pos="2884"/>
        <p:guide pos="196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rás Juhász" userId="09a58b91f9e979a1" providerId="LiveId" clId="{9BB9E38C-7D43-490A-BFBE-928168389888}"/>
    <pc:docChg chg="undo custSel modSld modMainMaster">
      <pc:chgData name="András Juhász" userId="09a58b91f9e979a1" providerId="LiveId" clId="{9BB9E38C-7D43-490A-BFBE-928168389888}" dt="2024-01-26T15:35:40.821" v="31" actId="14100"/>
      <pc:docMkLst>
        <pc:docMk/>
      </pc:docMkLst>
      <pc:sldChg chg="addSp modSp">
        <pc:chgData name="András Juhász" userId="09a58b91f9e979a1" providerId="LiveId" clId="{9BB9E38C-7D43-490A-BFBE-928168389888}" dt="2024-01-26T13:40:25.457" v="2"/>
        <pc:sldMkLst>
          <pc:docMk/>
          <pc:sldMk cId="3971793997" sldId="262"/>
        </pc:sldMkLst>
        <pc:spChg chg="add mod">
          <ac:chgData name="András Juhász" userId="09a58b91f9e979a1" providerId="LiveId" clId="{9BB9E38C-7D43-490A-BFBE-928168389888}" dt="2024-01-26T13:40:25.457" v="2"/>
          <ac:spMkLst>
            <pc:docMk/>
            <pc:sldMk cId="3971793997" sldId="262"/>
            <ac:spMk id="5" creationId="{CBC18AA7-8C1D-4C1C-B629-AA10E16721CA}"/>
          </ac:spMkLst>
        </pc:spChg>
      </pc:sldChg>
      <pc:sldChg chg="modSp mod">
        <pc:chgData name="András Juhász" userId="09a58b91f9e979a1" providerId="LiveId" clId="{9BB9E38C-7D43-490A-BFBE-928168389888}" dt="2024-01-26T15:34:37.307" v="17" actId="14826"/>
        <pc:sldMkLst>
          <pc:docMk/>
          <pc:sldMk cId="1932159135" sldId="282"/>
        </pc:sldMkLst>
        <pc:spChg chg="mod">
          <ac:chgData name="András Juhász" userId="09a58b91f9e979a1" providerId="LiveId" clId="{9BB9E38C-7D43-490A-BFBE-928168389888}" dt="2024-01-26T13:40:36.695" v="3" actId="14100"/>
          <ac:spMkLst>
            <pc:docMk/>
            <pc:sldMk cId="1932159135" sldId="282"/>
            <ac:spMk id="10" creationId="{424A30C1-DE06-42E0-A897-C1328FBE17E9}"/>
          </ac:spMkLst>
        </pc:spChg>
        <pc:picChg chg="mod">
          <ac:chgData name="András Juhász" userId="09a58b91f9e979a1" providerId="LiveId" clId="{9BB9E38C-7D43-490A-BFBE-928168389888}" dt="2024-01-26T15:34:37.307" v="17" actId="14826"/>
          <ac:picMkLst>
            <pc:docMk/>
            <pc:sldMk cId="1932159135" sldId="282"/>
            <ac:picMk id="17" creationId="{69EEDB9F-1083-41DA-9AD0-3F26A694B7A3}"/>
          </ac:picMkLst>
        </pc:picChg>
      </pc:sldChg>
      <pc:sldChg chg="modSp mod">
        <pc:chgData name="András Juhász" userId="09a58b91f9e979a1" providerId="LiveId" clId="{9BB9E38C-7D43-490A-BFBE-928168389888}" dt="2024-01-26T15:35:40.821" v="31" actId="14100"/>
        <pc:sldMkLst>
          <pc:docMk/>
          <pc:sldMk cId="470014596" sldId="284"/>
        </pc:sldMkLst>
        <pc:spChg chg="mod">
          <ac:chgData name="András Juhász" userId="09a58b91f9e979a1" providerId="LiveId" clId="{9BB9E38C-7D43-490A-BFBE-928168389888}" dt="2024-01-26T15:35:40.821" v="31" actId="14100"/>
          <ac:spMkLst>
            <pc:docMk/>
            <pc:sldMk cId="470014596" sldId="284"/>
            <ac:spMk id="3" creationId="{2F64402A-7D3C-6FC2-9592-92AF8469B15B}"/>
          </ac:spMkLst>
        </pc:spChg>
      </pc:sldChg>
      <pc:sldChg chg="modSp mod">
        <pc:chgData name="András Juhász" userId="09a58b91f9e979a1" providerId="LiveId" clId="{9BB9E38C-7D43-490A-BFBE-928168389888}" dt="2024-01-26T13:40:47.899" v="5" actId="14100"/>
        <pc:sldMkLst>
          <pc:docMk/>
          <pc:sldMk cId="2536004283" sldId="288"/>
        </pc:sldMkLst>
        <pc:spChg chg="mod">
          <ac:chgData name="András Juhász" userId="09a58b91f9e979a1" providerId="LiveId" clId="{9BB9E38C-7D43-490A-BFBE-928168389888}" dt="2024-01-26T13:40:42.769" v="4" actId="14100"/>
          <ac:spMkLst>
            <pc:docMk/>
            <pc:sldMk cId="2536004283" sldId="288"/>
            <ac:spMk id="12" creationId="{424A30C1-DE06-42E0-A897-C1328FBE17E9}"/>
          </ac:spMkLst>
        </pc:spChg>
        <pc:spChg chg="mod">
          <ac:chgData name="András Juhász" userId="09a58b91f9e979a1" providerId="LiveId" clId="{9BB9E38C-7D43-490A-BFBE-928168389888}" dt="2024-01-26T13:40:47.899" v="5" actId="14100"/>
          <ac:spMkLst>
            <pc:docMk/>
            <pc:sldMk cId="2536004283" sldId="288"/>
            <ac:spMk id="24" creationId="{A8E2F320-47EB-4C37-B9E4-0F1154B7B1B0}"/>
          </ac:spMkLst>
        </pc:spChg>
      </pc:sldChg>
      <pc:sldChg chg="addSp delSp modSp mod">
        <pc:chgData name="András Juhász" userId="09a58b91f9e979a1" providerId="LiveId" clId="{9BB9E38C-7D43-490A-BFBE-928168389888}" dt="2024-01-26T15:35:18.906" v="21" actId="207"/>
        <pc:sldMkLst>
          <pc:docMk/>
          <pc:sldMk cId="3198586728" sldId="289"/>
        </pc:sldMkLst>
        <pc:spChg chg="mod">
          <ac:chgData name="András Juhász" userId="09a58b91f9e979a1" providerId="LiveId" clId="{9BB9E38C-7D43-490A-BFBE-928168389888}" dt="2024-01-26T15:35:18.906" v="21" actId="207"/>
          <ac:spMkLst>
            <pc:docMk/>
            <pc:sldMk cId="3198586728" sldId="289"/>
            <ac:spMk id="2" creationId="{91733FD7-2B36-F9B8-2BAF-C168C41057E7}"/>
          </ac:spMkLst>
        </pc:spChg>
        <pc:spChg chg="mod">
          <ac:chgData name="András Juhász" userId="09a58b91f9e979a1" providerId="LiveId" clId="{9BB9E38C-7D43-490A-BFBE-928168389888}" dt="2024-01-26T15:35:18.906" v="21" actId="207"/>
          <ac:spMkLst>
            <pc:docMk/>
            <pc:sldMk cId="3198586728" sldId="289"/>
            <ac:spMk id="3" creationId="{9CA443E5-7C22-3EF8-4F33-344CE3D7D983}"/>
          </ac:spMkLst>
        </pc:spChg>
        <pc:spChg chg="mod">
          <ac:chgData name="András Juhász" userId="09a58b91f9e979a1" providerId="LiveId" clId="{9BB9E38C-7D43-490A-BFBE-928168389888}" dt="2024-01-26T15:35:12.756" v="20" actId="207"/>
          <ac:spMkLst>
            <pc:docMk/>
            <pc:sldMk cId="3198586728" sldId="289"/>
            <ac:spMk id="4" creationId="{83DAC254-23B4-7A35-08AC-BF7603D359C8}"/>
          </ac:spMkLst>
        </pc:spChg>
        <pc:picChg chg="add del">
          <ac:chgData name="András Juhász" userId="09a58b91f9e979a1" providerId="LiveId" clId="{9BB9E38C-7D43-490A-BFBE-928168389888}" dt="2024-01-26T15:35:07.473" v="19" actId="478"/>
          <ac:picMkLst>
            <pc:docMk/>
            <pc:sldMk cId="3198586728" sldId="289"/>
            <ac:picMk id="17" creationId="{DA06A637-3487-421C-861B-24E45084BB71}"/>
          </ac:picMkLst>
        </pc:picChg>
      </pc:sldChg>
      <pc:sldChg chg="modSp mod">
        <pc:chgData name="András Juhász" userId="09a58b91f9e979a1" providerId="LiveId" clId="{9BB9E38C-7D43-490A-BFBE-928168389888}" dt="2024-01-26T13:40:09.363" v="0" actId="14100"/>
        <pc:sldMkLst>
          <pc:docMk/>
          <pc:sldMk cId="3041574353" sldId="290"/>
        </pc:sldMkLst>
        <pc:spChg chg="mod">
          <ac:chgData name="András Juhász" userId="09a58b91f9e979a1" providerId="LiveId" clId="{9BB9E38C-7D43-490A-BFBE-928168389888}" dt="2024-01-26T13:40:09.363" v="0" actId="14100"/>
          <ac:spMkLst>
            <pc:docMk/>
            <pc:sldMk cId="3041574353" sldId="290"/>
            <ac:spMk id="12" creationId="{424A30C1-DE06-42E0-A897-C1328FBE17E9}"/>
          </ac:spMkLst>
        </pc:spChg>
      </pc:sldChg>
      <pc:sldChg chg="modSp mod">
        <pc:chgData name="András Juhász" userId="09a58b91f9e979a1" providerId="LiveId" clId="{9BB9E38C-7D43-490A-BFBE-928168389888}" dt="2024-01-26T13:41:14.550" v="8" actId="404"/>
        <pc:sldMkLst>
          <pc:docMk/>
          <pc:sldMk cId="3690058459" sldId="291"/>
        </pc:sldMkLst>
        <pc:spChg chg="mod">
          <ac:chgData name="András Juhász" userId="09a58b91f9e979a1" providerId="LiveId" clId="{9BB9E38C-7D43-490A-BFBE-928168389888}" dt="2024-01-26T13:41:14.550" v="8" actId="404"/>
          <ac:spMkLst>
            <pc:docMk/>
            <pc:sldMk cId="3690058459" sldId="291"/>
            <ac:spMk id="9" creationId="{424A30C1-DE06-42E0-A897-C1328FBE17E9}"/>
          </ac:spMkLst>
        </pc:spChg>
      </pc:sldChg>
      <pc:sldChg chg="modSp mod">
        <pc:chgData name="András Juhász" userId="09a58b91f9e979a1" providerId="LiveId" clId="{9BB9E38C-7D43-490A-BFBE-928168389888}" dt="2024-01-26T13:41:17.705" v="9" actId="14100"/>
        <pc:sldMkLst>
          <pc:docMk/>
          <pc:sldMk cId="2181412119" sldId="292"/>
        </pc:sldMkLst>
        <pc:spChg chg="mod">
          <ac:chgData name="András Juhász" userId="09a58b91f9e979a1" providerId="LiveId" clId="{9BB9E38C-7D43-490A-BFBE-928168389888}" dt="2024-01-26T13:41:17.705" v="9" actId="14100"/>
          <ac:spMkLst>
            <pc:docMk/>
            <pc:sldMk cId="2181412119" sldId="292"/>
            <ac:spMk id="10" creationId="{424A30C1-DE06-42E0-A897-C1328FBE17E9}"/>
          </ac:spMkLst>
        </pc:spChg>
      </pc:sldChg>
      <pc:sldChg chg="modSp mod">
        <pc:chgData name="András Juhász" userId="09a58b91f9e979a1" providerId="LiveId" clId="{9BB9E38C-7D43-490A-BFBE-928168389888}" dt="2024-01-26T13:41:34.190" v="15" actId="6549"/>
        <pc:sldMkLst>
          <pc:docMk/>
          <pc:sldMk cId="483007583" sldId="293"/>
        </pc:sldMkLst>
        <pc:spChg chg="mod">
          <ac:chgData name="András Juhász" userId="09a58b91f9e979a1" providerId="LiveId" clId="{9BB9E38C-7D43-490A-BFBE-928168389888}" dt="2024-01-26T13:41:26.748" v="13" actId="6549"/>
          <ac:spMkLst>
            <pc:docMk/>
            <pc:sldMk cId="483007583" sldId="293"/>
            <ac:spMk id="9" creationId="{9F1029E3-E9A1-4A51-BF74-3346625DE8CE}"/>
          </ac:spMkLst>
        </pc:spChg>
        <pc:spChg chg="mod">
          <ac:chgData name="András Juhász" userId="09a58b91f9e979a1" providerId="LiveId" clId="{9BB9E38C-7D43-490A-BFBE-928168389888}" dt="2024-01-26T13:41:34.190" v="15" actId="6549"/>
          <ac:spMkLst>
            <pc:docMk/>
            <pc:sldMk cId="483007583" sldId="293"/>
            <ac:spMk id="10" creationId="{9F1029E3-E9A1-4A51-BF74-3346625DE8CE}"/>
          </ac:spMkLst>
        </pc:spChg>
      </pc:sldChg>
      <pc:sldChg chg="modSp mod">
        <pc:chgData name="András Juhász" userId="09a58b91f9e979a1" providerId="LiveId" clId="{9BB9E38C-7D43-490A-BFBE-928168389888}" dt="2024-01-26T13:41:42.606" v="16" actId="1076"/>
        <pc:sldMkLst>
          <pc:docMk/>
          <pc:sldMk cId="2856719273" sldId="294"/>
        </pc:sldMkLst>
        <pc:spChg chg="mod">
          <ac:chgData name="András Juhász" userId="09a58b91f9e979a1" providerId="LiveId" clId="{9BB9E38C-7D43-490A-BFBE-928168389888}" dt="2024-01-26T13:41:42.606" v="16" actId="1076"/>
          <ac:spMkLst>
            <pc:docMk/>
            <pc:sldMk cId="2856719273" sldId="294"/>
            <ac:spMk id="2" creationId="{5E626828-67E9-C1A7-7219-349BBCA3B24B}"/>
          </ac:spMkLst>
        </pc:spChg>
      </pc:sldChg>
      <pc:sldMasterChg chg="modSldLayout">
        <pc:chgData name="András Juhász" userId="09a58b91f9e979a1" providerId="LiveId" clId="{9BB9E38C-7D43-490A-BFBE-928168389888}" dt="2024-01-26T13:40:23.733" v="1" actId="21"/>
        <pc:sldMasterMkLst>
          <pc:docMk/>
          <pc:sldMasterMk cId="0" sldId="2147483648"/>
        </pc:sldMasterMkLst>
        <pc:sldLayoutChg chg="delSp mod">
          <pc:chgData name="András Juhász" userId="09a58b91f9e979a1" providerId="LiveId" clId="{9BB9E38C-7D43-490A-BFBE-928168389888}" dt="2024-01-26T13:40:23.733" v="1" actId="21"/>
          <pc:sldLayoutMkLst>
            <pc:docMk/>
            <pc:sldMasterMk cId="0" sldId="2147483648"/>
            <pc:sldLayoutMk cId="0" sldId="2147483662"/>
          </pc:sldLayoutMkLst>
          <pc:spChg chg="del">
            <ac:chgData name="András Juhász" userId="09a58b91f9e979a1" providerId="LiveId" clId="{9BB9E38C-7D43-490A-BFBE-928168389888}" dt="2024-01-26T13:40:23.733" v="1" actId="21"/>
            <ac:spMkLst>
              <pc:docMk/>
              <pc:sldMasterMk cId="0" sldId="2147483648"/>
              <pc:sldLayoutMk cId="0" sldId="2147483662"/>
              <ac:spMk id="5" creationId="{CBC18AA7-8C1D-4C1C-B629-AA10E16721CA}"/>
            </ac:spMkLst>
          </pc:spChg>
        </pc:sldLayoutChg>
      </pc:sldMasterChg>
    </pc:docChg>
  </pc:docChgLst>
  <pc:docChgLst>
    <pc:chgData name="András Juhász" userId="09a58b91f9e979a1" providerId="LiveId" clId="{956ABFC0-6B1D-4073-B49A-A5C8A99D66AC}"/>
    <pc:docChg chg="custSel modSld modMainMaster">
      <pc:chgData name="András Juhász" userId="09a58b91f9e979a1" providerId="LiveId" clId="{956ABFC0-6B1D-4073-B49A-A5C8A99D66AC}" dt="2024-02-14T17:04:41.440" v="31" actId="478"/>
      <pc:docMkLst>
        <pc:docMk/>
      </pc:docMkLst>
      <pc:sldChg chg="delSp mod">
        <pc:chgData name="András Juhász" userId="09a58b91f9e979a1" providerId="LiveId" clId="{956ABFC0-6B1D-4073-B49A-A5C8A99D66AC}" dt="2024-02-14T17:04:34.330" v="29" actId="478"/>
        <pc:sldMkLst>
          <pc:docMk/>
          <pc:sldMk cId="2499853343" sldId="261"/>
        </pc:sldMkLst>
        <pc:spChg chg="del">
          <ac:chgData name="András Juhász" userId="09a58b91f9e979a1" providerId="LiveId" clId="{956ABFC0-6B1D-4073-B49A-A5C8A99D66AC}" dt="2024-02-14T17:04:34.330" v="29" actId="478"/>
          <ac:spMkLst>
            <pc:docMk/>
            <pc:sldMk cId="2499853343" sldId="261"/>
            <ac:spMk id="4" creationId="{618F48BD-D82E-D751-53BD-66F52304BEBD}"/>
          </ac:spMkLst>
        </pc:spChg>
      </pc:sldChg>
      <pc:sldChg chg="delSp modSp mod">
        <pc:chgData name="András Juhász" userId="09a58b91f9e979a1" providerId="LiveId" clId="{956ABFC0-6B1D-4073-B49A-A5C8A99D66AC}" dt="2024-02-14T17:04:35.721" v="30" actId="478"/>
        <pc:sldMkLst>
          <pc:docMk/>
          <pc:sldMk cId="3971793997" sldId="262"/>
        </pc:sldMkLst>
        <pc:spChg chg="mod">
          <ac:chgData name="András Juhász" userId="09a58b91f9e979a1" providerId="LiveId" clId="{956ABFC0-6B1D-4073-B49A-A5C8A99D66AC}" dt="2024-02-14T16:54:12.535" v="1" actId="404"/>
          <ac:spMkLst>
            <pc:docMk/>
            <pc:sldMk cId="3971793997" sldId="262"/>
            <ac:spMk id="2" creationId="{411CE633-EB29-E927-F456-A78DDF0F09C5}"/>
          </ac:spMkLst>
        </pc:spChg>
        <pc:spChg chg="del">
          <ac:chgData name="András Juhász" userId="09a58b91f9e979a1" providerId="LiveId" clId="{956ABFC0-6B1D-4073-B49A-A5C8A99D66AC}" dt="2024-02-14T17:04:35.721" v="30" actId="478"/>
          <ac:spMkLst>
            <pc:docMk/>
            <pc:sldMk cId="3971793997" sldId="262"/>
            <ac:spMk id="4" creationId="{82735C33-26AD-15CE-FB3A-2E1B3591FFB4}"/>
          </ac:spMkLst>
        </pc:spChg>
      </pc:sldChg>
      <pc:sldChg chg="delSp mod">
        <pc:chgData name="András Juhász" userId="09a58b91f9e979a1" providerId="LiveId" clId="{956ABFC0-6B1D-4073-B49A-A5C8A99D66AC}" dt="2024-02-14T17:04:41.440" v="31" actId="478"/>
        <pc:sldMkLst>
          <pc:docMk/>
          <pc:sldMk cId="98415862" sldId="270"/>
        </pc:sldMkLst>
        <pc:spChg chg="del">
          <ac:chgData name="András Juhász" userId="09a58b91f9e979a1" providerId="LiveId" clId="{956ABFC0-6B1D-4073-B49A-A5C8A99D66AC}" dt="2024-02-14T17:04:41.440" v="31" actId="478"/>
          <ac:spMkLst>
            <pc:docMk/>
            <pc:sldMk cId="98415862" sldId="270"/>
            <ac:spMk id="3" creationId="{619FAF6C-008B-A221-C582-36BE74FDD9AA}"/>
          </ac:spMkLst>
        </pc:spChg>
      </pc:sldChg>
      <pc:sldChg chg="modSp mod">
        <pc:chgData name="András Juhász" userId="09a58b91f9e979a1" providerId="LiveId" clId="{956ABFC0-6B1D-4073-B49A-A5C8A99D66AC}" dt="2024-02-14T16:54:15.978" v="2" actId="14100"/>
        <pc:sldMkLst>
          <pc:docMk/>
          <pc:sldMk cId="4106039878" sldId="272"/>
        </pc:sldMkLst>
        <pc:spChg chg="mod">
          <ac:chgData name="András Juhász" userId="09a58b91f9e979a1" providerId="LiveId" clId="{956ABFC0-6B1D-4073-B49A-A5C8A99D66AC}" dt="2024-02-14T16:54:15.978" v="2" actId="14100"/>
          <ac:spMkLst>
            <pc:docMk/>
            <pc:sldMk cId="4106039878" sldId="272"/>
            <ac:spMk id="3" creationId="{B5FE635C-E70F-8B1F-2FAD-7C287FAAC353}"/>
          </ac:spMkLst>
        </pc:spChg>
      </pc:sldChg>
      <pc:sldChg chg="modSp mod">
        <pc:chgData name="András Juhász" userId="09a58b91f9e979a1" providerId="LiveId" clId="{956ABFC0-6B1D-4073-B49A-A5C8A99D66AC}" dt="2024-02-14T16:54:46.618" v="11" actId="404"/>
        <pc:sldMkLst>
          <pc:docMk/>
          <pc:sldMk cId="1932159135" sldId="282"/>
        </pc:sldMkLst>
        <pc:spChg chg="mod">
          <ac:chgData name="András Juhász" userId="09a58b91f9e979a1" providerId="LiveId" clId="{956ABFC0-6B1D-4073-B49A-A5C8A99D66AC}" dt="2024-02-14T16:54:38.053" v="7" actId="404"/>
          <ac:spMkLst>
            <pc:docMk/>
            <pc:sldMk cId="1932159135" sldId="282"/>
            <ac:spMk id="2" creationId="{8AA6D533-5045-43BA-9B12-C06A15751DE9}"/>
          </ac:spMkLst>
        </pc:spChg>
        <pc:spChg chg="mod">
          <ac:chgData name="András Juhász" userId="09a58b91f9e979a1" providerId="LiveId" clId="{956ABFC0-6B1D-4073-B49A-A5C8A99D66AC}" dt="2024-02-14T16:54:43.744" v="9" actId="14100"/>
          <ac:spMkLst>
            <pc:docMk/>
            <pc:sldMk cId="1932159135" sldId="282"/>
            <ac:spMk id="10" creationId="{424A30C1-DE06-42E0-A897-C1328FBE17E9}"/>
          </ac:spMkLst>
        </pc:spChg>
        <pc:spChg chg="mod">
          <ac:chgData name="András Juhász" userId="09a58b91f9e979a1" providerId="LiveId" clId="{956ABFC0-6B1D-4073-B49A-A5C8A99D66AC}" dt="2024-02-14T16:54:40.097" v="8" actId="404"/>
          <ac:spMkLst>
            <pc:docMk/>
            <pc:sldMk cId="1932159135" sldId="282"/>
            <ac:spMk id="16" creationId="{C79C4BED-479A-45B6-97C3-BC92A7F5A580}"/>
          </ac:spMkLst>
        </pc:spChg>
        <pc:spChg chg="mod">
          <ac:chgData name="András Juhász" userId="09a58b91f9e979a1" providerId="LiveId" clId="{956ABFC0-6B1D-4073-B49A-A5C8A99D66AC}" dt="2024-02-14T16:54:46.618" v="11" actId="404"/>
          <ac:spMkLst>
            <pc:docMk/>
            <pc:sldMk cId="1932159135" sldId="282"/>
            <ac:spMk id="19" creationId="{D1943CAF-5478-4463-AA84-1FFA92F30628}"/>
          </ac:spMkLst>
        </pc:spChg>
      </pc:sldChg>
      <pc:sldChg chg="modSp mod">
        <pc:chgData name="András Juhász" userId="09a58b91f9e979a1" providerId="LiveId" clId="{956ABFC0-6B1D-4073-B49A-A5C8A99D66AC}" dt="2024-02-14T16:55:15.575" v="19" actId="14100"/>
        <pc:sldMkLst>
          <pc:docMk/>
          <pc:sldMk cId="470014596" sldId="284"/>
        </pc:sldMkLst>
        <pc:spChg chg="mod">
          <ac:chgData name="András Juhász" userId="09a58b91f9e979a1" providerId="LiveId" clId="{956ABFC0-6B1D-4073-B49A-A5C8A99D66AC}" dt="2024-02-14T16:55:15.575" v="19" actId="14100"/>
          <ac:spMkLst>
            <pc:docMk/>
            <pc:sldMk cId="470014596" sldId="284"/>
            <ac:spMk id="11" creationId="{424A30C1-DE06-42E0-A897-C1328FBE17E9}"/>
          </ac:spMkLst>
        </pc:spChg>
      </pc:sldChg>
      <pc:sldChg chg="modSp mod">
        <pc:chgData name="András Juhász" userId="09a58b91f9e979a1" providerId="LiveId" clId="{956ABFC0-6B1D-4073-B49A-A5C8A99D66AC}" dt="2024-02-14T16:54:54.222" v="15" actId="14100"/>
        <pc:sldMkLst>
          <pc:docMk/>
          <pc:sldMk cId="2536004283" sldId="288"/>
        </pc:sldMkLst>
        <pc:spChg chg="mod">
          <ac:chgData name="András Juhász" userId="09a58b91f9e979a1" providerId="LiveId" clId="{956ABFC0-6B1D-4073-B49A-A5C8A99D66AC}" dt="2024-02-14T16:54:54.222" v="15" actId="14100"/>
          <ac:spMkLst>
            <pc:docMk/>
            <pc:sldMk cId="2536004283" sldId="288"/>
            <ac:spMk id="12" creationId="{424A30C1-DE06-42E0-A897-C1328FBE17E9}"/>
          </ac:spMkLst>
        </pc:spChg>
      </pc:sldChg>
      <pc:sldChg chg="modSp mod">
        <pc:chgData name="András Juhász" userId="09a58b91f9e979a1" providerId="LiveId" clId="{956ABFC0-6B1D-4073-B49A-A5C8A99D66AC}" dt="2024-02-14T16:55:03.532" v="18" actId="404"/>
        <pc:sldMkLst>
          <pc:docMk/>
          <pc:sldMk cId="3198586728" sldId="289"/>
        </pc:sldMkLst>
        <pc:spChg chg="mod">
          <ac:chgData name="András Juhász" userId="09a58b91f9e979a1" providerId="LiveId" clId="{956ABFC0-6B1D-4073-B49A-A5C8A99D66AC}" dt="2024-02-14T16:55:03.532" v="18" actId="404"/>
          <ac:spMkLst>
            <pc:docMk/>
            <pc:sldMk cId="3198586728" sldId="289"/>
            <ac:spMk id="4" creationId="{83DAC254-23B4-7A35-08AC-BF7603D359C8}"/>
          </ac:spMkLst>
        </pc:spChg>
        <pc:spChg chg="mod">
          <ac:chgData name="András Juhász" userId="09a58b91f9e979a1" providerId="LiveId" clId="{956ABFC0-6B1D-4073-B49A-A5C8A99D66AC}" dt="2024-02-14T16:54:59.180" v="16" actId="14100"/>
          <ac:spMkLst>
            <pc:docMk/>
            <pc:sldMk cId="3198586728" sldId="289"/>
            <ac:spMk id="13" creationId="{424A30C1-DE06-42E0-A897-C1328FBE17E9}"/>
          </ac:spMkLst>
        </pc:spChg>
      </pc:sldChg>
      <pc:sldChg chg="modSp mod">
        <pc:chgData name="András Juhász" userId="09a58b91f9e979a1" providerId="LiveId" clId="{956ABFC0-6B1D-4073-B49A-A5C8A99D66AC}" dt="2024-02-14T16:54:29.277" v="6" actId="404"/>
        <pc:sldMkLst>
          <pc:docMk/>
          <pc:sldMk cId="3041574353" sldId="290"/>
        </pc:sldMkLst>
        <pc:spChg chg="mod">
          <ac:chgData name="András Juhász" userId="09a58b91f9e979a1" providerId="LiveId" clId="{956ABFC0-6B1D-4073-B49A-A5C8A99D66AC}" dt="2024-02-14T16:54:29.277" v="6" actId="404"/>
          <ac:spMkLst>
            <pc:docMk/>
            <pc:sldMk cId="3041574353" sldId="290"/>
            <ac:spMk id="5" creationId="{E45175BB-76A9-4732-8523-9456A61B17F3}"/>
          </ac:spMkLst>
        </pc:spChg>
        <pc:spChg chg="mod">
          <ac:chgData name="András Juhász" userId="09a58b91f9e979a1" providerId="LiveId" clId="{956ABFC0-6B1D-4073-B49A-A5C8A99D66AC}" dt="2024-02-14T16:54:25.886" v="4" actId="404"/>
          <ac:spMkLst>
            <pc:docMk/>
            <pc:sldMk cId="3041574353" sldId="290"/>
            <ac:spMk id="12" creationId="{424A30C1-DE06-42E0-A897-C1328FBE17E9}"/>
          </ac:spMkLst>
        </pc:spChg>
      </pc:sldChg>
      <pc:sldChg chg="modSp mod">
        <pc:chgData name="András Juhász" userId="09a58b91f9e979a1" providerId="LiveId" clId="{956ABFC0-6B1D-4073-B49A-A5C8A99D66AC}" dt="2024-02-14T16:55:19.086" v="21" actId="404"/>
        <pc:sldMkLst>
          <pc:docMk/>
          <pc:sldMk cId="3690058459" sldId="291"/>
        </pc:sldMkLst>
        <pc:spChg chg="mod">
          <ac:chgData name="András Juhász" userId="09a58b91f9e979a1" providerId="LiveId" clId="{956ABFC0-6B1D-4073-B49A-A5C8A99D66AC}" dt="2024-02-14T16:55:19.086" v="21" actId="404"/>
          <ac:spMkLst>
            <pc:docMk/>
            <pc:sldMk cId="3690058459" sldId="291"/>
            <ac:spMk id="9" creationId="{424A30C1-DE06-42E0-A897-C1328FBE17E9}"/>
          </ac:spMkLst>
        </pc:spChg>
      </pc:sldChg>
      <pc:sldChg chg="modSp mod">
        <pc:chgData name="András Juhász" userId="09a58b91f9e979a1" providerId="LiveId" clId="{956ABFC0-6B1D-4073-B49A-A5C8A99D66AC}" dt="2024-02-14T16:55:27.382" v="22" actId="14100"/>
        <pc:sldMkLst>
          <pc:docMk/>
          <pc:sldMk cId="2181412119" sldId="292"/>
        </pc:sldMkLst>
        <pc:spChg chg="mod">
          <ac:chgData name="András Juhász" userId="09a58b91f9e979a1" providerId="LiveId" clId="{956ABFC0-6B1D-4073-B49A-A5C8A99D66AC}" dt="2024-02-14T16:55:27.382" v="22" actId="14100"/>
          <ac:spMkLst>
            <pc:docMk/>
            <pc:sldMk cId="2181412119" sldId="292"/>
            <ac:spMk id="10" creationId="{424A30C1-DE06-42E0-A897-C1328FBE17E9}"/>
          </ac:spMkLst>
        </pc:spChg>
      </pc:sldChg>
      <pc:sldChg chg="modSp mod">
        <pc:chgData name="András Juhász" userId="09a58b91f9e979a1" providerId="LiveId" clId="{956ABFC0-6B1D-4073-B49A-A5C8A99D66AC}" dt="2024-02-14T16:55:38.794" v="24" actId="404"/>
        <pc:sldMkLst>
          <pc:docMk/>
          <pc:sldMk cId="483007583" sldId="293"/>
        </pc:sldMkLst>
        <pc:spChg chg="mod">
          <ac:chgData name="András Juhász" userId="09a58b91f9e979a1" providerId="LiveId" clId="{956ABFC0-6B1D-4073-B49A-A5C8A99D66AC}" dt="2024-02-14T16:55:35.362" v="23" actId="404"/>
          <ac:spMkLst>
            <pc:docMk/>
            <pc:sldMk cId="483007583" sldId="293"/>
            <ac:spMk id="3" creationId="{314D8D52-E54A-465C-954A-EA031B7F43AE}"/>
          </ac:spMkLst>
        </pc:spChg>
        <pc:spChg chg="mod">
          <ac:chgData name="András Juhász" userId="09a58b91f9e979a1" providerId="LiveId" clId="{956ABFC0-6B1D-4073-B49A-A5C8A99D66AC}" dt="2024-02-14T16:55:35.362" v="23" actId="404"/>
          <ac:spMkLst>
            <pc:docMk/>
            <pc:sldMk cId="483007583" sldId="293"/>
            <ac:spMk id="4" creationId="{D256171C-5BE8-4B26-96E4-4F8453E308A2}"/>
          </ac:spMkLst>
        </pc:spChg>
        <pc:spChg chg="mod">
          <ac:chgData name="András Juhász" userId="09a58b91f9e979a1" providerId="LiveId" clId="{956ABFC0-6B1D-4073-B49A-A5C8A99D66AC}" dt="2024-02-14T16:55:35.362" v="23" actId="404"/>
          <ac:spMkLst>
            <pc:docMk/>
            <pc:sldMk cId="483007583" sldId="293"/>
            <ac:spMk id="6" creationId="{D256171C-5BE8-4B26-96E4-4F8453E308A2}"/>
          </ac:spMkLst>
        </pc:spChg>
        <pc:spChg chg="mod">
          <ac:chgData name="András Juhász" userId="09a58b91f9e979a1" providerId="LiveId" clId="{956ABFC0-6B1D-4073-B49A-A5C8A99D66AC}" dt="2024-02-14T16:55:38.794" v="24" actId="404"/>
          <ac:spMkLst>
            <pc:docMk/>
            <pc:sldMk cId="483007583" sldId="293"/>
            <ac:spMk id="9" creationId="{9F1029E3-E9A1-4A51-BF74-3346625DE8CE}"/>
          </ac:spMkLst>
        </pc:spChg>
        <pc:spChg chg="mod">
          <ac:chgData name="András Juhász" userId="09a58b91f9e979a1" providerId="LiveId" clId="{956ABFC0-6B1D-4073-B49A-A5C8A99D66AC}" dt="2024-02-14T16:55:38.794" v="24" actId="404"/>
          <ac:spMkLst>
            <pc:docMk/>
            <pc:sldMk cId="483007583" sldId="293"/>
            <ac:spMk id="10" creationId="{9F1029E3-E9A1-4A51-BF74-3346625DE8CE}"/>
          </ac:spMkLst>
        </pc:spChg>
      </pc:sldChg>
      <pc:sldMasterChg chg="modSldLayout">
        <pc:chgData name="András Juhász" userId="09a58b91f9e979a1" providerId="LiveId" clId="{956ABFC0-6B1D-4073-B49A-A5C8A99D66AC}" dt="2024-02-14T17:04:30.379" v="28" actId="14826"/>
        <pc:sldMasterMkLst>
          <pc:docMk/>
          <pc:sldMasterMk cId="0" sldId="2147483648"/>
        </pc:sldMasterMkLst>
        <pc:sldLayoutChg chg="modSp">
          <pc:chgData name="András Juhász" userId="09a58b91f9e979a1" providerId="LiveId" clId="{956ABFC0-6B1D-4073-B49A-A5C8A99D66AC}" dt="2024-02-14T17:04:20.730" v="26" actId="14826"/>
          <pc:sldLayoutMkLst>
            <pc:docMk/>
            <pc:sldMasterMk cId="0" sldId="2147483648"/>
            <pc:sldLayoutMk cId="0" sldId="2147483662"/>
          </pc:sldLayoutMkLst>
          <pc:picChg chg="mod">
            <ac:chgData name="András Juhász" userId="09a58b91f9e979a1" providerId="LiveId" clId="{956ABFC0-6B1D-4073-B49A-A5C8A99D66AC}" dt="2024-02-14T17:04:20.730" v="26" actId="14826"/>
            <ac:picMkLst>
              <pc:docMk/>
              <pc:sldMasterMk cId="0" sldId="2147483648"/>
              <pc:sldLayoutMk cId="0" sldId="2147483662"/>
              <ac:picMk id="51" creationId="{1007B104-92BA-4BA5-A656-DA433D20A54C}"/>
            </ac:picMkLst>
          </pc:picChg>
        </pc:sldLayoutChg>
        <pc:sldLayoutChg chg="modSp">
          <pc:chgData name="András Juhász" userId="09a58b91f9e979a1" providerId="LiveId" clId="{956ABFC0-6B1D-4073-B49A-A5C8A99D66AC}" dt="2024-02-14T17:04:30.379" v="28" actId="14826"/>
          <pc:sldLayoutMkLst>
            <pc:docMk/>
            <pc:sldMasterMk cId="0" sldId="2147483648"/>
            <pc:sldLayoutMk cId="1616781686" sldId="2147483670"/>
          </pc:sldLayoutMkLst>
          <pc:picChg chg="mod">
            <ac:chgData name="András Juhász" userId="09a58b91f9e979a1" providerId="LiveId" clId="{956ABFC0-6B1D-4073-B49A-A5C8A99D66AC}" dt="2024-02-14T17:04:30.379" v="28" actId="14826"/>
            <ac:picMkLst>
              <pc:docMk/>
              <pc:sldMasterMk cId="0" sldId="2147483648"/>
              <pc:sldLayoutMk cId="1616781686" sldId="2147483670"/>
              <ac:picMk id="37" creationId="{C53E509D-9C05-4F64-B596-3792F76B9CA7}"/>
            </ac:picMkLst>
          </pc:picChg>
        </pc:sldLayoutChg>
        <pc:sldLayoutChg chg="modSp">
          <pc:chgData name="András Juhász" userId="09a58b91f9e979a1" providerId="LiveId" clId="{956ABFC0-6B1D-4073-B49A-A5C8A99D66AC}" dt="2024-02-14T17:04:16.019" v="25" actId="14826"/>
          <pc:sldLayoutMkLst>
            <pc:docMk/>
            <pc:sldMasterMk cId="0" sldId="2147483648"/>
            <pc:sldLayoutMk cId="2338063851" sldId="2147483671"/>
          </pc:sldLayoutMkLst>
          <pc:picChg chg="mod">
            <ac:chgData name="András Juhász" userId="09a58b91f9e979a1" providerId="LiveId" clId="{956ABFC0-6B1D-4073-B49A-A5C8A99D66AC}" dt="2024-02-14T17:04:16.019" v="25" actId="14826"/>
            <ac:picMkLst>
              <pc:docMk/>
              <pc:sldMasterMk cId="0" sldId="2147483648"/>
              <pc:sldLayoutMk cId="2338063851" sldId="2147483671"/>
              <ac:picMk id="34" creationId="{582D17B3-5A6C-42CA-853B-4103A0708918}"/>
            </ac:picMkLst>
          </pc:picChg>
        </pc:sldLayoutChg>
        <pc:sldLayoutChg chg="modSp">
          <pc:chgData name="András Juhász" userId="09a58b91f9e979a1" providerId="LiveId" clId="{956ABFC0-6B1D-4073-B49A-A5C8A99D66AC}" dt="2024-02-14T17:04:24.272" v="27" actId="14826"/>
          <pc:sldLayoutMkLst>
            <pc:docMk/>
            <pc:sldMasterMk cId="0" sldId="2147483648"/>
            <pc:sldLayoutMk cId="417991825" sldId="2147483672"/>
          </pc:sldLayoutMkLst>
          <pc:picChg chg="mod">
            <ac:chgData name="András Juhász" userId="09a58b91f9e979a1" providerId="LiveId" clId="{956ABFC0-6B1D-4073-B49A-A5C8A99D66AC}" dt="2024-02-14T17:04:24.272" v="27" actId="14826"/>
            <ac:picMkLst>
              <pc:docMk/>
              <pc:sldMasterMk cId="0" sldId="2147483648"/>
              <pc:sldLayoutMk cId="417991825" sldId="2147483672"/>
              <ac:picMk id="37" creationId="{5505FB79-408A-43F3-9FF6-95F9DFF43961}"/>
            </ac:picMkLst>
          </pc:pic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5384AF-2D34-44D2-9FAD-95C1C048C0DA}" type="datetimeFigureOut">
              <a:rPr lang="en-GB" smtClean="0"/>
              <a:t>04/03/2024</a:t>
            </a:fld>
            <a:endParaRPr lang="en-GB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8838"/>
            <a:ext cx="4114800" cy="23193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1219200" y="3306763"/>
            <a:ext cx="9753600" cy="2705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65262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6905625" y="65262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D0D8A8-D8AA-4DF4-A8EE-1A55507FC33C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89895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D0D8A8-D8AA-4DF4-A8EE-1A55507FC33C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76046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D0D8A8-D8AA-4DF4-A8EE-1A55507FC33C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63684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D0D8A8-D8AA-4DF4-A8EE-1A55507FC33C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08949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D0D8A8-D8AA-4DF4-A8EE-1A55507FC33C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71545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D0D8A8-D8AA-4DF4-A8EE-1A55507FC33C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96719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5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49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12" Type="http://schemas.openxmlformats.org/officeDocument/2006/relationships/image" Target="../media/image48.jpeg"/><Relationship Id="rId2" Type="http://schemas.openxmlformats.org/officeDocument/2006/relationships/image" Target="../media/image1.png"/><Relationship Id="rId16" Type="http://schemas.openxmlformats.org/officeDocument/2006/relationships/hyperlink" Target="http://www.amrfvtraining.eu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47.png"/><Relationship Id="rId5" Type="http://schemas.openxmlformats.org/officeDocument/2006/relationships/image" Target="../media/image5.png"/><Relationship Id="rId15" Type="http://schemas.openxmlformats.org/officeDocument/2006/relationships/image" Target="../media/image4.png"/><Relationship Id="rId10" Type="http://schemas.openxmlformats.org/officeDocument/2006/relationships/image" Target="../media/image46.png"/><Relationship Id="rId4" Type="http://schemas.openxmlformats.org/officeDocument/2006/relationships/image" Target="../media/image3.png"/><Relationship Id="rId9" Type="http://schemas.openxmlformats.org/officeDocument/2006/relationships/image" Target="../media/image9.png"/><Relationship Id="rId14" Type="http://schemas.openxmlformats.org/officeDocument/2006/relationships/image" Target="../media/image50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.png"/><Relationship Id="rId7" Type="http://schemas.openxmlformats.org/officeDocument/2006/relationships/image" Target="../media/image23.png"/><Relationship Id="rId12" Type="http://schemas.openxmlformats.org/officeDocument/2006/relationships/image" Target="../media/image27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2.png"/><Relationship Id="rId11" Type="http://schemas.openxmlformats.org/officeDocument/2006/relationships/image" Target="../media/image9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.png"/><Relationship Id="rId9" Type="http://schemas.openxmlformats.org/officeDocument/2006/relationships/image" Target="../media/image25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Patrón de fondo&#10;&#10;Descripción generada automáticamente">
            <a:extLst>
              <a:ext uri="{FF2B5EF4-FFF2-40B4-BE49-F238E27FC236}">
                <a16:creationId xmlns:a16="http://schemas.microsoft.com/office/drawing/2014/main" id="{E1760EA0-4E0F-00B1-FF7E-FF021DC29D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6799" y="1760584"/>
            <a:ext cx="1799280" cy="3468560"/>
          </a:xfrm>
          <a:prstGeom prst="rect">
            <a:avLst/>
          </a:prstGeom>
        </p:spPr>
      </p:pic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B960A64A-5711-CAB5-6A0B-003BFE820D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740296" cy="3468560"/>
          </a:xfrm>
          <a:prstGeom prst="rect">
            <a:avLst/>
          </a:prstGeom>
        </p:spPr>
      </p:pic>
      <p:sp>
        <p:nvSpPr>
          <p:cNvPr id="9" name="object 21">
            <a:extLst>
              <a:ext uri="{FF2B5EF4-FFF2-40B4-BE49-F238E27FC236}">
                <a16:creationId xmlns:a16="http://schemas.microsoft.com/office/drawing/2014/main" id="{E547769E-C798-E733-21F6-6FBFA1D54900}"/>
              </a:ext>
            </a:extLst>
          </p:cNvPr>
          <p:cNvSpPr/>
          <p:nvPr userDrawn="1"/>
        </p:nvSpPr>
        <p:spPr>
          <a:xfrm>
            <a:off x="0" y="5187950"/>
            <a:ext cx="8712200" cy="1677670"/>
          </a:xfrm>
          <a:custGeom>
            <a:avLst/>
            <a:gdLst/>
            <a:ahLst/>
            <a:cxnLst/>
            <a:rect l="l" t="t" r="r" b="b"/>
            <a:pathLst>
              <a:path w="8712200" h="1633220">
                <a:moveTo>
                  <a:pt x="8712200" y="1632800"/>
                </a:moveTo>
                <a:lnTo>
                  <a:pt x="0" y="1632800"/>
                </a:lnTo>
                <a:lnTo>
                  <a:pt x="0" y="0"/>
                </a:lnTo>
                <a:lnTo>
                  <a:pt x="8712200" y="0"/>
                </a:lnTo>
                <a:lnTo>
                  <a:pt x="8712200" y="1632800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Imagen 10" descr="Logotipo&#10;&#10;Descripción generada automáticamente">
            <a:extLst>
              <a:ext uri="{FF2B5EF4-FFF2-40B4-BE49-F238E27FC236}">
                <a16:creationId xmlns:a16="http://schemas.microsoft.com/office/drawing/2014/main" id="{25014AE0-3808-E0EE-BAC2-9AD3ED814F8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3043" y="311150"/>
            <a:ext cx="2223512" cy="987162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A271F1F8-6432-B7E1-CDCF-A0489E081713}"/>
              </a:ext>
            </a:extLst>
          </p:cNvPr>
          <p:cNvSpPr/>
          <p:nvPr userDrawn="1"/>
        </p:nvSpPr>
        <p:spPr>
          <a:xfrm>
            <a:off x="1752600" y="0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A7D257F7-5DF6-2841-5171-A95D9162A6B8}"/>
              </a:ext>
            </a:extLst>
          </p:cNvPr>
          <p:cNvSpPr/>
          <p:nvPr userDrawn="1"/>
        </p:nvSpPr>
        <p:spPr>
          <a:xfrm>
            <a:off x="8690998" y="0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2FDC974B-0ECD-9074-2ED2-884237AAC061}"/>
              </a:ext>
            </a:extLst>
          </p:cNvPr>
          <p:cNvSpPr/>
          <p:nvPr userDrawn="1"/>
        </p:nvSpPr>
        <p:spPr>
          <a:xfrm>
            <a:off x="1752600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A9CF4B79-D988-D340-D3EB-0BF9D9F52272}"/>
              </a:ext>
            </a:extLst>
          </p:cNvPr>
          <p:cNvSpPr/>
          <p:nvPr userDrawn="1"/>
        </p:nvSpPr>
        <p:spPr>
          <a:xfrm>
            <a:off x="5225099" y="1727682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B72FB196-A172-97A8-BF3E-DD1799CC1A73}"/>
              </a:ext>
            </a:extLst>
          </p:cNvPr>
          <p:cNvSpPr/>
          <p:nvPr userDrawn="1"/>
        </p:nvSpPr>
        <p:spPr>
          <a:xfrm>
            <a:off x="6967326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321AF208-FA8B-C8C0-11C7-041F7FA064C4}"/>
              </a:ext>
            </a:extLst>
          </p:cNvPr>
          <p:cNvSpPr/>
          <p:nvPr userDrawn="1"/>
        </p:nvSpPr>
        <p:spPr>
          <a:xfrm>
            <a:off x="10427095" y="1727682"/>
            <a:ext cx="1764905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FF8E1E59-A00D-A8DD-3D7E-F74445859AA3}"/>
              </a:ext>
            </a:extLst>
          </p:cNvPr>
          <p:cNvSpPr/>
          <p:nvPr userDrawn="1"/>
        </p:nvSpPr>
        <p:spPr>
          <a:xfrm>
            <a:off x="6967326" y="3474068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22951EF6-ED93-6561-E5E2-5BCEB5022943}"/>
              </a:ext>
            </a:extLst>
          </p:cNvPr>
          <p:cNvSpPr/>
          <p:nvPr userDrawn="1"/>
        </p:nvSpPr>
        <p:spPr>
          <a:xfrm>
            <a:off x="3478675" y="3474068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2677BCA0-65A9-6A03-E78C-14D6F7355EFC}"/>
              </a:ext>
            </a:extLst>
          </p:cNvPr>
          <p:cNvSpPr/>
          <p:nvPr userDrawn="1"/>
        </p:nvSpPr>
        <p:spPr>
          <a:xfrm>
            <a:off x="3478675" y="1727682"/>
            <a:ext cx="1746000" cy="1746000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" name="Forma libre: forma 20">
            <a:extLst>
              <a:ext uri="{FF2B5EF4-FFF2-40B4-BE49-F238E27FC236}">
                <a16:creationId xmlns:a16="http://schemas.microsoft.com/office/drawing/2014/main" id="{C6C38FAA-0DD0-C440-DD82-19A638597032}"/>
              </a:ext>
            </a:extLst>
          </p:cNvPr>
          <p:cNvSpPr/>
          <p:nvPr userDrawn="1"/>
        </p:nvSpPr>
        <p:spPr>
          <a:xfrm>
            <a:off x="1" y="1734990"/>
            <a:ext cx="1767179" cy="1738692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2" name="Forma libre: forma 21">
            <a:extLst>
              <a:ext uri="{FF2B5EF4-FFF2-40B4-BE49-F238E27FC236}">
                <a16:creationId xmlns:a16="http://schemas.microsoft.com/office/drawing/2014/main" id="{4D80849A-FA86-C6A2-5CA6-533FDD29F1CB}"/>
              </a:ext>
            </a:extLst>
          </p:cNvPr>
          <p:cNvSpPr/>
          <p:nvPr userDrawn="1"/>
        </p:nvSpPr>
        <p:spPr>
          <a:xfrm rot="5400000">
            <a:off x="10447006" y="-10003"/>
            <a:ext cx="1734988" cy="1755003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3" name="Forma libre: forma 22">
            <a:extLst>
              <a:ext uri="{FF2B5EF4-FFF2-40B4-BE49-F238E27FC236}">
                <a16:creationId xmlns:a16="http://schemas.microsoft.com/office/drawing/2014/main" id="{B5432095-F17D-F134-37BE-E1AD4038977A}"/>
              </a:ext>
            </a:extLst>
          </p:cNvPr>
          <p:cNvSpPr/>
          <p:nvPr userDrawn="1"/>
        </p:nvSpPr>
        <p:spPr>
          <a:xfrm>
            <a:off x="10439737" y="3474068"/>
            <a:ext cx="899418" cy="1725460"/>
          </a:xfrm>
          <a:custGeom>
            <a:avLst/>
            <a:gdLst>
              <a:gd name="connsiteX0" fmla="*/ 855279 w 899418"/>
              <a:gd name="connsiteY0" fmla="*/ 0 h 1725460"/>
              <a:gd name="connsiteX1" fmla="*/ 870567 w 899418"/>
              <a:gd name="connsiteY1" fmla="*/ 0 h 1725460"/>
              <a:gd name="connsiteX2" fmla="*/ 899418 w 899418"/>
              <a:gd name="connsiteY2" fmla="*/ 1457 h 1725460"/>
              <a:gd name="connsiteX3" fmla="*/ 899418 w 899418"/>
              <a:gd name="connsiteY3" fmla="*/ 1723617 h 1725460"/>
              <a:gd name="connsiteX4" fmla="*/ 862923 w 899418"/>
              <a:gd name="connsiteY4" fmla="*/ 1725460 h 1725460"/>
              <a:gd name="connsiteX5" fmla="*/ 0 w 899418"/>
              <a:gd name="connsiteY5" fmla="*/ 862537 h 1725460"/>
              <a:gd name="connsiteX6" fmla="*/ 774694 w 899418"/>
              <a:gd name="connsiteY6" fmla="*/ 4069 h 172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418" h="1725460">
                <a:moveTo>
                  <a:pt x="855279" y="0"/>
                </a:moveTo>
                <a:lnTo>
                  <a:pt x="870567" y="0"/>
                </a:lnTo>
                <a:lnTo>
                  <a:pt x="899418" y="1457"/>
                </a:lnTo>
                <a:lnTo>
                  <a:pt x="899418" y="1723617"/>
                </a:lnTo>
                <a:lnTo>
                  <a:pt x="862923" y="1725460"/>
                </a:lnTo>
                <a:cubicBezTo>
                  <a:pt x="386344" y="1725460"/>
                  <a:pt x="0" y="1339116"/>
                  <a:pt x="0" y="862537"/>
                </a:cubicBezTo>
                <a:cubicBezTo>
                  <a:pt x="0" y="415744"/>
                  <a:pt x="339560" y="48260"/>
                  <a:pt x="774694" y="4069"/>
                </a:cubicBezTo>
                <a:close/>
              </a:path>
            </a:pathLst>
          </a:cu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4" name="Forma libre: forma 23">
            <a:extLst>
              <a:ext uri="{FF2B5EF4-FFF2-40B4-BE49-F238E27FC236}">
                <a16:creationId xmlns:a16="http://schemas.microsoft.com/office/drawing/2014/main" id="{2B212135-2D16-BC16-B10A-8261027A1245}"/>
              </a:ext>
            </a:extLst>
          </p:cNvPr>
          <p:cNvSpPr/>
          <p:nvPr userDrawn="1"/>
        </p:nvSpPr>
        <p:spPr>
          <a:xfrm>
            <a:off x="11339155" y="3474068"/>
            <a:ext cx="859370" cy="1725280"/>
          </a:xfrm>
          <a:custGeom>
            <a:avLst/>
            <a:gdLst>
              <a:gd name="connsiteX0" fmla="*/ 0 w 859370"/>
              <a:gd name="connsiteY0" fmla="*/ 0 h 1725280"/>
              <a:gd name="connsiteX1" fmla="*/ 4111 w 859370"/>
              <a:gd name="connsiteY1" fmla="*/ 0 h 1725280"/>
              <a:gd name="connsiteX2" fmla="*/ 84676 w 859370"/>
              <a:gd name="connsiteY2" fmla="*/ 4068 h 1725280"/>
              <a:gd name="connsiteX3" fmla="*/ 859370 w 859370"/>
              <a:gd name="connsiteY3" fmla="*/ 862536 h 1725280"/>
              <a:gd name="connsiteX4" fmla="*/ 84676 w 859370"/>
              <a:gd name="connsiteY4" fmla="*/ 1721004 h 1725280"/>
              <a:gd name="connsiteX5" fmla="*/ 0 w 859370"/>
              <a:gd name="connsiteY5" fmla="*/ 1725280 h 172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9370" h="1725280">
                <a:moveTo>
                  <a:pt x="0" y="0"/>
                </a:moveTo>
                <a:lnTo>
                  <a:pt x="4111" y="0"/>
                </a:lnTo>
                <a:lnTo>
                  <a:pt x="84676" y="4068"/>
                </a:lnTo>
                <a:cubicBezTo>
                  <a:pt x="519810" y="48259"/>
                  <a:pt x="859370" y="415743"/>
                  <a:pt x="859370" y="862536"/>
                </a:cubicBezTo>
                <a:cubicBezTo>
                  <a:pt x="859370" y="1309329"/>
                  <a:pt x="519810" y="1676814"/>
                  <a:pt x="84676" y="1721004"/>
                </a:cubicBezTo>
                <a:lnTo>
                  <a:pt x="0" y="1725280"/>
                </a:ln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5" name="Forma libre: forma 24">
            <a:extLst>
              <a:ext uri="{FF2B5EF4-FFF2-40B4-BE49-F238E27FC236}">
                <a16:creationId xmlns:a16="http://schemas.microsoft.com/office/drawing/2014/main" id="{08D15AD5-9D99-284F-0377-7AACB831B7B7}"/>
              </a:ext>
            </a:extLst>
          </p:cNvPr>
          <p:cNvSpPr/>
          <p:nvPr userDrawn="1"/>
        </p:nvSpPr>
        <p:spPr>
          <a:xfrm rot="10800000">
            <a:off x="0" y="3473682"/>
            <a:ext cx="3478676" cy="1739983"/>
          </a:xfrm>
          <a:custGeom>
            <a:avLst/>
            <a:gdLst>
              <a:gd name="connsiteX0" fmla="*/ 33 w 3478676"/>
              <a:gd name="connsiteY0" fmla="*/ 0 h 1739983"/>
              <a:gd name="connsiteX1" fmla="*/ 3478644 w 3478676"/>
              <a:gd name="connsiteY1" fmla="*/ 0 h 1739983"/>
              <a:gd name="connsiteX2" fmla="*/ 3478676 w 3478676"/>
              <a:gd name="connsiteY2" fmla="*/ 646 h 1739983"/>
              <a:gd name="connsiteX3" fmla="*/ 1917175 w 3478676"/>
              <a:gd name="connsiteY3" fmla="*/ 1731004 h 1739983"/>
              <a:gd name="connsiteX4" fmla="*/ 1739359 w 3478676"/>
              <a:gd name="connsiteY4" fmla="*/ 1739983 h 1739983"/>
              <a:gd name="connsiteX5" fmla="*/ 1739318 w 3478676"/>
              <a:gd name="connsiteY5" fmla="*/ 1739983 h 1739983"/>
              <a:gd name="connsiteX6" fmla="*/ 1561501 w 3478676"/>
              <a:gd name="connsiteY6" fmla="*/ 1731004 h 1739983"/>
              <a:gd name="connsiteX7" fmla="*/ 0 w 3478676"/>
              <a:gd name="connsiteY7" fmla="*/ 646 h 1739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78676" h="1739983">
                <a:moveTo>
                  <a:pt x="33" y="0"/>
                </a:moveTo>
                <a:lnTo>
                  <a:pt x="3478644" y="0"/>
                </a:lnTo>
                <a:lnTo>
                  <a:pt x="3478676" y="646"/>
                </a:lnTo>
                <a:cubicBezTo>
                  <a:pt x="3478676" y="901218"/>
                  <a:pt x="2794247" y="1641933"/>
                  <a:pt x="1917175" y="1731004"/>
                </a:cubicBezTo>
                <a:lnTo>
                  <a:pt x="1739359" y="1739983"/>
                </a:lnTo>
                <a:lnTo>
                  <a:pt x="1739318" y="1739983"/>
                </a:lnTo>
                <a:lnTo>
                  <a:pt x="1561501" y="1731004"/>
                </a:lnTo>
                <a:cubicBezTo>
                  <a:pt x="684429" y="1641933"/>
                  <a:pt x="0" y="901218"/>
                  <a:pt x="0" y="646"/>
                </a:cubicBezTo>
                <a:close/>
              </a:path>
            </a:pathLst>
          </a:cu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26" name="Imagen 25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B3029CFC-D29C-1E58-93B8-EEE4673A425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2165" y="2061761"/>
            <a:ext cx="1105152" cy="1181369"/>
          </a:xfrm>
          <a:prstGeom prst="rect">
            <a:avLst/>
          </a:prstGeom>
        </p:spPr>
      </p:pic>
      <p:pic>
        <p:nvPicPr>
          <p:cNvPr id="27" name="Imagen 26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27DBD291-B2BD-7D5A-4D91-2972E571712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1987" y="3848610"/>
            <a:ext cx="812985" cy="1003529"/>
          </a:xfrm>
          <a:prstGeom prst="rect">
            <a:avLst/>
          </a:prstGeom>
        </p:spPr>
      </p:pic>
      <p:pic>
        <p:nvPicPr>
          <p:cNvPr id="28" name="Imagen 27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F4F72544-21FA-D0B6-E9A9-5DA842FFBBB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7794" y="502655"/>
            <a:ext cx="1028934" cy="711362"/>
          </a:xfrm>
          <a:prstGeom prst="rect">
            <a:avLst/>
          </a:prstGeom>
        </p:spPr>
      </p:pic>
      <p:pic>
        <p:nvPicPr>
          <p:cNvPr id="29" name="Imagen 28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7F8C2F8C-24C0-6430-68A4-9608657DDEF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7162" y="2214195"/>
            <a:ext cx="927311" cy="876500"/>
          </a:xfrm>
          <a:prstGeom prst="rect">
            <a:avLst/>
          </a:prstGeom>
        </p:spPr>
      </p:pic>
      <p:pic>
        <p:nvPicPr>
          <p:cNvPr id="30" name="Imagen 29" descr="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9309A531-DC57-6595-EE46-2A7B2E23FB7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9706" y="358533"/>
            <a:ext cx="978123" cy="1028934"/>
          </a:xfrm>
          <a:prstGeom prst="rect">
            <a:avLst/>
          </a:prstGeom>
        </p:spPr>
      </p:pic>
      <p:pic>
        <p:nvPicPr>
          <p:cNvPr id="32" name="Imagen 31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712E000E-D939-84E0-6275-239044DF5B5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06848" y="2038032"/>
            <a:ext cx="990826" cy="1041637"/>
          </a:xfrm>
          <a:prstGeom prst="rect">
            <a:avLst/>
          </a:prstGeom>
        </p:spPr>
      </p:pic>
      <p:pic>
        <p:nvPicPr>
          <p:cNvPr id="33" name="Imagen 32" descr="Imagen que contiene Texto&#10;&#10;Descripción generada automáticamente">
            <a:extLst>
              <a:ext uri="{FF2B5EF4-FFF2-40B4-BE49-F238E27FC236}">
                <a16:creationId xmlns:a16="http://schemas.microsoft.com/office/drawing/2014/main" id="{9F901DE5-C3AF-6E17-54F9-4CED5A9FEE9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8798" y="4063551"/>
            <a:ext cx="1028934" cy="749471"/>
          </a:xfrm>
          <a:prstGeom prst="rect">
            <a:avLst/>
          </a:prstGeom>
        </p:spPr>
      </p:pic>
      <p:sp>
        <p:nvSpPr>
          <p:cNvPr id="35" name="Marcador de texto 34">
            <a:extLst>
              <a:ext uri="{FF2B5EF4-FFF2-40B4-BE49-F238E27FC236}">
                <a16:creationId xmlns:a16="http://schemas.microsoft.com/office/drawing/2014/main" id="{07E29EFD-C0C4-495B-1ABB-1ABCDF39870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1000" y="5586413"/>
            <a:ext cx="7874000" cy="781632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presentation</a:t>
            </a:r>
            <a:endParaRPr lang="es-ES" dirty="0"/>
          </a:p>
        </p:txBody>
      </p:sp>
      <p:sp>
        <p:nvSpPr>
          <p:cNvPr id="36" name="Marcador de texto 34">
            <a:extLst>
              <a:ext uri="{FF2B5EF4-FFF2-40B4-BE49-F238E27FC236}">
                <a16:creationId xmlns:a16="http://schemas.microsoft.com/office/drawing/2014/main" id="{53BDFECB-4DA6-72A4-8ABD-2FC20B98898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6402744"/>
            <a:ext cx="2971800" cy="37108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/>
              <a:t>Date</a:t>
            </a:r>
          </a:p>
        </p:txBody>
      </p:sp>
      <p:pic>
        <p:nvPicPr>
          <p:cNvPr id="34" name="Imagen 33">
            <a:extLst>
              <a:ext uri="{FF2B5EF4-FFF2-40B4-BE49-F238E27FC236}">
                <a16:creationId xmlns:a16="http://schemas.microsoft.com/office/drawing/2014/main" id="{582D17B3-5A6C-42CA-853B-4103A0708918}"/>
              </a:ext>
            </a:extLst>
          </p:cNvPr>
          <p:cNvPicPr/>
          <p:nvPr userDrawn="1"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991600" y="5669995"/>
            <a:ext cx="3022600" cy="66821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38063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37805FF-5857-A6EE-E6AF-EDF3B41F0B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7086600" y="0"/>
            <a:ext cx="5105400" cy="6870699"/>
          </a:xfrm>
          <a:prstGeom prst="rect">
            <a:avLst/>
          </a:prstGeom>
        </p:spPr>
      </p:pic>
      <p:sp>
        <p:nvSpPr>
          <p:cNvPr id="6" name="object 2">
            <a:extLst>
              <a:ext uri="{FF2B5EF4-FFF2-40B4-BE49-F238E27FC236}">
                <a16:creationId xmlns:a16="http://schemas.microsoft.com/office/drawing/2014/main" id="{24937448-765A-F40D-C75A-7DE7E819376F}"/>
              </a:ext>
            </a:extLst>
          </p:cNvPr>
          <p:cNvSpPr/>
          <p:nvPr userDrawn="1"/>
        </p:nvSpPr>
        <p:spPr>
          <a:xfrm>
            <a:off x="11531600" y="1318336"/>
            <a:ext cx="658495" cy="5547360"/>
          </a:xfrm>
          <a:custGeom>
            <a:avLst/>
            <a:gdLst/>
            <a:ahLst/>
            <a:cxnLst/>
            <a:rect l="l" t="t" r="r" b="b"/>
            <a:pathLst>
              <a:path w="658495" h="5547359">
                <a:moveTo>
                  <a:pt x="215353" y="5546864"/>
                </a:moveTo>
                <a:lnTo>
                  <a:pt x="0" y="5331511"/>
                </a:lnTo>
                <a:lnTo>
                  <a:pt x="0" y="5333276"/>
                </a:lnTo>
                <a:lnTo>
                  <a:pt x="0" y="5407698"/>
                </a:lnTo>
                <a:lnTo>
                  <a:pt x="0" y="5409463"/>
                </a:lnTo>
                <a:lnTo>
                  <a:pt x="137414" y="5546864"/>
                </a:lnTo>
                <a:lnTo>
                  <a:pt x="139166" y="5546864"/>
                </a:lnTo>
                <a:lnTo>
                  <a:pt x="213588" y="5546864"/>
                </a:lnTo>
                <a:lnTo>
                  <a:pt x="215353" y="5546864"/>
                </a:lnTo>
                <a:close/>
              </a:path>
              <a:path w="658495" h="5547359">
                <a:moveTo>
                  <a:pt x="431253" y="5546864"/>
                </a:moveTo>
                <a:lnTo>
                  <a:pt x="0" y="5115611"/>
                </a:lnTo>
                <a:lnTo>
                  <a:pt x="0" y="5117376"/>
                </a:lnTo>
                <a:lnTo>
                  <a:pt x="0" y="5191798"/>
                </a:lnTo>
                <a:lnTo>
                  <a:pt x="0" y="5193563"/>
                </a:lnTo>
                <a:lnTo>
                  <a:pt x="353314" y="5546864"/>
                </a:lnTo>
                <a:lnTo>
                  <a:pt x="355066" y="5546864"/>
                </a:lnTo>
                <a:lnTo>
                  <a:pt x="429488" y="5546864"/>
                </a:lnTo>
                <a:lnTo>
                  <a:pt x="431253" y="5546864"/>
                </a:lnTo>
                <a:close/>
              </a:path>
              <a:path w="658495" h="5547359">
                <a:moveTo>
                  <a:pt x="647153" y="5546864"/>
                </a:moveTo>
                <a:lnTo>
                  <a:pt x="0" y="4899711"/>
                </a:lnTo>
                <a:lnTo>
                  <a:pt x="0" y="4901476"/>
                </a:lnTo>
                <a:lnTo>
                  <a:pt x="0" y="4975898"/>
                </a:lnTo>
                <a:lnTo>
                  <a:pt x="0" y="4977650"/>
                </a:lnTo>
                <a:lnTo>
                  <a:pt x="569214" y="5546864"/>
                </a:lnTo>
                <a:lnTo>
                  <a:pt x="570979" y="5546864"/>
                </a:lnTo>
                <a:lnTo>
                  <a:pt x="645388" y="5546864"/>
                </a:lnTo>
                <a:lnTo>
                  <a:pt x="647153" y="5546864"/>
                </a:lnTo>
                <a:close/>
              </a:path>
              <a:path w="658495" h="5547359">
                <a:moveTo>
                  <a:pt x="657999" y="5341823"/>
                </a:moveTo>
                <a:lnTo>
                  <a:pt x="0" y="4683811"/>
                </a:lnTo>
                <a:lnTo>
                  <a:pt x="0" y="4685576"/>
                </a:lnTo>
                <a:lnTo>
                  <a:pt x="0" y="4759998"/>
                </a:lnTo>
                <a:lnTo>
                  <a:pt x="0" y="4761750"/>
                </a:lnTo>
                <a:lnTo>
                  <a:pt x="657999" y="5419750"/>
                </a:lnTo>
                <a:lnTo>
                  <a:pt x="657999" y="5417998"/>
                </a:lnTo>
                <a:lnTo>
                  <a:pt x="657999" y="5343576"/>
                </a:lnTo>
                <a:lnTo>
                  <a:pt x="657999" y="5341823"/>
                </a:lnTo>
                <a:close/>
              </a:path>
              <a:path w="658495" h="5547359">
                <a:moveTo>
                  <a:pt x="657999" y="5125923"/>
                </a:moveTo>
                <a:lnTo>
                  <a:pt x="0" y="4467911"/>
                </a:lnTo>
                <a:lnTo>
                  <a:pt x="0" y="4469676"/>
                </a:lnTo>
                <a:lnTo>
                  <a:pt x="0" y="4544098"/>
                </a:lnTo>
                <a:lnTo>
                  <a:pt x="0" y="4545850"/>
                </a:lnTo>
                <a:lnTo>
                  <a:pt x="657999" y="5203850"/>
                </a:lnTo>
                <a:lnTo>
                  <a:pt x="657999" y="5202098"/>
                </a:lnTo>
                <a:lnTo>
                  <a:pt x="657999" y="5127676"/>
                </a:lnTo>
                <a:lnTo>
                  <a:pt x="657999" y="5125923"/>
                </a:lnTo>
                <a:close/>
              </a:path>
              <a:path w="658495" h="5547359">
                <a:moveTo>
                  <a:pt x="657999" y="4910023"/>
                </a:moveTo>
                <a:lnTo>
                  <a:pt x="0" y="4252023"/>
                </a:lnTo>
                <a:lnTo>
                  <a:pt x="0" y="4253776"/>
                </a:lnTo>
                <a:lnTo>
                  <a:pt x="0" y="4328198"/>
                </a:lnTo>
                <a:lnTo>
                  <a:pt x="0" y="4329950"/>
                </a:lnTo>
                <a:lnTo>
                  <a:pt x="657999" y="4987950"/>
                </a:lnTo>
                <a:lnTo>
                  <a:pt x="657999" y="4986198"/>
                </a:lnTo>
                <a:lnTo>
                  <a:pt x="657999" y="4911776"/>
                </a:lnTo>
                <a:lnTo>
                  <a:pt x="657999" y="4910023"/>
                </a:lnTo>
                <a:close/>
              </a:path>
              <a:path w="658495" h="5547359">
                <a:moveTo>
                  <a:pt x="657999" y="4694110"/>
                </a:moveTo>
                <a:lnTo>
                  <a:pt x="0" y="4036110"/>
                </a:lnTo>
                <a:lnTo>
                  <a:pt x="0" y="4037876"/>
                </a:lnTo>
                <a:lnTo>
                  <a:pt x="0" y="4112285"/>
                </a:lnTo>
                <a:lnTo>
                  <a:pt x="0" y="4114063"/>
                </a:lnTo>
                <a:lnTo>
                  <a:pt x="657999" y="4772063"/>
                </a:lnTo>
                <a:lnTo>
                  <a:pt x="657999" y="4770285"/>
                </a:lnTo>
                <a:lnTo>
                  <a:pt x="657999" y="4695876"/>
                </a:lnTo>
                <a:lnTo>
                  <a:pt x="657999" y="4694110"/>
                </a:lnTo>
                <a:close/>
              </a:path>
              <a:path w="658495" h="5547359">
                <a:moveTo>
                  <a:pt x="657999" y="4478210"/>
                </a:moveTo>
                <a:lnTo>
                  <a:pt x="0" y="3820210"/>
                </a:lnTo>
                <a:lnTo>
                  <a:pt x="0" y="3896385"/>
                </a:lnTo>
                <a:lnTo>
                  <a:pt x="657999" y="4554385"/>
                </a:lnTo>
                <a:lnTo>
                  <a:pt x="657999" y="4478210"/>
                </a:lnTo>
                <a:close/>
              </a:path>
              <a:path w="658495" h="5547359">
                <a:moveTo>
                  <a:pt x="657999" y="4260558"/>
                </a:moveTo>
                <a:lnTo>
                  <a:pt x="0" y="3602558"/>
                </a:lnTo>
                <a:lnTo>
                  <a:pt x="0" y="3678732"/>
                </a:lnTo>
                <a:lnTo>
                  <a:pt x="657999" y="4336732"/>
                </a:lnTo>
                <a:lnTo>
                  <a:pt x="657999" y="4260558"/>
                </a:lnTo>
                <a:close/>
              </a:path>
              <a:path w="658495" h="5547359">
                <a:moveTo>
                  <a:pt x="657999" y="4042892"/>
                </a:moveTo>
                <a:lnTo>
                  <a:pt x="0" y="3384880"/>
                </a:lnTo>
                <a:lnTo>
                  <a:pt x="0" y="3461067"/>
                </a:lnTo>
                <a:lnTo>
                  <a:pt x="657999" y="4119067"/>
                </a:lnTo>
                <a:lnTo>
                  <a:pt x="657999" y="4042892"/>
                </a:lnTo>
                <a:close/>
              </a:path>
              <a:path w="658495" h="5547359">
                <a:moveTo>
                  <a:pt x="657999" y="3825214"/>
                </a:moveTo>
                <a:lnTo>
                  <a:pt x="0" y="3167215"/>
                </a:lnTo>
                <a:lnTo>
                  <a:pt x="0" y="3243402"/>
                </a:lnTo>
                <a:lnTo>
                  <a:pt x="657999" y="3901402"/>
                </a:lnTo>
                <a:lnTo>
                  <a:pt x="657999" y="3825214"/>
                </a:lnTo>
                <a:close/>
              </a:path>
              <a:path w="658495" h="5547359">
                <a:moveTo>
                  <a:pt x="657999" y="3607562"/>
                </a:moveTo>
                <a:lnTo>
                  <a:pt x="0" y="2949562"/>
                </a:lnTo>
                <a:lnTo>
                  <a:pt x="0" y="3025737"/>
                </a:lnTo>
                <a:lnTo>
                  <a:pt x="657999" y="3683736"/>
                </a:lnTo>
                <a:lnTo>
                  <a:pt x="657999" y="3607562"/>
                </a:lnTo>
                <a:close/>
              </a:path>
              <a:path w="658495" h="5547359">
                <a:moveTo>
                  <a:pt x="657999" y="3389896"/>
                </a:moveTo>
                <a:lnTo>
                  <a:pt x="0" y="2731897"/>
                </a:lnTo>
                <a:lnTo>
                  <a:pt x="0" y="2808071"/>
                </a:lnTo>
                <a:lnTo>
                  <a:pt x="657999" y="3466071"/>
                </a:lnTo>
                <a:lnTo>
                  <a:pt x="657999" y="3389896"/>
                </a:lnTo>
                <a:close/>
              </a:path>
              <a:path w="658495" h="5547359">
                <a:moveTo>
                  <a:pt x="657999" y="3172231"/>
                </a:moveTo>
                <a:lnTo>
                  <a:pt x="0" y="2514219"/>
                </a:lnTo>
                <a:lnTo>
                  <a:pt x="0" y="2590406"/>
                </a:lnTo>
                <a:lnTo>
                  <a:pt x="657999" y="3248406"/>
                </a:lnTo>
                <a:lnTo>
                  <a:pt x="657999" y="3172231"/>
                </a:lnTo>
                <a:close/>
              </a:path>
              <a:path w="658495" h="5547359">
                <a:moveTo>
                  <a:pt x="657999" y="2954578"/>
                </a:moveTo>
                <a:lnTo>
                  <a:pt x="0" y="2296566"/>
                </a:lnTo>
                <a:lnTo>
                  <a:pt x="0" y="2372753"/>
                </a:lnTo>
                <a:lnTo>
                  <a:pt x="657999" y="3030753"/>
                </a:lnTo>
                <a:lnTo>
                  <a:pt x="657999" y="2954578"/>
                </a:lnTo>
                <a:close/>
              </a:path>
              <a:path w="658495" h="5547359">
                <a:moveTo>
                  <a:pt x="657999" y="2736900"/>
                </a:moveTo>
                <a:lnTo>
                  <a:pt x="0" y="2078901"/>
                </a:lnTo>
                <a:lnTo>
                  <a:pt x="0" y="2155088"/>
                </a:lnTo>
                <a:lnTo>
                  <a:pt x="657999" y="2813088"/>
                </a:lnTo>
                <a:lnTo>
                  <a:pt x="657999" y="2736900"/>
                </a:lnTo>
                <a:close/>
              </a:path>
              <a:path w="658495" h="5547359">
                <a:moveTo>
                  <a:pt x="657999" y="2519235"/>
                </a:moveTo>
                <a:lnTo>
                  <a:pt x="0" y="1861235"/>
                </a:lnTo>
                <a:lnTo>
                  <a:pt x="0" y="1937410"/>
                </a:lnTo>
                <a:lnTo>
                  <a:pt x="657999" y="2595410"/>
                </a:lnTo>
                <a:lnTo>
                  <a:pt x="657999" y="2519235"/>
                </a:lnTo>
                <a:close/>
              </a:path>
              <a:path w="658495" h="5547359">
                <a:moveTo>
                  <a:pt x="657999" y="2301583"/>
                </a:moveTo>
                <a:lnTo>
                  <a:pt x="0" y="1643570"/>
                </a:lnTo>
                <a:lnTo>
                  <a:pt x="0" y="1719757"/>
                </a:lnTo>
                <a:lnTo>
                  <a:pt x="657999" y="2377757"/>
                </a:lnTo>
                <a:lnTo>
                  <a:pt x="657999" y="2301583"/>
                </a:lnTo>
                <a:close/>
              </a:path>
              <a:path w="658495" h="5547359">
                <a:moveTo>
                  <a:pt x="657999" y="2083917"/>
                </a:moveTo>
                <a:lnTo>
                  <a:pt x="0" y="1425905"/>
                </a:lnTo>
                <a:lnTo>
                  <a:pt x="0" y="1502092"/>
                </a:lnTo>
                <a:lnTo>
                  <a:pt x="657999" y="2160092"/>
                </a:lnTo>
                <a:lnTo>
                  <a:pt x="657999" y="2083917"/>
                </a:lnTo>
                <a:close/>
              </a:path>
              <a:path w="658495" h="5547359">
                <a:moveTo>
                  <a:pt x="657999" y="1866239"/>
                </a:moveTo>
                <a:lnTo>
                  <a:pt x="0" y="1208239"/>
                </a:lnTo>
                <a:lnTo>
                  <a:pt x="0" y="1284427"/>
                </a:lnTo>
                <a:lnTo>
                  <a:pt x="657999" y="1942426"/>
                </a:lnTo>
                <a:lnTo>
                  <a:pt x="657999" y="1866239"/>
                </a:lnTo>
                <a:close/>
              </a:path>
              <a:path w="658495" h="5547359">
                <a:moveTo>
                  <a:pt x="657999" y="1648587"/>
                </a:moveTo>
                <a:lnTo>
                  <a:pt x="0" y="990587"/>
                </a:lnTo>
                <a:lnTo>
                  <a:pt x="0" y="1066761"/>
                </a:lnTo>
                <a:lnTo>
                  <a:pt x="657999" y="1724761"/>
                </a:lnTo>
                <a:lnTo>
                  <a:pt x="657999" y="1648587"/>
                </a:lnTo>
                <a:close/>
              </a:path>
              <a:path w="658495" h="5547359">
                <a:moveTo>
                  <a:pt x="657999" y="1430921"/>
                </a:moveTo>
                <a:lnTo>
                  <a:pt x="0" y="772922"/>
                </a:lnTo>
                <a:lnTo>
                  <a:pt x="0" y="849096"/>
                </a:lnTo>
                <a:lnTo>
                  <a:pt x="657999" y="1507096"/>
                </a:lnTo>
                <a:lnTo>
                  <a:pt x="657999" y="1430921"/>
                </a:lnTo>
                <a:close/>
              </a:path>
              <a:path w="658495" h="5547359">
                <a:moveTo>
                  <a:pt x="657999" y="1213256"/>
                </a:moveTo>
                <a:lnTo>
                  <a:pt x="0" y="555244"/>
                </a:lnTo>
                <a:lnTo>
                  <a:pt x="0" y="631431"/>
                </a:lnTo>
                <a:lnTo>
                  <a:pt x="657999" y="1289431"/>
                </a:lnTo>
                <a:lnTo>
                  <a:pt x="657999" y="1213256"/>
                </a:lnTo>
                <a:close/>
              </a:path>
              <a:path w="658495" h="5547359">
                <a:moveTo>
                  <a:pt x="657999" y="995578"/>
                </a:moveTo>
                <a:lnTo>
                  <a:pt x="0" y="337578"/>
                </a:lnTo>
                <a:lnTo>
                  <a:pt x="0" y="413766"/>
                </a:lnTo>
                <a:lnTo>
                  <a:pt x="657999" y="1071765"/>
                </a:lnTo>
                <a:lnTo>
                  <a:pt x="657999" y="995578"/>
                </a:lnTo>
                <a:close/>
              </a:path>
              <a:path w="658495" h="5547359">
                <a:moveTo>
                  <a:pt x="657999" y="777925"/>
                </a:moveTo>
                <a:lnTo>
                  <a:pt x="0" y="119926"/>
                </a:lnTo>
                <a:lnTo>
                  <a:pt x="0" y="196113"/>
                </a:lnTo>
                <a:lnTo>
                  <a:pt x="657999" y="854113"/>
                </a:lnTo>
                <a:lnTo>
                  <a:pt x="657999" y="777925"/>
                </a:lnTo>
                <a:close/>
              </a:path>
              <a:path w="658495" h="5547359">
                <a:moveTo>
                  <a:pt x="657999" y="560247"/>
                </a:moveTo>
                <a:lnTo>
                  <a:pt x="97751" y="0"/>
                </a:lnTo>
                <a:lnTo>
                  <a:pt x="21564" y="0"/>
                </a:lnTo>
                <a:lnTo>
                  <a:pt x="657999" y="636435"/>
                </a:lnTo>
                <a:lnTo>
                  <a:pt x="657999" y="560247"/>
                </a:lnTo>
                <a:close/>
              </a:path>
              <a:path w="658495" h="5547359">
                <a:moveTo>
                  <a:pt x="657999" y="342595"/>
                </a:moveTo>
                <a:lnTo>
                  <a:pt x="315404" y="0"/>
                </a:lnTo>
                <a:lnTo>
                  <a:pt x="239229" y="0"/>
                </a:lnTo>
                <a:lnTo>
                  <a:pt x="657999" y="418769"/>
                </a:lnTo>
                <a:lnTo>
                  <a:pt x="657999" y="342595"/>
                </a:lnTo>
                <a:close/>
              </a:path>
              <a:path w="658495" h="5547359">
                <a:moveTo>
                  <a:pt x="657999" y="124929"/>
                </a:moveTo>
                <a:lnTo>
                  <a:pt x="533069" y="0"/>
                </a:lnTo>
                <a:lnTo>
                  <a:pt x="456882" y="0"/>
                </a:lnTo>
                <a:lnTo>
                  <a:pt x="657999" y="201104"/>
                </a:lnTo>
                <a:lnTo>
                  <a:pt x="657999" y="124929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3">
            <a:extLst>
              <a:ext uri="{FF2B5EF4-FFF2-40B4-BE49-F238E27FC236}">
                <a16:creationId xmlns:a16="http://schemas.microsoft.com/office/drawing/2014/main" id="{5F0F9FEC-EB76-6F86-A3A5-5515E3EFDE89}"/>
              </a:ext>
            </a:extLst>
          </p:cNvPr>
          <p:cNvGrpSpPr/>
          <p:nvPr userDrawn="1"/>
        </p:nvGrpSpPr>
        <p:grpSpPr>
          <a:xfrm>
            <a:off x="10226527" y="4356"/>
            <a:ext cx="1963420" cy="1310005"/>
            <a:chOff x="10226527" y="4356"/>
            <a:chExt cx="1963420" cy="1310005"/>
          </a:xfrm>
        </p:grpSpPr>
        <p:sp>
          <p:nvSpPr>
            <p:cNvPr id="8" name="object 4">
              <a:extLst>
                <a:ext uri="{FF2B5EF4-FFF2-40B4-BE49-F238E27FC236}">
                  <a16:creationId xmlns:a16="http://schemas.microsoft.com/office/drawing/2014/main" id="{FE2F8714-D35E-CC42-0386-9E2EC442F2A0}"/>
                </a:ext>
              </a:extLst>
            </p:cNvPr>
            <p:cNvSpPr/>
            <p:nvPr/>
          </p:nvSpPr>
          <p:spPr>
            <a:xfrm>
              <a:off x="10879620" y="4356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20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5">
              <a:extLst>
                <a:ext uri="{FF2B5EF4-FFF2-40B4-BE49-F238E27FC236}">
                  <a16:creationId xmlns:a16="http://schemas.microsoft.com/office/drawing/2014/main" id="{D4F62FC4-DB52-EB92-FBD8-4DB9D18EAD95}"/>
                </a:ext>
              </a:extLst>
            </p:cNvPr>
            <p:cNvSpPr/>
            <p:nvPr/>
          </p:nvSpPr>
          <p:spPr>
            <a:xfrm>
              <a:off x="11534609" y="658939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19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6">
              <a:extLst>
                <a:ext uri="{FF2B5EF4-FFF2-40B4-BE49-F238E27FC236}">
                  <a16:creationId xmlns:a16="http://schemas.microsoft.com/office/drawing/2014/main" id="{ECFE1777-D564-EBE0-B8BD-13B0EAD3B06E}"/>
                </a:ext>
              </a:extLst>
            </p:cNvPr>
            <p:cNvSpPr/>
            <p:nvPr/>
          </p:nvSpPr>
          <p:spPr>
            <a:xfrm>
              <a:off x="11534621" y="4363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0" y="0"/>
                  </a:moveTo>
                  <a:lnTo>
                    <a:pt x="0" y="654570"/>
                  </a:lnTo>
                  <a:lnTo>
                    <a:pt x="654570" y="654570"/>
                  </a:lnTo>
                  <a:lnTo>
                    <a:pt x="652775" y="605718"/>
                  </a:lnTo>
                  <a:lnTo>
                    <a:pt x="647473" y="557841"/>
                  </a:lnTo>
                  <a:lnTo>
                    <a:pt x="638792" y="511065"/>
                  </a:lnTo>
                  <a:lnTo>
                    <a:pt x="626857" y="465518"/>
                  </a:lnTo>
                  <a:lnTo>
                    <a:pt x="611796" y="421326"/>
                  </a:lnTo>
                  <a:lnTo>
                    <a:pt x="593734" y="378616"/>
                  </a:lnTo>
                  <a:lnTo>
                    <a:pt x="572799" y="337514"/>
                  </a:lnTo>
                  <a:lnTo>
                    <a:pt x="549117" y="298146"/>
                  </a:lnTo>
                  <a:lnTo>
                    <a:pt x="522814" y="260639"/>
                  </a:lnTo>
                  <a:lnTo>
                    <a:pt x="494018" y="225120"/>
                  </a:lnTo>
                  <a:lnTo>
                    <a:pt x="462854" y="191716"/>
                  </a:lnTo>
                  <a:lnTo>
                    <a:pt x="429450" y="160552"/>
                  </a:lnTo>
                  <a:lnTo>
                    <a:pt x="393931" y="131755"/>
                  </a:lnTo>
                  <a:lnTo>
                    <a:pt x="356424" y="105453"/>
                  </a:lnTo>
                  <a:lnTo>
                    <a:pt x="317056" y="81771"/>
                  </a:lnTo>
                  <a:lnTo>
                    <a:pt x="275954" y="60836"/>
                  </a:lnTo>
                  <a:lnTo>
                    <a:pt x="233243" y="42774"/>
                  </a:lnTo>
                  <a:lnTo>
                    <a:pt x="189051" y="27713"/>
                  </a:lnTo>
                  <a:lnTo>
                    <a:pt x="143504" y="15778"/>
                  </a:lnTo>
                  <a:lnTo>
                    <a:pt x="96729" y="7097"/>
                  </a:lnTo>
                  <a:lnTo>
                    <a:pt x="48852" y="17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7">
              <a:extLst>
                <a:ext uri="{FF2B5EF4-FFF2-40B4-BE49-F238E27FC236}">
                  <a16:creationId xmlns:a16="http://schemas.microsoft.com/office/drawing/2014/main" id="{7222ACF4-4339-F646-1093-9A14936D7D38}"/>
                </a:ext>
              </a:extLst>
            </p:cNvPr>
            <p:cNvSpPr/>
            <p:nvPr/>
          </p:nvSpPr>
          <p:spPr>
            <a:xfrm>
              <a:off x="10226527" y="4357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654570" y="0"/>
                  </a:moveTo>
                  <a:lnTo>
                    <a:pt x="0" y="0"/>
                  </a:lnTo>
                  <a:lnTo>
                    <a:pt x="1795" y="48852"/>
                  </a:lnTo>
                  <a:lnTo>
                    <a:pt x="7097" y="96729"/>
                  </a:lnTo>
                  <a:lnTo>
                    <a:pt x="15778" y="143504"/>
                  </a:lnTo>
                  <a:lnTo>
                    <a:pt x="27713" y="189051"/>
                  </a:lnTo>
                  <a:lnTo>
                    <a:pt x="42774" y="233243"/>
                  </a:lnTo>
                  <a:lnTo>
                    <a:pt x="60836" y="275954"/>
                  </a:lnTo>
                  <a:lnTo>
                    <a:pt x="81771" y="317056"/>
                  </a:lnTo>
                  <a:lnTo>
                    <a:pt x="105453" y="356424"/>
                  </a:lnTo>
                  <a:lnTo>
                    <a:pt x="131755" y="393931"/>
                  </a:lnTo>
                  <a:lnTo>
                    <a:pt x="160552" y="429450"/>
                  </a:lnTo>
                  <a:lnTo>
                    <a:pt x="191716" y="462854"/>
                  </a:lnTo>
                  <a:lnTo>
                    <a:pt x="225120" y="494018"/>
                  </a:lnTo>
                  <a:lnTo>
                    <a:pt x="260639" y="522814"/>
                  </a:lnTo>
                  <a:lnTo>
                    <a:pt x="298146" y="549117"/>
                  </a:lnTo>
                  <a:lnTo>
                    <a:pt x="337514" y="572799"/>
                  </a:lnTo>
                  <a:lnTo>
                    <a:pt x="378616" y="593734"/>
                  </a:lnTo>
                  <a:lnTo>
                    <a:pt x="421326" y="611796"/>
                  </a:lnTo>
                  <a:lnTo>
                    <a:pt x="465518" y="626857"/>
                  </a:lnTo>
                  <a:lnTo>
                    <a:pt x="511065" y="638792"/>
                  </a:lnTo>
                  <a:lnTo>
                    <a:pt x="557841" y="647473"/>
                  </a:lnTo>
                  <a:lnTo>
                    <a:pt x="605718" y="652775"/>
                  </a:lnTo>
                  <a:lnTo>
                    <a:pt x="654570" y="654570"/>
                  </a:lnTo>
                  <a:lnTo>
                    <a:pt x="654570" y="0"/>
                  </a:lnTo>
                  <a:close/>
                </a:path>
              </a:pathLst>
            </a:custGeom>
            <a:solidFill>
              <a:srgbClr val="EC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11023879" y="130606"/>
            <a:ext cx="367030" cy="381635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1" y="311150"/>
            <a:ext cx="608614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20" name="Imagen 19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8D91507A-E5FD-4F81-8084-ED0CF44931D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47804" y="859216"/>
            <a:ext cx="426085" cy="294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0438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977CFEE-62C6-7C94-91D6-7965D0B30C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7086600" y="1153793"/>
            <a:ext cx="5105400" cy="5716906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0"/>
            <a:ext cx="1166832" cy="221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7912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9663"/>
            <a:ext cx="1166832" cy="2216150"/>
          </a:xfrm>
          <a:prstGeom prst="rect">
            <a:avLst/>
          </a:prstGeom>
        </p:spPr>
      </p:pic>
      <p:sp>
        <p:nvSpPr>
          <p:cNvPr id="9" name="Marcador de posición de imagen 3">
            <a:extLst>
              <a:ext uri="{FF2B5EF4-FFF2-40B4-BE49-F238E27FC236}">
                <a16:creationId xmlns:a16="http://schemas.microsoft.com/office/drawing/2014/main" id="{FD5042EF-2420-4752-126A-B99C1EF849E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086600" y="1154113"/>
            <a:ext cx="5105400" cy="5716587"/>
          </a:xfrm>
          <a:prstGeom prst="rect">
            <a:avLst/>
          </a:prstGeom>
        </p:spPr>
        <p:txBody>
          <a:bodyPr anchor="t"/>
          <a:lstStyle>
            <a:lvl1pPr algn="ctr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r>
              <a:rPr lang="es-ES_tradnl" dirty="0" err="1"/>
              <a:t>Insert</a:t>
            </a:r>
            <a:r>
              <a:rPr lang="es-ES_tradnl" dirty="0"/>
              <a:t> </a:t>
            </a:r>
            <a:r>
              <a:rPr lang="es-ES_tradnl" dirty="0" err="1"/>
              <a:t>image</a:t>
            </a:r>
            <a:r>
              <a:rPr lang="es-ES_tradnl" dirty="0"/>
              <a:t> </a:t>
            </a:r>
            <a:r>
              <a:rPr lang="es-ES_tradnl" dirty="0" err="1"/>
              <a:t>here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917329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Patrón de fondo&#10;&#10;Descripción generada automáticamente">
            <a:extLst>
              <a:ext uri="{FF2B5EF4-FFF2-40B4-BE49-F238E27FC236}">
                <a16:creationId xmlns:a16="http://schemas.microsoft.com/office/drawing/2014/main" id="{E1760EA0-4E0F-00B1-FF7E-FF021DC29D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6799" y="1760584"/>
            <a:ext cx="1799280" cy="3468560"/>
          </a:xfrm>
          <a:prstGeom prst="rect">
            <a:avLst/>
          </a:prstGeom>
        </p:spPr>
      </p:pic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B960A64A-5711-CAB5-6A0B-003BFE820D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4027"/>
            <a:ext cx="1740296" cy="3468560"/>
          </a:xfrm>
          <a:prstGeom prst="rect">
            <a:avLst/>
          </a:prstGeom>
        </p:spPr>
      </p:pic>
      <p:pic>
        <p:nvPicPr>
          <p:cNvPr id="11" name="Imagen 10" descr="Logotipo&#10;&#10;Descripción generada automáticamente">
            <a:extLst>
              <a:ext uri="{FF2B5EF4-FFF2-40B4-BE49-F238E27FC236}">
                <a16:creationId xmlns:a16="http://schemas.microsoft.com/office/drawing/2014/main" id="{25014AE0-3808-E0EE-BAC2-9AD3ED814F8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3043" y="311150"/>
            <a:ext cx="2223512" cy="987162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A271F1F8-6432-B7E1-CDCF-A0489E081713}"/>
              </a:ext>
            </a:extLst>
          </p:cNvPr>
          <p:cNvSpPr/>
          <p:nvPr userDrawn="1"/>
        </p:nvSpPr>
        <p:spPr>
          <a:xfrm>
            <a:off x="1752600" y="0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A7D257F7-5DF6-2841-5171-A95D9162A6B8}"/>
              </a:ext>
            </a:extLst>
          </p:cNvPr>
          <p:cNvSpPr/>
          <p:nvPr userDrawn="1"/>
        </p:nvSpPr>
        <p:spPr>
          <a:xfrm>
            <a:off x="8690998" y="0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2FDC974B-0ECD-9074-2ED2-884237AAC061}"/>
              </a:ext>
            </a:extLst>
          </p:cNvPr>
          <p:cNvSpPr/>
          <p:nvPr userDrawn="1"/>
        </p:nvSpPr>
        <p:spPr>
          <a:xfrm>
            <a:off x="1752600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B72FB196-A172-97A8-BF3E-DD1799CC1A73}"/>
              </a:ext>
            </a:extLst>
          </p:cNvPr>
          <p:cNvSpPr/>
          <p:nvPr userDrawn="1"/>
        </p:nvSpPr>
        <p:spPr>
          <a:xfrm>
            <a:off x="6967326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321AF208-FA8B-C8C0-11C7-041F7FA064C4}"/>
              </a:ext>
            </a:extLst>
          </p:cNvPr>
          <p:cNvSpPr/>
          <p:nvPr userDrawn="1"/>
        </p:nvSpPr>
        <p:spPr>
          <a:xfrm>
            <a:off x="10427095" y="1727682"/>
            <a:ext cx="1764905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22951EF6-ED93-6561-E5E2-5BCEB5022943}"/>
              </a:ext>
            </a:extLst>
          </p:cNvPr>
          <p:cNvSpPr/>
          <p:nvPr userDrawn="1"/>
        </p:nvSpPr>
        <p:spPr>
          <a:xfrm>
            <a:off x="3478675" y="3474068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2677BCA0-65A9-6A03-E78C-14D6F7355EFC}"/>
              </a:ext>
            </a:extLst>
          </p:cNvPr>
          <p:cNvSpPr/>
          <p:nvPr userDrawn="1"/>
        </p:nvSpPr>
        <p:spPr>
          <a:xfrm>
            <a:off x="3478673" y="1734990"/>
            <a:ext cx="3469745" cy="1732289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1" name="Forma libre: forma 20">
            <a:extLst>
              <a:ext uri="{FF2B5EF4-FFF2-40B4-BE49-F238E27FC236}">
                <a16:creationId xmlns:a16="http://schemas.microsoft.com/office/drawing/2014/main" id="{C6C38FAA-0DD0-C440-DD82-19A638597032}"/>
              </a:ext>
            </a:extLst>
          </p:cNvPr>
          <p:cNvSpPr/>
          <p:nvPr userDrawn="1"/>
        </p:nvSpPr>
        <p:spPr>
          <a:xfrm>
            <a:off x="1" y="1734990"/>
            <a:ext cx="1767179" cy="1738692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2" name="Forma libre: forma 21">
            <a:extLst>
              <a:ext uri="{FF2B5EF4-FFF2-40B4-BE49-F238E27FC236}">
                <a16:creationId xmlns:a16="http://schemas.microsoft.com/office/drawing/2014/main" id="{4D80849A-FA86-C6A2-5CA6-533FDD29F1CB}"/>
              </a:ext>
            </a:extLst>
          </p:cNvPr>
          <p:cNvSpPr/>
          <p:nvPr userDrawn="1"/>
        </p:nvSpPr>
        <p:spPr>
          <a:xfrm rot="5400000">
            <a:off x="10447006" y="-10003"/>
            <a:ext cx="1734988" cy="1755003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3" name="Forma libre: forma 22">
            <a:extLst>
              <a:ext uri="{FF2B5EF4-FFF2-40B4-BE49-F238E27FC236}">
                <a16:creationId xmlns:a16="http://schemas.microsoft.com/office/drawing/2014/main" id="{B5432095-F17D-F134-37BE-E1AD4038977A}"/>
              </a:ext>
            </a:extLst>
          </p:cNvPr>
          <p:cNvSpPr/>
          <p:nvPr userDrawn="1"/>
        </p:nvSpPr>
        <p:spPr>
          <a:xfrm>
            <a:off x="10439737" y="3474068"/>
            <a:ext cx="899418" cy="1725460"/>
          </a:xfrm>
          <a:custGeom>
            <a:avLst/>
            <a:gdLst>
              <a:gd name="connsiteX0" fmla="*/ 855279 w 899418"/>
              <a:gd name="connsiteY0" fmla="*/ 0 h 1725460"/>
              <a:gd name="connsiteX1" fmla="*/ 870567 w 899418"/>
              <a:gd name="connsiteY1" fmla="*/ 0 h 1725460"/>
              <a:gd name="connsiteX2" fmla="*/ 899418 w 899418"/>
              <a:gd name="connsiteY2" fmla="*/ 1457 h 1725460"/>
              <a:gd name="connsiteX3" fmla="*/ 899418 w 899418"/>
              <a:gd name="connsiteY3" fmla="*/ 1723617 h 1725460"/>
              <a:gd name="connsiteX4" fmla="*/ 862923 w 899418"/>
              <a:gd name="connsiteY4" fmla="*/ 1725460 h 1725460"/>
              <a:gd name="connsiteX5" fmla="*/ 0 w 899418"/>
              <a:gd name="connsiteY5" fmla="*/ 862537 h 1725460"/>
              <a:gd name="connsiteX6" fmla="*/ 774694 w 899418"/>
              <a:gd name="connsiteY6" fmla="*/ 4069 h 172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418" h="1725460">
                <a:moveTo>
                  <a:pt x="855279" y="0"/>
                </a:moveTo>
                <a:lnTo>
                  <a:pt x="870567" y="0"/>
                </a:lnTo>
                <a:lnTo>
                  <a:pt x="899418" y="1457"/>
                </a:lnTo>
                <a:lnTo>
                  <a:pt x="899418" y="1723617"/>
                </a:lnTo>
                <a:lnTo>
                  <a:pt x="862923" y="1725460"/>
                </a:lnTo>
                <a:cubicBezTo>
                  <a:pt x="386344" y="1725460"/>
                  <a:pt x="0" y="1339116"/>
                  <a:pt x="0" y="862537"/>
                </a:cubicBezTo>
                <a:cubicBezTo>
                  <a:pt x="0" y="415744"/>
                  <a:pt x="339560" y="48260"/>
                  <a:pt x="774694" y="4069"/>
                </a:cubicBezTo>
                <a:close/>
              </a:path>
            </a:pathLst>
          </a:cu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4" name="Forma libre: forma 23">
            <a:extLst>
              <a:ext uri="{FF2B5EF4-FFF2-40B4-BE49-F238E27FC236}">
                <a16:creationId xmlns:a16="http://schemas.microsoft.com/office/drawing/2014/main" id="{2B212135-2D16-BC16-B10A-8261027A1245}"/>
              </a:ext>
            </a:extLst>
          </p:cNvPr>
          <p:cNvSpPr/>
          <p:nvPr userDrawn="1"/>
        </p:nvSpPr>
        <p:spPr>
          <a:xfrm>
            <a:off x="11339155" y="3474068"/>
            <a:ext cx="859370" cy="1725280"/>
          </a:xfrm>
          <a:custGeom>
            <a:avLst/>
            <a:gdLst>
              <a:gd name="connsiteX0" fmla="*/ 0 w 859370"/>
              <a:gd name="connsiteY0" fmla="*/ 0 h 1725280"/>
              <a:gd name="connsiteX1" fmla="*/ 4111 w 859370"/>
              <a:gd name="connsiteY1" fmla="*/ 0 h 1725280"/>
              <a:gd name="connsiteX2" fmla="*/ 84676 w 859370"/>
              <a:gd name="connsiteY2" fmla="*/ 4068 h 1725280"/>
              <a:gd name="connsiteX3" fmla="*/ 859370 w 859370"/>
              <a:gd name="connsiteY3" fmla="*/ 862536 h 1725280"/>
              <a:gd name="connsiteX4" fmla="*/ 84676 w 859370"/>
              <a:gd name="connsiteY4" fmla="*/ 1721004 h 1725280"/>
              <a:gd name="connsiteX5" fmla="*/ 0 w 859370"/>
              <a:gd name="connsiteY5" fmla="*/ 1725280 h 172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9370" h="1725280">
                <a:moveTo>
                  <a:pt x="0" y="0"/>
                </a:moveTo>
                <a:lnTo>
                  <a:pt x="4111" y="0"/>
                </a:lnTo>
                <a:lnTo>
                  <a:pt x="84676" y="4068"/>
                </a:lnTo>
                <a:cubicBezTo>
                  <a:pt x="519810" y="48259"/>
                  <a:pt x="859370" y="415743"/>
                  <a:pt x="859370" y="862536"/>
                </a:cubicBezTo>
                <a:cubicBezTo>
                  <a:pt x="859370" y="1309329"/>
                  <a:pt x="519810" y="1676814"/>
                  <a:pt x="84676" y="1721004"/>
                </a:cubicBezTo>
                <a:lnTo>
                  <a:pt x="0" y="1725280"/>
                </a:ln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5" name="Forma libre: forma 24">
            <a:extLst>
              <a:ext uri="{FF2B5EF4-FFF2-40B4-BE49-F238E27FC236}">
                <a16:creationId xmlns:a16="http://schemas.microsoft.com/office/drawing/2014/main" id="{08D15AD5-9D99-284F-0377-7AACB831B7B7}"/>
              </a:ext>
            </a:extLst>
          </p:cNvPr>
          <p:cNvSpPr/>
          <p:nvPr userDrawn="1"/>
        </p:nvSpPr>
        <p:spPr>
          <a:xfrm rot="10800000">
            <a:off x="0" y="3473682"/>
            <a:ext cx="3478676" cy="1739983"/>
          </a:xfrm>
          <a:custGeom>
            <a:avLst/>
            <a:gdLst>
              <a:gd name="connsiteX0" fmla="*/ 33 w 3478676"/>
              <a:gd name="connsiteY0" fmla="*/ 0 h 1739983"/>
              <a:gd name="connsiteX1" fmla="*/ 3478644 w 3478676"/>
              <a:gd name="connsiteY1" fmla="*/ 0 h 1739983"/>
              <a:gd name="connsiteX2" fmla="*/ 3478676 w 3478676"/>
              <a:gd name="connsiteY2" fmla="*/ 646 h 1739983"/>
              <a:gd name="connsiteX3" fmla="*/ 1917175 w 3478676"/>
              <a:gd name="connsiteY3" fmla="*/ 1731004 h 1739983"/>
              <a:gd name="connsiteX4" fmla="*/ 1739359 w 3478676"/>
              <a:gd name="connsiteY4" fmla="*/ 1739983 h 1739983"/>
              <a:gd name="connsiteX5" fmla="*/ 1739318 w 3478676"/>
              <a:gd name="connsiteY5" fmla="*/ 1739983 h 1739983"/>
              <a:gd name="connsiteX6" fmla="*/ 1561501 w 3478676"/>
              <a:gd name="connsiteY6" fmla="*/ 1731004 h 1739983"/>
              <a:gd name="connsiteX7" fmla="*/ 0 w 3478676"/>
              <a:gd name="connsiteY7" fmla="*/ 646 h 1739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78676" h="1739983">
                <a:moveTo>
                  <a:pt x="33" y="0"/>
                </a:moveTo>
                <a:lnTo>
                  <a:pt x="3478644" y="0"/>
                </a:lnTo>
                <a:lnTo>
                  <a:pt x="3478676" y="646"/>
                </a:lnTo>
                <a:cubicBezTo>
                  <a:pt x="3478676" y="901218"/>
                  <a:pt x="2794247" y="1641933"/>
                  <a:pt x="1917175" y="1731004"/>
                </a:cubicBezTo>
                <a:lnTo>
                  <a:pt x="1739359" y="1739983"/>
                </a:lnTo>
                <a:lnTo>
                  <a:pt x="1739318" y="1739983"/>
                </a:lnTo>
                <a:lnTo>
                  <a:pt x="1561501" y="1731004"/>
                </a:lnTo>
                <a:cubicBezTo>
                  <a:pt x="684429" y="1641933"/>
                  <a:pt x="0" y="901218"/>
                  <a:pt x="0" y="646"/>
                </a:cubicBezTo>
                <a:close/>
              </a:path>
            </a:pathLst>
          </a:cu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26" name="Imagen 25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B3029CFC-D29C-1E58-93B8-EEE4673A425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13246" y="1905634"/>
            <a:ext cx="1105152" cy="1181369"/>
          </a:xfrm>
          <a:prstGeom prst="rect">
            <a:avLst/>
          </a:prstGeom>
        </p:spPr>
      </p:pic>
      <p:pic>
        <p:nvPicPr>
          <p:cNvPr id="28" name="Imagen 27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F4F72544-21FA-D0B6-E9A9-5DA842FFBBB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7794" y="502655"/>
            <a:ext cx="1028934" cy="711362"/>
          </a:xfrm>
          <a:prstGeom prst="rect">
            <a:avLst/>
          </a:prstGeom>
        </p:spPr>
      </p:pic>
      <p:pic>
        <p:nvPicPr>
          <p:cNvPr id="29" name="Imagen 28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7F8C2F8C-24C0-6430-68A4-9608657DDEF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27661" y="2162432"/>
            <a:ext cx="927311" cy="876500"/>
          </a:xfrm>
          <a:prstGeom prst="rect">
            <a:avLst/>
          </a:prstGeom>
        </p:spPr>
      </p:pic>
      <p:pic>
        <p:nvPicPr>
          <p:cNvPr id="30" name="Imagen 29" descr="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9309A531-DC57-6595-EE46-2A7B2E23FB7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9706" y="358533"/>
            <a:ext cx="978123" cy="1028934"/>
          </a:xfrm>
          <a:prstGeom prst="rect">
            <a:avLst/>
          </a:prstGeom>
        </p:spPr>
      </p:pic>
      <p:pic>
        <p:nvPicPr>
          <p:cNvPr id="32" name="Imagen 31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712E000E-D939-84E0-6275-239044DF5B5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06848" y="2038032"/>
            <a:ext cx="990826" cy="1041637"/>
          </a:xfrm>
          <a:prstGeom prst="rect">
            <a:avLst/>
          </a:prstGeom>
        </p:spPr>
      </p:pic>
      <p:pic>
        <p:nvPicPr>
          <p:cNvPr id="33" name="Imagen 32" descr="Imagen que contiene Texto&#10;&#10;Descripción generada automáticamente">
            <a:extLst>
              <a:ext uri="{FF2B5EF4-FFF2-40B4-BE49-F238E27FC236}">
                <a16:creationId xmlns:a16="http://schemas.microsoft.com/office/drawing/2014/main" id="{9F901DE5-C3AF-6E17-54F9-4CED5A9FEE9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8798" y="4063551"/>
            <a:ext cx="1028934" cy="749471"/>
          </a:xfrm>
          <a:prstGeom prst="rect">
            <a:avLst/>
          </a:prstGeom>
        </p:spPr>
      </p:pic>
      <p:sp>
        <p:nvSpPr>
          <p:cNvPr id="36" name="Marcador de texto 34">
            <a:extLst>
              <a:ext uri="{FF2B5EF4-FFF2-40B4-BE49-F238E27FC236}">
                <a16:creationId xmlns:a16="http://schemas.microsoft.com/office/drawing/2014/main" id="{181AEA2E-1C99-4294-892E-2840BA551D2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71193" y="2056688"/>
            <a:ext cx="3488650" cy="781632"/>
          </a:xfrm>
          <a:prstGeom prst="rect">
            <a:avLst/>
          </a:prstGeom>
        </p:spPr>
        <p:txBody>
          <a:bodyPr/>
          <a:lstStyle>
            <a:lvl1pPr>
              <a:defRPr sz="4800" b="1">
                <a:solidFill>
                  <a:srgbClr val="003399"/>
                </a:solidFill>
                <a:latin typeface="EC Square Sans Pro" panose="020B050604000002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noProof="0" dirty="0"/>
              <a:t>Thank you!</a:t>
            </a:r>
          </a:p>
        </p:txBody>
      </p:sp>
      <p:pic>
        <p:nvPicPr>
          <p:cNvPr id="37" name="Imagen 36">
            <a:extLst>
              <a:ext uri="{FF2B5EF4-FFF2-40B4-BE49-F238E27FC236}">
                <a16:creationId xmlns:a16="http://schemas.microsoft.com/office/drawing/2014/main" id="{C53E509D-9C05-4F64-B596-3792F76B9CA7}"/>
              </a:ext>
            </a:extLst>
          </p:cNvPr>
          <p:cNvPicPr/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620809" y="5821816"/>
            <a:ext cx="3418791" cy="75580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8" name="Grupo 37">
            <a:extLst>
              <a:ext uri="{FF2B5EF4-FFF2-40B4-BE49-F238E27FC236}">
                <a16:creationId xmlns:a16="http://schemas.microsoft.com/office/drawing/2014/main" id="{B12C3DE7-53C0-4BC5-BCFB-CAB7D8B057D6}"/>
              </a:ext>
            </a:extLst>
          </p:cNvPr>
          <p:cNvGrpSpPr/>
          <p:nvPr userDrawn="1"/>
        </p:nvGrpSpPr>
        <p:grpSpPr>
          <a:xfrm>
            <a:off x="0" y="5763684"/>
            <a:ext cx="5350796" cy="633222"/>
            <a:chOff x="1448755" y="3047555"/>
            <a:chExt cx="5350796" cy="633222"/>
          </a:xfrm>
        </p:grpSpPr>
        <p:pic>
          <p:nvPicPr>
            <p:cNvPr id="39" name="Picture 2" descr="imagen">
              <a:extLst>
                <a:ext uri="{FF2B5EF4-FFF2-40B4-BE49-F238E27FC236}">
                  <a16:creationId xmlns:a16="http://schemas.microsoft.com/office/drawing/2014/main" id="{F2C85C64-5194-4F83-83F6-857D4C6D240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39163"/>
            <a:stretch/>
          </p:blipFill>
          <p:spPr bwMode="auto">
            <a:xfrm>
              <a:off x="1448755" y="3047555"/>
              <a:ext cx="2114191" cy="6332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0" name="Picture 1" descr="A picture containing text, font, symbol, typography&#10;&#10;Description automatically generated">
              <a:extLst>
                <a:ext uri="{FF2B5EF4-FFF2-40B4-BE49-F238E27FC236}">
                  <a16:creationId xmlns:a16="http://schemas.microsoft.com/office/drawing/2014/main" id="{616377A2-39DF-447D-B18F-0E33E62D6510}"/>
                </a:ext>
              </a:extLst>
            </p:cNvPr>
            <p:cNvPicPr/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86434" y="3177222"/>
              <a:ext cx="1785620" cy="503555"/>
            </a:xfrm>
            <a:prstGeom prst="rect">
              <a:avLst/>
            </a:prstGeom>
          </p:spPr>
        </p:pic>
        <p:pic>
          <p:nvPicPr>
            <p:cNvPr id="41" name="Imagen 40" descr="Texto&#10;&#10;Descripción generada automáticamente">
              <a:extLst>
                <a:ext uri="{FF2B5EF4-FFF2-40B4-BE49-F238E27FC236}">
                  <a16:creationId xmlns:a16="http://schemas.microsoft.com/office/drawing/2014/main" id="{27CD1840-7ABE-4462-BC91-7E7C5F3BAF2E}"/>
                </a:ext>
              </a:extLst>
            </p:cNvPr>
            <p:cNvPicPr/>
            <p:nvPr/>
          </p:nvPicPr>
          <p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95541" y="3360102"/>
              <a:ext cx="1604010" cy="320675"/>
            </a:xfrm>
            <a:prstGeom prst="rect">
              <a:avLst/>
            </a:prstGeom>
          </p:spPr>
        </p:pic>
      </p:grpSp>
      <p:pic>
        <p:nvPicPr>
          <p:cNvPr id="42" name="Imagen 41" descr="Patrón de fondo&#10;&#10;Descripción generada automáticamente">
            <a:extLst>
              <a:ext uri="{FF2B5EF4-FFF2-40B4-BE49-F238E27FC236}">
                <a16:creationId xmlns:a16="http://schemas.microsoft.com/office/drawing/2014/main" id="{E19A0AE5-6F2A-4C46-BFBA-717A1DBB44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/>
          <a:stretch/>
        </p:blipFill>
        <p:spPr>
          <a:xfrm>
            <a:off x="5211120" y="3482587"/>
            <a:ext cx="1756206" cy="1716761"/>
          </a:xfrm>
          <a:prstGeom prst="rect">
            <a:avLst/>
          </a:prstGeom>
        </p:spPr>
      </p:pic>
      <p:sp>
        <p:nvSpPr>
          <p:cNvPr id="43" name="Rectángulo 42">
            <a:extLst>
              <a:ext uri="{FF2B5EF4-FFF2-40B4-BE49-F238E27FC236}">
                <a16:creationId xmlns:a16="http://schemas.microsoft.com/office/drawing/2014/main" id="{E2D3912A-1E4E-402A-A3C0-9761CDC5901B}"/>
              </a:ext>
            </a:extLst>
          </p:cNvPr>
          <p:cNvSpPr/>
          <p:nvPr userDrawn="1"/>
        </p:nvSpPr>
        <p:spPr>
          <a:xfrm>
            <a:off x="6967326" y="3474068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4" name="Imagen 43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EA525F01-F612-45D5-BEA3-7A4BBA36EA47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1987" y="3848610"/>
            <a:ext cx="812985" cy="1003529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92C7F8E-841D-4355-9AF1-D492BA4BF8E2}"/>
              </a:ext>
            </a:extLst>
          </p:cNvPr>
          <p:cNvSpPr txBox="1"/>
          <p:nvPr userDrawn="1"/>
        </p:nvSpPr>
        <p:spPr>
          <a:xfrm>
            <a:off x="218393" y="6396906"/>
            <a:ext cx="335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EC Square Sans Pro" panose="020B0506040000020004" pitchFamily="34" charset="0"/>
                <a:hlinkClick r:id="rId16"/>
              </a:rPr>
              <a:t>www.amrfvtraining.eu</a:t>
            </a:r>
            <a:r>
              <a:rPr lang="en-GB" dirty="0">
                <a:latin typeface="EC Square Sans Pro" panose="020B0506040000020004" pitchFamily="34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6167816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0BE46563-0AF8-D4CE-73C0-03D0CBEB89E0}"/>
              </a:ext>
            </a:extLst>
          </p:cNvPr>
          <p:cNvSpPr/>
          <p:nvPr userDrawn="1"/>
        </p:nvSpPr>
        <p:spPr>
          <a:xfrm>
            <a:off x="6096001" y="0"/>
            <a:ext cx="6142017" cy="6026150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object 3">
            <a:extLst>
              <a:ext uri="{FF2B5EF4-FFF2-40B4-BE49-F238E27FC236}">
                <a16:creationId xmlns:a16="http://schemas.microsoft.com/office/drawing/2014/main" id="{BA9409D1-A9BD-5F7D-AF9C-32F07DE1ED4B}"/>
              </a:ext>
            </a:extLst>
          </p:cNvPr>
          <p:cNvPicPr/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096000" cy="6865200"/>
          </a:xfrm>
          <a:prstGeom prst="rect">
            <a:avLst/>
          </a:prstGeom>
        </p:spPr>
      </p:pic>
      <p:pic>
        <p:nvPicPr>
          <p:cNvPr id="24" name="Imagen 23" descr="Logotipo&#10;&#10;Descripción generada automáticamente">
            <a:extLst>
              <a:ext uri="{FF2B5EF4-FFF2-40B4-BE49-F238E27FC236}">
                <a16:creationId xmlns:a16="http://schemas.microsoft.com/office/drawing/2014/main" id="{CD3A48FE-86EE-9668-0A0C-95A6EB20177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366" y="140623"/>
            <a:ext cx="2149620" cy="954357"/>
          </a:xfrm>
          <a:prstGeom prst="rect">
            <a:avLst/>
          </a:prstGeom>
        </p:spPr>
      </p:pic>
      <p:sp>
        <p:nvSpPr>
          <p:cNvPr id="35" name="Marcador de texto 33">
            <a:extLst>
              <a:ext uri="{FF2B5EF4-FFF2-40B4-BE49-F238E27FC236}">
                <a16:creationId xmlns:a16="http://schemas.microsoft.com/office/drawing/2014/main" id="{850E120E-924B-F0F4-3400-13B1861D1B2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32925" y="5520247"/>
            <a:ext cx="4495800" cy="32385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es-ES" dirty="0"/>
          </a:p>
        </p:txBody>
      </p:sp>
      <p:sp>
        <p:nvSpPr>
          <p:cNvPr id="49" name="Forma libre: forma 48">
            <a:extLst>
              <a:ext uri="{FF2B5EF4-FFF2-40B4-BE49-F238E27FC236}">
                <a16:creationId xmlns:a16="http://schemas.microsoft.com/office/drawing/2014/main" id="{99B70937-9FCE-4E40-9DC7-4643157CE967}"/>
              </a:ext>
            </a:extLst>
          </p:cNvPr>
          <p:cNvSpPr/>
          <p:nvPr userDrawn="1"/>
        </p:nvSpPr>
        <p:spPr>
          <a:xfrm>
            <a:off x="11117114" y="37"/>
            <a:ext cx="596428" cy="1094944"/>
          </a:xfrm>
          <a:custGeom>
            <a:avLst/>
            <a:gdLst>
              <a:gd name="connsiteX0" fmla="*/ 855279 w 899418"/>
              <a:gd name="connsiteY0" fmla="*/ 0 h 1725460"/>
              <a:gd name="connsiteX1" fmla="*/ 870567 w 899418"/>
              <a:gd name="connsiteY1" fmla="*/ 0 h 1725460"/>
              <a:gd name="connsiteX2" fmla="*/ 899418 w 899418"/>
              <a:gd name="connsiteY2" fmla="*/ 1457 h 1725460"/>
              <a:gd name="connsiteX3" fmla="*/ 899418 w 899418"/>
              <a:gd name="connsiteY3" fmla="*/ 1723617 h 1725460"/>
              <a:gd name="connsiteX4" fmla="*/ 862923 w 899418"/>
              <a:gd name="connsiteY4" fmla="*/ 1725460 h 1725460"/>
              <a:gd name="connsiteX5" fmla="*/ 0 w 899418"/>
              <a:gd name="connsiteY5" fmla="*/ 862537 h 1725460"/>
              <a:gd name="connsiteX6" fmla="*/ 774694 w 899418"/>
              <a:gd name="connsiteY6" fmla="*/ 4069 h 172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418" h="1725460">
                <a:moveTo>
                  <a:pt x="855279" y="0"/>
                </a:moveTo>
                <a:lnTo>
                  <a:pt x="870567" y="0"/>
                </a:lnTo>
                <a:lnTo>
                  <a:pt x="899418" y="1457"/>
                </a:lnTo>
                <a:lnTo>
                  <a:pt x="899418" y="1723617"/>
                </a:lnTo>
                <a:lnTo>
                  <a:pt x="862923" y="1725460"/>
                </a:lnTo>
                <a:cubicBezTo>
                  <a:pt x="386344" y="1725460"/>
                  <a:pt x="0" y="1339116"/>
                  <a:pt x="0" y="862537"/>
                </a:cubicBezTo>
                <a:cubicBezTo>
                  <a:pt x="0" y="415744"/>
                  <a:pt x="339560" y="48260"/>
                  <a:pt x="774694" y="4069"/>
                </a:cubicBezTo>
                <a:close/>
              </a:path>
            </a:pathLst>
          </a:cu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50" name="Forma libre: forma 49">
            <a:extLst>
              <a:ext uri="{FF2B5EF4-FFF2-40B4-BE49-F238E27FC236}">
                <a16:creationId xmlns:a16="http://schemas.microsoft.com/office/drawing/2014/main" id="{BC2C4231-8099-45D5-A8F4-A94E560FC273}"/>
              </a:ext>
            </a:extLst>
          </p:cNvPr>
          <p:cNvSpPr/>
          <p:nvPr userDrawn="1"/>
        </p:nvSpPr>
        <p:spPr>
          <a:xfrm>
            <a:off x="11691448" y="1"/>
            <a:ext cx="546569" cy="1094830"/>
          </a:xfrm>
          <a:custGeom>
            <a:avLst/>
            <a:gdLst>
              <a:gd name="connsiteX0" fmla="*/ 0 w 859370"/>
              <a:gd name="connsiteY0" fmla="*/ 0 h 1725280"/>
              <a:gd name="connsiteX1" fmla="*/ 4111 w 859370"/>
              <a:gd name="connsiteY1" fmla="*/ 0 h 1725280"/>
              <a:gd name="connsiteX2" fmla="*/ 84676 w 859370"/>
              <a:gd name="connsiteY2" fmla="*/ 4068 h 1725280"/>
              <a:gd name="connsiteX3" fmla="*/ 859370 w 859370"/>
              <a:gd name="connsiteY3" fmla="*/ 862536 h 1725280"/>
              <a:gd name="connsiteX4" fmla="*/ 84676 w 859370"/>
              <a:gd name="connsiteY4" fmla="*/ 1721004 h 1725280"/>
              <a:gd name="connsiteX5" fmla="*/ 0 w 859370"/>
              <a:gd name="connsiteY5" fmla="*/ 1725280 h 172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9370" h="1725280">
                <a:moveTo>
                  <a:pt x="0" y="0"/>
                </a:moveTo>
                <a:lnTo>
                  <a:pt x="4111" y="0"/>
                </a:lnTo>
                <a:lnTo>
                  <a:pt x="84676" y="4068"/>
                </a:lnTo>
                <a:cubicBezTo>
                  <a:pt x="519810" y="48259"/>
                  <a:pt x="859370" y="415743"/>
                  <a:pt x="859370" y="862536"/>
                </a:cubicBezTo>
                <a:cubicBezTo>
                  <a:pt x="859370" y="1309329"/>
                  <a:pt x="519810" y="1676814"/>
                  <a:pt x="84676" y="1721004"/>
                </a:cubicBezTo>
                <a:lnTo>
                  <a:pt x="0" y="1725280"/>
                </a:ln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51" name="Imagen 50">
            <a:extLst>
              <a:ext uri="{FF2B5EF4-FFF2-40B4-BE49-F238E27FC236}">
                <a16:creationId xmlns:a16="http://schemas.microsoft.com/office/drawing/2014/main" id="{1007B104-92BA-4BA5-A656-DA433D20A54C}"/>
              </a:ext>
            </a:extLst>
          </p:cNvPr>
          <p:cNvPicPr/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829800" y="6194157"/>
            <a:ext cx="2338705" cy="517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Imagen 51">
            <a:extLst>
              <a:ext uri="{FF2B5EF4-FFF2-40B4-BE49-F238E27FC236}">
                <a16:creationId xmlns:a16="http://schemas.microsoft.com/office/drawing/2014/main" id="{D0623596-029B-4771-9426-C8E363EAA4D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8521" y="6212610"/>
            <a:ext cx="471757" cy="498869"/>
          </a:xfrm>
          <a:prstGeom prst="rect">
            <a:avLst/>
          </a:prstGeom>
        </p:spPr>
      </p:pic>
      <p:pic>
        <p:nvPicPr>
          <p:cNvPr id="53" name="Imagen 52">
            <a:extLst>
              <a:ext uri="{FF2B5EF4-FFF2-40B4-BE49-F238E27FC236}">
                <a16:creationId xmlns:a16="http://schemas.microsoft.com/office/drawing/2014/main" id="{3BB0B30D-01E9-4A41-88D1-70C8118CB0F3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76219" y="6283101"/>
            <a:ext cx="347040" cy="428378"/>
          </a:xfrm>
          <a:prstGeom prst="rect">
            <a:avLst/>
          </a:prstGeom>
        </p:spPr>
      </p:pic>
      <p:pic>
        <p:nvPicPr>
          <p:cNvPr id="54" name="Imagen 53">
            <a:extLst>
              <a:ext uri="{FF2B5EF4-FFF2-40B4-BE49-F238E27FC236}">
                <a16:creationId xmlns:a16="http://schemas.microsoft.com/office/drawing/2014/main" id="{68A7E0D9-EDEA-4FCF-A76C-ED2C5DD3E804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51973" y="6413241"/>
            <a:ext cx="444645" cy="298238"/>
          </a:xfrm>
          <a:prstGeom prst="rect">
            <a:avLst/>
          </a:prstGeom>
        </p:spPr>
      </p:pic>
      <p:pic>
        <p:nvPicPr>
          <p:cNvPr id="55" name="Imagen 54">
            <a:extLst>
              <a:ext uri="{FF2B5EF4-FFF2-40B4-BE49-F238E27FC236}">
                <a16:creationId xmlns:a16="http://schemas.microsoft.com/office/drawing/2014/main" id="{CA02A5FD-DBD4-4C48-8334-C26BA224D2A8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93141" y="6427744"/>
            <a:ext cx="300184" cy="283735"/>
          </a:xfrm>
          <a:prstGeom prst="rect">
            <a:avLst/>
          </a:prstGeom>
        </p:spPr>
      </p:pic>
      <p:pic>
        <p:nvPicPr>
          <p:cNvPr id="56" name="Imagen 55">
            <a:extLst>
              <a:ext uri="{FF2B5EF4-FFF2-40B4-BE49-F238E27FC236}">
                <a16:creationId xmlns:a16="http://schemas.microsoft.com/office/drawing/2014/main" id="{EAAA8FFC-E26C-4A95-A0EA-8FA61291F3D4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22039" y="6369106"/>
            <a:ext cx="325466" cy="342373"/>
          </a:xfrm>
          <a:prstGeom prst="rect">
            <a:avLst/>
          </a:prstGeom>
        </p:spPr>
      </p:pic>
      <p:pic>
        <p:nvPicPr>
          <p:cNvPr id="57" name="Imagen 56">
            <a:extLst>
              <a:ext uri="{FF2B5EF4-FFF2-40B4-BE49-F238E27FC236}">
                <a16:creationId xmlns:a16="http://schemas.microsoft.com/office/drawing/2014/main" id="{034038C9-3152-4362-9043-8EE045E00000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6196" y="6492569"/>
            <a:ext cx="208231" cy="218910"/>
          </a:xfrm>
          <a:prstGeom prst="rect">
            <a:avLst/>
          </a:prstGeom>
        </p:spPr>
      </p:pic>
      <p:pic>
        <p:nvPicPr>
          <p:cNvPr id="58" name="Imagen 57">
            <a:extLst>
              <a:ext uri="{FF2B5EF4-FFF2-40B4-BE49-F238E27FC236}">
                <a16:creationId xmlns:a16="http://schemas.microsoft.com/office/drawing/2014/main" id="{10C091FD-F9B0-47C5-9AE9-239540332D44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5332" y="6300126"/>
            <a:ext cx="574476" cy="41135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0BE46563-0AF8-D4CE-73C0-03D0CBEB89E0}"/>
              </a:ext>
            </a:extLst>
          </p:cNvPr>
          <p:cNvSpPr/>
          <p:nvPr userDrawn="1"/>
        </p:nvSpPr>
        <p:spPr>
          <a:xfrm>
            <a:off x="6096000" y="0"/>
            <a:ext cx="6093675" cy="4445005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object 3">
            <a:extLst>
              <a:ext uri="{FF2B5EF4-FFF2-40B4-BE49-F238E27FC236}">
                <a16:creationId xmlns:a16="http://schemas.microsoft.com/office/drawing/2014/main" id="{BA9409D1-A9BD-5F7D-AF9C-32F07DE1ED4B}"/>
              </a:ext>
            </a:extLst>
          </p:cNvPr>
          <p:cNvPicPr/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096000" cy="6865200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3B86B49A-E309-306F-54EA-1E91AEFD27BB}"/>
              </a:ext>
            </a:extLst>
          </p:cNvPr>
          <p:cNvSpPr/>
          <p:nvPr userDrawn="1"/>
        </p:nvSpPr>
        <p:spPr>
          <a:xfrm>
            <a:off x="3657179" y="5634288"/>
            <a:ext cx="1236412" cy="1236412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object 12">
            <a:extLst>
              <a:ext uri="{FF2B5EF4-FFF2-40B4-BE49-F238E27FC236}">
                <a16:creationId xmlns:a16="http://schemas.microsoft.com/office/drawing/2014/main" id="{5FE8D229-B039-4150-3CC7-A90C7A82C428}"/>
              </a:ext>
            </a:extLst>
          </p:cNvPr>
          <p:cNvSpPr/>
          <p:nvPr userDrawn="1"/>
        </p:nvSpPr>
        <p:spPr>
          <a:xfrm>
            <a:off x="2428304" y="4438510"/>
            <a:ext cx="1242631" cy="1221740"/>
          </a:xfrm>
          <a:custGeom>
            <a:avLst/>
            <a:gdLst/>
            <a:ahLst/>
            <a:cxnLst/>
            <a:rect l="l" t="t" r="r" b="b"/>
            <a:pathLst>
              <a:path w="1221739" h="1221739">
                <a:moveTo>
                  <a:pt x="1221257" y="0"/>
                </a:moveTo>
                <a:lnTo>
                  <a:pt x="0" y="0"/>
                </a:lnTo>
                <a:lnTo>
                  <a:pt x="0" y="1221257"/>
                </a:lnTo>
                <a:lnTo>
                  <a:pt x="1221257" y="1221257"/>
                </a:lnTo>
                <a:lnTo>
                  <a:pt x="1221257" y="0"/>
                </a:lnTo>
                <a:close/>
              </a:path>
            </a:pathLst>
          </a:custGeom>
          <a:solidFill>
            <a:srgbClr val="6BB18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4D247D67-8E2B-31C5-C8A0-D5D6C35C3466}"/>
              </a:ext>
            </a:extLst>
          </p:cNvPr>
          <p:cNvSpPr/>
          <p:nvPr userDrawn="1"/>
        </p:nvSpPr>
        <p:spPr>
          <a:xfrm>
            <a:off x="1212899" y="5634288"/>
            <a:ext cx="1236412" cy="1236412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1CD11B8C-5E46-1D50-21DC-A81F63330B4D}"/>
              </a:ext>
            </a:extLst>
          </p:cNvPr>
          <p:cNvSpPr/>
          <p:nvPr userDrawn="1"/>
        </p:nvSpPr>
        <p:spPr>
          <a:xfrm>
            <a:off x="5012862" y="2"/>
            <a:ext cx="1083138" cy="987162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215ECAC5-8F58-7F5F-622B-0B7282FFADD6}"/>
              </a:ext>
            </a:extLst>
          </p:cNvPr>
          <p:cNvSpPr/>
          <p:nvPr userDrawn="1"/>
        </p:nvSpPr>
        <p:spPr>
          <a:xfrm>
            <a:off x="3946062" y="2"/>
            <a:ext cx="1083138" cy="987162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3A8E09E6-072B-3BB2-09B2-2F1D41A6B4AE}"/>
              </a:ext>
            </a:extLst>
          </p:cNvPr>
          <p:cNvSpPr/>
          <p:nvPr userDrawn="1"/>
        </p:nvSpPr>
        <p:spPr>
          <a:xfrm>
            <a:off x="2879262" y="2"/>
            <a:ext cx="1083138" cy="987162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5" name="Imagen 14" descr="Patrón de fondo&#10;&#10;Descripción generada automáticamente">
            <a:extLst>
              <a:ext uri="{FF2B5EF4-FFF2-40B4-BE49-F238E27FC236}">
                <a16:creationId xmlns:a16="http://schemas.microsoft.com/office/drawing/2014/main" id="{D4448343-1AE6-F56C-54AC-92A22E41AFB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438510"/>
            <a:ext cx="1233122" cy="2432190"/>
          </a:xfrm>
          <a:prstGeom prst="rect">
            <a:avLst/>
          </a:prstGeom>
        </p:spPr>
      </p:pic>
      <p:sp>
        <p:nvSpPr>
          <p:cNvPr id="16" name="object 5">
            <a:extLst>
              <a:ext uri="{FF2B5EF4-FFF2-40B4-BE49-F238E27FC236}">
                <a16:creationId xmlns:a16="http://schemas.microsoft.com/office/drawing/2014/main" id="{8B60C17B-0742-9FC2-AB7E-A06FF6B60618}"/>
              </a:ext>
            </a:extLst>
          </p:cNvPr>
          <p:cNvSpPr/>
          <p:nvPr userDrawn="1"/>
        </p:nvSpPr>
        <p:spPr>
          <a:xfrm>
            <a:off x="4885851" y="4445005"/>
            <a:ext cx="1223010" cy="1212850"/>
          </a:xfrm>
          <a:custGeom>
            <a:avLst/>
            <a:gdLst/>
            <a:ahLst/>
            <a:cxnLst/>
            <a:rect l="l" t="t" r="r" b="b"/>
            <a:pathLst>
              <a:path w="1223010" h="1212850">
                <a:moveTo>
                  <a:pt x="1222997" y="0"/>
                </a:moveTo>
                <a:lnTo>
                  <a:pt x="1212697" y="0"/>
                </a:lnTo>
                <a:lnTo>
                  <a:pt x="1163924" y="962"/>
                </a:lnTo>
                <a:lnTo>
                  <a:pt x="1115639" y="3827"/>
                </a:lnTo>
                <a:lnTo>
                  <a:pt x="1067879" y="8557"/>
                </a:lnTo>
                <a:lnTo>
                  <a:pt x="1020681" y="15116"/>
                </a:lnTo>
                <a:lnTo>
                  <a:pt x="974080" y="23469"/>
                </a:lnTo>
                <a:lnTo>
                  <a:pt x="928112" y="33578"/>
                </a:lnTo>
                <a:lnTo>
                  <a:pt x="882815" y="45407"/>
                </a:lnTo>
                <a:lnTo>
                  <a:pt x="838224" y="58921"/>
                </a:lnTo>
                <a:lnTo>
                  <a:pt x="794375" y="74083"/>
                </a:lnTo>
                <a:lnTo>
                  <a:pt x="751305" y="90857"/>
                </a:lnTo>
                <a:lnTo>
                  <a:pt x="709050" y="109207"/>
                </a:lnTo>
                <a:lnTo>
                  <a:pt x="667646" y="129096"/>
                </a:lnTo>
                <a:lnTo>
                  <a:pt x="627129" y="150488"/>
                </a:lnTo>
                <a:lnTo>
                  <a:pt x="587536" y="173348"/>
                </a:lnTo>
                <a:lnTo>
                  <a:pt x="548902" y="197638"/>
                </a:lnTo>
                <a:lnTo>
                  <a:pt x="511265" y="223322"/>
                </a:lnTo>
                <a:lnTo>
                  <a:pt x="474660" y="250365"/>
                </a:lnTo>
                <a:lnTo>
                  <a:pt x="439123" y="278730"/>
                </a:lnTo>
                <a:lnTo>
                  <a:pt x="404691" y="308380"/>
                </a:lnTo>
                <a:lnTo>
                  <a:pt x="371400" y="339281"/>
                </a:lnTo>
                <a:lnTo>
                  <a:pt x="339286" y="371395"/>
                </a:lnTo>
                <a:lnTo>
                  <a:pt x="308385" y="404686"/>
                </a:lnTo>
                <a:lnTo>
                  <a:pt x="278734" y="439117"/>
                </a:lnTo>
                <a:lnTo>
                  <a:pt x="250369" y="474654"/>
                </a:lnTo>
                <a:lnTo>
                  <a:pt x="223326" y="511259"/>
                </a:lnTo>
                <a:lnTo>
                  <a:pt x="197641" y="548897"/>
                </a:lnTo>
                <a:lnTo>
                  <a:pt x="173350" y="587530"/>
                </a:lnTo>
                <a:lnTo>
                  <a:pt x="150491" y="627123"/>
                </a:lnTo>
                <a:lnTo>
                  <a:pt x="129098" y="667640"/>
                </a:lnTo>
                <a:lnTo>
                  <a:pt x="109209" y="709044"/>
                </a:lnTo>
                <a:lnTo>
                  <a:pt x="90859" y="751300"/>
                </a:lnTo>
                <a:lnTo>
                  <a:pt x="74085" y="794370"/>
                </a:lnTo>
                <a:lnTo>
                  <a:pt x="58923" y="838219"/>
                </a:lnTo>
                <a:lnTo>
                  <a:pt x="45408" y="882811"/>
                </a:lnTo>
                <a:lnTo>
                  <a:pt x="33578" y="928108"/>
                </a:lnTo>
                <a:lnTo>
                  <a:pt x="23469" y="974076"/>
                </a:lnTo>
                <a:lnTo>
                  <a:pt x="15117" y="1020678"/>
                </a:lnTo>
                <a:lnTo>
                  <a:pt x="8557" y="1067877"/>
                </a:lnTo>
                <a:lnTo>
                  <a:pt x="3827" y="1115637"/>
                </a:lnTo>
                <a:lnTo>
                  <a:pt x="962" y="1163923"/>
                </a:lnTo>
                <a:lnTo>
                  <a:pt x="0" y="1212697"/>
                </a:lnTo>
                <a:lnTo>
                  <a:pt x="1222997" y="1212697"/>
                </a:lnTo>
                <a:lnTo>
                  <a:pt x="1222997" y="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6">
            <a:extLst>
              <a:ext uri="{FF2B5EF4-FFF2-40B4-BE49-F238E27FC236}">
                <a16:creationId xmlns:a16="http://schemas.microsoft.com/office/drawing/2014/main" id="{91098FAB-F165-EE15-2E69-55924EE693FB}"/>
              </a:ext>
            </a:extLst>
          </p:cNvPr>
          <p:cNvSpPr/>
          <p:nvPr userDrawn="1"/>
        </p:nvSpPr>
        <p:spPr>
          <a:xfrm>
            <a:off x="4889500" y="5650725"/>
            <a:ext cx="1221740" cy="1221740"/>
          </a:xfrm>
          <a:custGeom>
            <a:avLst/>
            <a:gdLst/>
            <a:ahLst/>
            <a:cxnLst/>
            <a:rect l="l" t="t" r="r" b="b"/>
            <a:pathLst>
              <a:path w="1221739" h="1221739">
                <a:moveTo>
                  <a:pt x="1221257" y="0"/>
                </a:moveTo>
                <a:lnTo>
                  <a:pt x="0" y="0"/>
                </a:lnTo>
                <a:lnTo>
                  <a:pt x="0" y="1221257"/>
                </a:lnTo>
                <a:lnTo>
                  <a:pt x="1221257" y="1221257"/>
                </a:lnTo>
                <a:lnTo>
                  <a:pt x="1221257" y="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16">
            <a:extLst>
              <a:ext uri="{FF2B5EF4-FFF2-40B4-BE49-F238E27FC236}">
                <a16:creationId xmlns:a16="http://schemas.microsoft.com/office/drawing/2014/main" id="{3387D0DD-C550-57B3-4353-CB37A181170D}"/>
              </a:ext>
            </a:extLst>
          </p:cNvPr>
          <p:cNvSpPr/>
          <p:nvPr userDrawn="1"/>
        </p:nvSpPr>
        <p:spPr>
          <a:xfrm>
            <a:off x="5029200" y="996950"/>
            <a:ext cx="1073624" cy="963131"/>
          </a:xfrm>
          <a:custGeom>
            <a:avLst/>
            <a:gdLst/>
            <a:ahLst/>
            <a:cxnLst/>
            <a:rect l="l" t="t" r="r" b="b"/>
            <a:pathLst>
              <a:path w="1221739" h="1221739">
                <a:moveTo>
                  <a:pt x="1221257" y="0"/>
                </a:moveTo>
                <a:lnTo>
                  <a:pt x="0" y="0"/>
                </a:lnTo>
                <a:lnTo>
                  <a:pt x="0" y="1221257"/>
                </a:lnTo>
                <a:lnTo>
                  <a:pt x="1221257" y="1221257"/>
                </a:lnTo>
                <a:lnTo>
                  <a:pt x="1221257" y="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1" name="Grupo 20">
            <a:extLst>
              <a:ext uri="{FF2B5EF4-FFF2-40B4-BE49-F238E27FC236}">
                <a16:creationId xmlns:a16="http://schemas.microsoft.com/office/drawing/2014/main" id="{72F1D396-F8FA-9C63-E0DC-3CD1D006BAC1}"/>
              </a:ext>
            </a:extLst>
          </p:cNvPr>
          <p:cNvGrpSpPr/>
          <p:nvPr userDrawn="1"/>
        </p:nvGrpSpPr>
        <p:grpSpPr>
          <a:xfrm>
            <a:off x="-6824" y="4425950"/>
            <a:ext cx="1224979" cy="1231900"/>
            <a:chOff x="-6824" y="4376003"/>
            <a:chExt cx="1224979" cy="1231900"/>
          </a:xfrm>
        </p:grpSpPr>
        <p:sp>
          <p:nvSpPr>
            <p:cNvPr id="22" name="object 6">
              <a:extLst>
                <a:ext uri="{FF2B5EF4-FFF2-40B4-BE49-F238E27FC236}">
                  <a16:creationId xmlns:a16="http://schemas.microsoft.com/office/drawing/2014/main" id="{CB32DD6C-C583-2520-AAFF-39D40ED291C8}"/>
                </a:ext>
              </a:extLst>
            </p:cNvPr>
            <p:cNvSpPr/>
            <p:nvPr/>
          </p:nvSpPr>
          <p:spPr>
            <a:xfrm>
              <a:off x="-6824" y="4376003"/>
              <a:ext cx="615950" cy="1231900"/>
            </a:xfrm>
            <a:custGeom>
              <a:avLst/>
              <a:gdLst/>
              <a:ahLst/>
              <a:cxnLst/>
              <a:rect l="l" t="t" r="r" b="b"/>
              <a:pathLst>
                <a:path w="615950" h="1231900">
                  <a:moveTo>
                    <a:pt x="615950" y="0"/>
                  </a:moveTo>
                  <a:lnTo>
                    <a:pt x="567813" y="1853"/>
                  </a:lnTo>
                  <a:lnTo>
                    <a:pt x="520690" y="7321"/>
                  </a:lnTo>
                  <a:lnTo>
                    <a:pt x="474717" y="16267"/>
                  </a:lnTo>
                  <a:lnTo>
                    <a:pt x="430031" y="28554"/>
                  </a:lnTo>
                  <a:lnTo>
                    <a:pt x="386770" y="44046"/>
                  </a:lnTo>
                  <a:lnTo>
                    <a:pt x="345069" y="62605"/>
                  </a:lnTo>
                  <a:lnTo>
                    <a:pt x="305067" y="84094"/>
                  </a:lnTo>
                  <a:lnTo>
                    <a:pt x="266899" y="108377"/>
                  </a:lnTo>
                  <a:lnTo>
                    <a:pt x="230703" y="135316"/>
                  </a:lnTo>
                  <a:lnTo>
                    <a:pt x="196616" y="164775"/>
                  </a:lnTo>
                  <a:lnTo>
                    <a:pt x="164775" y="196616"/>
                  </a:lnTo>
                  <a:lnTo>
                    <a:pt x="135316" y="230703"/>
                  </a:lnTo>
                  <a:lnTo>
                    <a:pt x="108377" y="266899"/>
                  </a:lnTo>
                  <a:lnTo>
                    <a:pt x="84094" y="305067"/>
                  </a:lnTo>
                  <a:lnTo>
                    <a:pt x="62605" y="345069"/>
                  </a:lnTo>
                  <a:lnTo>
                    <a:pt x="44046" y="386770"/>
                  </a:lnTo>
                  <a:lnTo>
                    <a:pt x="28554" y="430031"/>
                  </a:lnTo>
                  <a:lnTo>
                    <a:pt x="16267" y="474717"/>
                  </a:lnTo>
                  <a:lnTo>
                    <a:pt x="7321" y="520690"/>
                  </a:lnTo>
                  <a:lnTo>
                    <a:pt x="1853" y="567813"/>
                  </a:lnTo>
                  <a:lnTo>
                    <a:pt x="0" y="615950"/>
                  </a:lnTo>
                  <a:lnTo>
                    <a:pt x="1853" y="664086"/>
                  </a:lnTo>
                  <a:lnTo>
                    <a:pt x="7321" y="711209"/>
                  </a:lnTo>
                  <a:lnTo>
                    <a:pt x="16267" y="757182"/>
                  </a:lnTo>
                  <a:lnTo>
                    <a:pt x="28554" y="801868"/>
                  </a:lnTo>
                  <a:lnTo>
                    <a:pt x="44046" y="845129"/>
                  </a:lnTo>
                  <a:lnTo>
                    <a:pt x="62605" y="886830"/>
                  </a:lnTo>
                  <a:lnTo>
                    <a:pt x="84094" y="926832"/>
                  </a:lnTo>
                  <a:lnTo>
                    <a:pt x="108377" y="965000"/>
                  </a:lnTo>
                  <a:lnTo>
                    <a:pt x="135316" y="1001196"/>
                  </a:lnTo>
                  <a:lnTo>
                    <a:pt x="164775" y="1035283"/>
                  </a:lnTo>
                  <a:lnTo>
                    <a:pt x="196616" y="1067124"/>
                  </a:lnTo>
                  <a:lnTo>
                    <a:pt x="230703" y="1096583"/>
                  </a:lnTo>
                  <a:lnTo>
                    <a:pt x="266899" y="1123522"/>
                  </a:lnTo>
                  <a:lnTo>
                    <a:pt x="305067" y="1147805"/>
                  </a:lnTo>
                  <a:lnTo>
                    <a:pt x="345069" y="1169294"/>
                  </a:lnTo>
                  <a:lnTo>
                    <a:pt x="386770" y="1187853"/>
                  </a:lnTo>
                  <a:lnTo>
                    <a:pt x="430031" y="1203345"/>
                  </a:lnTo>
                  <a:lnTo>
                    <a:pt x="474717" y="1215632"/>
                  </a:lnTo>
                  <a:lnTo>
                    <a:pt x="520690" y="1224578"/>
                  </a:lnTo>
                  <a:lnTo>
                    <a:pt x="567813" y="1230046"/>
                  </a:lnTo>
                  <a:lnTo>
                    <a:pt x="615950" y="1231900"/>
                  </a:lnTo>
                  <a:lnTo>
                    <a:pt x="615950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Forma libre: forma 22">
              <a:extLst>
                <a:ext uri="{FF2B5EF4-FFF2-40B4-BE49-F238E27FC236}">
                  <a16:creationId xmlns:a16="http://schemas.microsoft.com/office/drawing/2014/main" id="{581D127E-3ED2-80E2-B593-0306FA07AC23}"/>
                </a:ext>
              </a:extLst>
            </p:cNvPr>
            <p:cNvSpPr/>
            <p:nvPr/>
          </p:nvSpPr>
          <p:spPr>
            <a:xfrm>
              <a:off x="609600" y="4381083"/>
              <a:ext cx="608555" cy="1221740"/>
            </a:xfrm>
            <a:custGeom>
              <a:avLst/>
              <a:gdLst>
                <a:gd name="connsiteX0" fmla="*/ 0 w 859370"/>
                <a:gd name="connsiteY0" fmla="*/ 0 h 1725280"/>
                <a:gd name="connsiteX1" fmla="*/ 4111 w 859370"/>
                <a:gd name="connsiteY1" fmla="*/ 0 h 1725280"/>
                <a:gd name="connsiteX2" fmla="*/ 84676 w 859370"/>
                <a:gd name="connsiteY2" fmla="*/ 4068 h 1725280"/>
                <a:gd name="connsiteX3" fmla="*/ 859370 w 859370"/>
                <a:gd name="connsiteY3" fmla="*/ 862536 h 1725280"/>
                <a:gd name="connsiteX4" fmla="*/ 84676 w 859370"/>
                <a:gd name="connsiteY4" fmla="*/ 1721004 h 1725280"/>
                <a:gd name="connsiteX5" fmla="*/ 0 w 859370"/>
                <a:gd name="connsiteY5" fmla="*/ 1725280 h 1725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9370" h="1725280">
                  <a:moveTo>
                    <a:pt x="0" y="0"/>
                  </a:moveTo>
                  <a:lnTo>
                    <a:pt x="4111" y="0"/>
                  </a:lnTo>
                  <a:lnTo>
                    <a:pt x="84676" y="4068"/>
                  </a:lnTo>
                  <a:cubicBezTo>
                    <a:pt x="519810" y="48259"/>
                    <a:pt x="859370" y="415743"/>
                    <a:pt x="859370" y="862536"/>
                  </a:cubicBezTo>
                  <a:cubicBezTo>
                    <a:pt x="859370" y="1309329"/>
                    <a:pt x="519810" y="1676814"/>
                    <a:pt x="84676" y="1721004"/>
                  </a:cubicBezTo>
                  <a:lnTo>
                    <a:pt x="0" y="1725280"/>
                  </a:lnTo>
                  <a:close/>
                </a:path>
              </a:pathLst>
            </a:custGeom>
            <a:solidFill>
              <a:srgbClr val="6BB1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s-ES"/>
            </a:p>
          </p:txBody>
        </p:sp>
      </p:grpSp>
      <p:pic>
        <p:nvPicPr>
          <p:cNvPr id="24" name="Imagen 23" descr="Logotipo&#10;&#10;Descripción generada automáticamente">
            <a:extLst>
              <a:ext uri="{FF2B5EF4-FFF2-40B4-BE49-F238E27FC236}">
                <a16:creationId xmlns:a16="http://schemas.microsoft.com/office/drawing/2014/main" id="{CD3A48FE-86EE-9668-0A0C-95A6EB20177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496" y="108052"/>
            <a:ext cx="2223512" cy="987162"/>
          </a:xfrm>
          <a:prstGeom prst="rect">
            <a:avLst/>
          </a:prstGeom>
        </p:spPr>
      </p:pic>
      <p:pic>
        <p:nvPicPr>
          <p:cNvPr id="25" name="Imagen 24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376ADDD9-F84C-BEC0-1BFA-10C9201241A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60437" y="158750"/>
            <a:ext cx="658385" cy="703791"/>
          </a:xfrm>
          <a:prstGeom prst="rect">
            <a:avLst/>
          </a:prstGeom>
        </p:spPr>
      </p:pic>
      <p:pic>
        <p:nvPicPr>
          <p:cNvPr id="26" name="Imagen 25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E1146FC4-63CA-7E60-F573-701E17416F7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5010" y="4746528"/>
            <a:ext cx="490696" cy="605704"/>
          </a:xfrm>
          <a:prstGeom prst="rect">
            <a:avLst/>
          </a:prstGeom>
        </p:spPr>
      </p:pic>
      <p:pic>
        <p:nvPicPr>
          <p:cNvPr id="27" name="Imagen 26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9215EF1C-A878-5A3F-37E5-F719033B452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96318" y="337795"/>
            <a:ext cx="612979" cy="423788"/>
          </a:xfrm>
          <a:prstGeom prst="rect">
            <a:avLst/>
          </a:prstGeom>
        </p:spPr>
      </p:pic>
      <p:pic>
        <p:nvPicPr>
          <p:cNvPr id="28" name="Imagen 27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55DDD743-CAE6-4771-0A9B-B1F3BBD38C47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3433" y="285033"/>
            <a:ext cx="552437" cy="522167"/>
          </a:xfrm>
          <a:prstGeom prst="rect">
            <a:avLst/>
          </a:prstGeom>
        </p:spPr>
      </p:pic>
      <p:pic>
        <p:nvPicPr>
          <p:cNvPr id="29" name="Imagen 28" descr="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ED03888B-AF6E-9876-98EC-66A1AAB79B42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76049" y="5951076"/>
            <a:ext cx="590369" cy="621037"/>
          </a:xfrm>
          <a:prstGeom prst="rect">
            <a:avLst/>
          </a:prstGeom>
        </p:spPr>
      </p:pic>
      <p:pic>
        <p:nvPicPr>
          <p:cNvPr id="31" name="Imagen 30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C6FA8A68-E321-F480-0EEB-D680C1776B6C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88431" y="1238539"/>
            <a:ext cx="454410" cy="477712"/>
          </a:xfrm>
          <a:prstGeom prst="rect">
            <a:avLst/>
          </a:prstGeom>
        </p:spPr>
      </p:pic>
      <p:pic>
        <p:nvPicPr>
          <p:cNvPr id="32" name="Imagen 31" descr="Imagen que contiene Texto&#10;&#10;Descripción generada automáticamente">
            <a:extLst>
              <a:ext uri="{FF2B5EF4-FFF2-40B4-BE49-F238E27FC236}">
                <a16:creationId xmlns:a16="http://schemas.microsoft.com/office/drawing/2014/main" id="{491B8AE0-AB3C-E529-4BB5-52CCEEC9424D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54225" y="5951076"/>
            <a:ext cx="825311" cy="601153"/>
          </a:xfrm>
          <a:prstGeom prst="rect">
            <a:avLst/>
          </a:prstGeom>
        </p:spPr>
      </p:pic>
      <p:sp>
        <p:nvSpPr>
          <p:cNvPr id="34" name="Marcador de texto 33">
            <a:extLst>
              <a:ext uri="{FF2B5EF4-FFF2-40B4-BE49-F238E27FC236}">
                <a16:creationId xmlns:a16="http://schemas.microsoft.com/office/drawing/2014/main" id="{DFC5C3F9-259A-36CA-3B03-0D0FA6D957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34200" y="1736324"/>
            <a:ext cx="4495800" cy="1430337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003399"/>
                </a:solidFill>
                <a:latin typeface="EC Square Sans Pro" panose="020B050604000002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presentation</a:t>
            </a:r>
            <a:endParaRPr lang="es-ES" dirty="0"/>
          </a:p>
        </p:txBody>
      </p:sp>
      <p:sp>
        <p:nvSpPr>
          <p:cNvPr id="35" name="Marcador de texto 33">
            <a:extLst>
              <a:ext uri="{FF2B5EF4-FFF2-40B4-BE49-F238E27FC236}">
                <a16:creationId xmlns:a16="http://schemas.microsoft.com/office/drawing/2014/main" id="{850E120E-924B-F0F4-3400-13B1861D1B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34200" y="4102095"/>
            <a:ext cx="4495800" cy="32385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EC Square Sans Pro" panose="020B050604000002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/>
              <a:t>Date</a:t>
            </a:r>
          </a:p>
        </p:txBody>
      </p:sp>
      <p:pic>
        <p:nvPicPr>
          <p:cNvPr id="37" name="Imagen 36">
            <a:extLst>
              <a:ext uri="{FF2B5EF4-FFF2-40B4-BE49-F238E27FC236}">
                <a16:creationId xmlns:a16="http://schemas.microsoft.com/office/drawing/2014/main" id="{5505FB79-408A-43F3-9FF6-95F9DFF43961}"/>
              </a:ext>
            </a:extLst>
          </p:cNvPr>
          <p:cNvPicPr/>
          <p:nvPr userDrawn="1"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617705" y="6181329"/>
            <a:ext cx="2534295" cy="5602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79918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0CA36E8E-0A33-5274-9B20-FA55833A1773}"/>
              </a:ext>
            </a:extLst>
          </p:cNvPr>
          <p:cNvSpPr/>
          <p:nvPr userDrawn="1"/>
        </p:nvSpPr>
        <p:spPr>
          <a:xfrm>
            <a:off x="0" y="0"/>
            <a:ext cx="12190095" cy="1333499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2F22D81F-284A-1E86-CDFC-06EBD9FC61C1}"/>
              </a:ext>
            </a:extLst>
          </p:cNvPr>
          <p:cNvSpPr/>
          <p:nvPr userDrawn="1"/>
        </p:nvSpPr>
        <p:spPr>
          <a:xfrm>
            <a:off x="0" y="1346198"/>
            <a:ext cx="12190095" cy="5511802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Forma libre: forma 9">
            <a:extLst>
              <a:ext uri="{FF2B5EF4-FFF2-40B4-BE49-F238E27FC236}">
                <a16:creationId xmlns:a16="http://schemas.microsoft.com/office/drawing/2014/main" id="{84A85037-8DE1-0DBD-A171-577658B9F160}"/>
              </a:ext>
            </a:extLst>
          </p:cNvPr>
          <p:cNvSpPr/>
          <p:nvPr userDrawn="1"/>
        </p:nvSpPr>
        <p:spPr>
          <a:xfrm>
            <a:off x="0" y="-1"/>
            <a:ext cx="666750" cy="1333500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11" name="Imagen 10" descr="Patrón de fondo&#10;&#10;Descripción generada automáticamente">
            <a:extLst>
              <a:ext uri="{FF2B5EF4-FFF2-40B4-BE49-F238E27FC236}">
                <a16:creationId xmlns:a16="http://schemas.microsoft.com/office/drawing/2014/main" id="{D010E416-D3B4-FC0D-F665-03FDFBA7F4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27528" y="-33210"/>
            <a:ext cx="1364472" cy="2630360"/>
          </a:xfrm>
          <a:prstGeom prst="rect">
            <a:avLst/>
          </a:prstGeom>
        </p:spPr>
      </p:pic>
      <p:sp>
        <p:nvSpPr>
          <p:cNvPr id="13" name="Marcador de texto 12">
            <a:extLst>
              <a:ext uri="{FF2B5EF4-FFF2-40B4-BE49-F238E27FC236}">
                <a16:creationId xmlns:a16="http://schemas.microsoft.com/office/drawing/2014/main" id="{F67356BD-4749-0896-0E29-3E10E5E24FB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463550"/>
            <a:ext cx="9677400" cy="60960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/>
              <a:t>INDEX</a:t>
            </a:r>
          </a:p>
        </p:txBody>
      </p:sp>
      <p:sp>
        <p:nvSpPr>
          <p:cNvPr id="15" name="Marcador de texto 14">
            <a:extLst>
              <a:ext uri="{FF2B5EF4-FFF2-40B4-BE49-F238E27FC236}">
                <a16:creationId xmlns:a16="http://schemas.microsoft.com/office/drawing/2014/main" id="{D7674A61-571D-8459-8B4C-3884F8256E7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2000" y="2006599"/>
            <a:ext cx="9677400" cy="41910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1000"/>
              </a:spcBef>
              <a:buFont typeface="+mj-lt"/>
              <a:buAutoNum type="arabicPeriod"/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_tradnl" dirty="0"/>
              <a:t>P</a:t>
            </a:r>
            <a:r>
              <a:rPr lang="es-ES" dirty="0"/>
              <a:t>unto 1</a:t>
            </a:r>
          </a:p>
          <a:p>
            <a:pPr lvl="0"/>
            <a:r>
              <a:rPr lang="es-ES" dirty="0"/>
              <a:t>Punto 2</a:t>
            </a:r>
          </a:p>
          <a:p>
            <a:pPr lvl="0"/>
            <a:r>
              <a:rPr lang="es-ES" dirty="0"/>
              <a:t>Punto 3</a:t>
            </a:r>
          </a:p>
          <a:p>
            <a:pPr lvl="0"/>
            <a:r>
              <a:rPr lang="es-ES" dirty="0"/>
              <a:t>Punto 4</a:t>
            </a:r>
          </a:p>
          <a:p>
            <a:pPr lvl="0"/>
            <a:r>
              <a:rPr lang="es-ES" dirty="0"/>
              <a:t>Punto 5</a:t>
            </a:r>
          </a:p>
          <a:p>
            <a:pPr lvl="0"/>
            <a:r>
              <a:rPr lang="es-ES" dirty="0"/>
              <a:t>Punto 6</a:t>
            </a:r>
          </a:p>
          <a:p>
            <a:pPr lvl="0"/>
            <a:r>
              <a:rPr lang="es-ES" dirty="0"/>
              <a:t>Punto 7</a:t>
            </a:r>
          </a:p>
          <a:p>
            <a:pPr lvl="0"/>
            <a:r>
              <a:rPr lang="es-ES" dirty="0"/>
              <a:t>Punto 8</a:t>
            </a:r>
          </a:p>
          <a:p>
            <a:pPr lvl="0"/>
            <a:r>
              <a:rPr lang="es-ES" dirty="0"/>
              <a:t>Punto 9</a:t>
            </a:r>
          </a:p>
          <a:p>
            <a:pPr lvl="0"/>
            <a:r>
              <a:rPr lang="es-ES" dirty="0"/>
              <a:t>Punto 10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id="{24937448-765A-F40D-C75A-7DE7E819376F}"/>
              </a:ext>
            </a:extLst>
          </p:cNvPr>
          <p:cNvSpPr/>
          <p:nvPr userDrawn="1"/>
        </p:nvSpPr>
        <p:spPr>
          <a:xfrm>
            <a:off x="11531600" y="1318336"/>
            <a:ext cx="658495" cy="5547360"/>
          </a:xfrm>
          <a:custGeom>
            <a:avLst/>
            <a:gdLst/>
            <a:ahLst/>
            <a:cxnLst/>
            <a:rect l="l" t="t" r="r" b="b"/>
            <a:pathLst>
              <a:path w="658495" h="5547359">
                <a:moveTo>
                  <a:pt x="215353" y="5546864"/>
                </a:moveTo>
                <a:lnTo>
                  <a:pt x="0" y="5331511"/>
                </a:lnTo>
                <a:lnTo>
                  <a:pt x="0" y="5333276"/>
                </a:lnTo>
                <a:lnTo>
                  <a:pt x="0" y="5407698"/>
                </a:lnTo>
                <a:lnTo>
                  <a:pt x="0" y="5409463"/>
                </a:lnTo>
                <a:lnTo>
                  <a:pt x="137414" y="5546864"/>
                </a:lnTo>
                <a:lnTo>
                  <a:pt x="139166" y="5546864"/>
                </a:lnTo>
                <a:lnTo>
                  <a:pt x="213588" y="5546864"/>
                </a:lnTo>
                <a:lnTo>
                  <a:pt x="215353" y="5546864"/>
                </a:lnTo>
                <a:close/>
              </a:path>
              <a:path w="658495" h="5547359">
                <a:moveTo>
                  <a:pt x="431253" y="5546864"/>
                </a:moveTo>
                <a:lnTo>
                  <a:pt x="0" y="5115611"/>
                </a:lnTo>
                <a:lnTo>
                  <a:pt x="0" y="5117376"/>
                </a:lnTo>
                <a:lnTo>
                  <a:pt x="0" y="5191798"/>
                </a:lnTo>
                <a:lnTo>
                  <a:pt x="0" y="5193563"/>
                </a:lnTo>
                <a:lnTo>
                  <a:pt x="353314" y="5546864"/>
                </a:lnTo>
                <a:lnTo>
                  <a:pt x="355066" y="5546864"/>
                </a:lnTo>
                <a:lnTo>
                  <a:pt x="429488" y="5546864"/>
                </a:lnTo>
                <a:lnTo>
                  <a:pt x="431253" y="5546864"/>
                </a:lnTo>
                <a:close/>
              </a:path>
              <a:path w="658495" h="5547359">
                <a:moveTo>
                  <a:pt x="647153" y="5546864"/>
                </a:moveTo>
                <a:lnTo>
                  <a:pt x="0" y="4899711"/>
                </a:lnTo>
                <a:lnTo>
                  <a:pt x="0" y="4901476"/>
                </a:lnTo>
                <a:lnTo>
                  <a:pt x="0" y="4975898"/>
                </a:lnTo>
                <a:lnTo>
                  <a:pt x="0" y="4977650"/>
                </a:lnTo>
                <a:lnTo>
                  <a:pt x="569214" y="5546864"/>
                </a:lnTo>
                <a:lnTo>
                  <a:pt x="570979" y="5546864"/>
                </a:lnTo>
                <a:lnTo>
                  <a:pt x="645388" y="5546864"/>
                </a:lnTo>
                <a:lnTo>
                  <a:pt x="647153" y="5546864"/>
                </a:lnTo>
                <a:close/>
              </a:path>
              <a:path w="658495" h="5547359">
                <a:moveTo>
                  <a:pt x="657999" y="5341823"/>
                </a:moveTo>
                <a:lnTo>
                  <a:pt x="0" y="4683811"/>
                </a:lnTo>
                <a:lnTo>
                  <a:pt x="0" y="4685576"/>
                </a:lnTo>
                <a:lnTo>
                  <a:pt x="0" y="4759998"/>
                </a:lnTo>
                <a:lnTo>
                  <a:pt x="0" y="4761750"/>
                </a:lnTo>
                <a:lnTo>
                  <a:pt x="657999" y="5419750"/>
                </a:lnTo>
                <a:lnTo>
                  <a:pt x="657999" y="5417998"/>
                </a:lnTo>
                <a:lnTo>
                  <a:pt x="657999" y="5343576"/>
                </a:lnTo>
                <a:lnTo>
                  <a:pt x="657999" y="5341823"/>
                </a:lnTo>
                <a:close/>
              </a:path>
              <a:path w="658495" h="5547359">
                <a:moveTo>
                  <a:pt x="657999" y="5125923"/>
                </a:moveTo>
                <a:lnTo>
                  <a:pt x="0" y="4467911"/>
                </a:lnTo>
                <a:lnTo>
                  <a:pt x="0" y="4469676"/>
                </a:lnTo>
                <a:lnTo>
                  <a:pt x="0" y="4544098"/>
                </a:lnTo>
                <a:lnTo>
                  <a:pt x="0" y="4545850"/>
                </a:lnTo>
                <a:lnTo>
                  <a:pt x="657999" y="5203850"/>
                </a:lnTo>
                <a:lnTo>
                  <a:pt x="657999" y="5202098"/>
                </a:lnTo>
                <a:lnTo>
                  <a:pt x="657999" y="5127676"/>
                </a:lnTo>
                <a:lnTo>
                  <a:pt x="657999" y="5125923"/>
                </a:lnTo>
                <a:close/>
              </a:path>
              <a:path w="658495" h="5547359">
                <a:moveTo>
                  <a:pt x="657999" y="4910023"/>
                </a:moveTo>
                <a:lnTo>
                  <a:pt x="0" y="4252023"/>
                </a:lnTo>
                <a:lnTo>
                  <a:pt x="0" y="4253776"/>
                </a:lnTo>
                <a:lnTo>
                  <a:pt x="0" y="4328198"/>
                </a:lnTo>
                <a:lnTo>
                  <a:pt x="0" y="4329950"/>
                </a:lnTo>
                <a:lnTo>
                  <a:pt x="657999" y="4987950"/>
                </a:lnTo>
                <a:lnTo>
                  <a:pt x="657999" y="4986198"/>
                </a:lnTo>
                <a:lnTo>
                  <a:pt x="657999" y="4911776"/>
                </a:lnTo>
                <a:lnTo>
                  <a:pt x="657999" y="4910023"/>
                </a:lnTo>
                <a:close/>
              </a:path>
              <a:path w="658495" h="5547359">
                <a:moveTo>
                  <a:pt x="657999" y="4694110"/>
                </a:moveTo>
                <a:lnTo>
                  <a:pt x="0" y="4036110"/>
                </a:lnTo>
                <a:lnTo>
                  <a:pt x="0" y="4037876"/>
                </a:lnTo>
                <a:lnTo>
                  <a:pt x="0" y="4112285"/>
                </a:lnTo>
                <a:lnTo>
                  <a:pt x="0" y="4114063"/>
                </a:lnTo>
                <a:lnTo>
                  <a:pt x="657999" y="4772063"/>
                </a:lnTo>
                <a:lnTo>
                  <a:pt x="657999" y="4770285"/>
                </a:lnTo>
                <a:lnTo>
                  <a:pt x="657999" y="4695876"/>
                </a:lnTo>
                <a:lnTo>
                  <a:pt x="657999" y="4694110"/>
                </a:lnTo>
                <a:close/>
              </a:path>
              <a:path w="658495" h="5547359">
                <a:moveTo>
                  <a:pt x="657999" y="4478210"/>
                </a:moveTo>
                <a:lnTo>
                  <a:pt x="0" y="3820210"/>
                </a:lnTo>
                <a:lnTo>
                  <a:pt x="0" y="3896385"/>
                </a:lnTo>
                <a:lnTo>
                  <a:pt x="657999" y="4554385"/>
                </a:lnTo>
                <a:lnTo>
                  <a:pt x="657999" y="4478210"/>
                </a:lnTo>
                <a:close/>
              </a:path>
              <a:path w="658495" h="5547359">
                <a:moveTo>
                  <a:pt x="657999" y="4260558"/>
                </a:moveTo>
                <a:lnTo>
                  <a:pt x="0" y="3602558"/>
                </a:lnTo>
                <a:lnTo>
                  <a:pt x="0" y="3678732"/>
                </a:lnTo>
                <a:lnTo>
                  <a:pt x="657999" y="4336732"/>
                </a:lnTo>
                <a:lnTo>
                  <a:pt x="657999" y="4260558"/>
                </a:lnTo>
                <a:close/>
              </a:path>
              <a:path w="658495" h="5547359">
                <a:moveTo>
                  <a:pt x="657999" y="4042892"/>
                </a:moveTo>
                <a:lnTo>
                  <a:pt x="0" y="3384880"/>
                </a:lnTo>
                <a:lnTo>
                  <a:pt x="0" y="3461067"/>
                </a:lnTo>
                <a:lnTo>
                  <a:pt x="657999" y="4119067"/>
                </a:lnTo>
                <a:lnTo>
                  <a:pt x="657999" y="4042892"/>
                </a:lnTo>
                <a:close/>
              </a:path>
              <a:path w="658495" h="5547359">
                <a:moveTo>
                  <a:pt x="657999" y="3825214"/>
                </a:moveTo>
                <a:lnTo>
                  <a:pt x="0" y="3167215"/>
                </a:lnTo>
                <a:lnTo>
                  <a:pt x="0" y="3243402"/>
                </a:lnTo>
                <a:lnTo>
                  <a:pt x="657999" y="3901402"/>
                </a:lnTo>
                <a:lnTo>
                  <a:pt x="657999" y="3825214"/>
                </a:lnTo>
                <a:close/>
              </a:path>
              <a:path w="658495" h="5547359">
                <a:moveTo>
                  <a:pt x="657999" y="3607562"/>
                </a:moveTo>
                <a:lnTo>
                  <a:pt x="0" y="2949562"/>
                </a:lnTo>
                <a:lnTo>
                  <a:pt x="0" y="3025737"/>
                </a:lnTo>
                <a:lnTo>
                  <a:pt x="657999" y="3683736"/>
                </a:lnTo>
                <a:lnTo>
                  <a:pt x="657999" y="3607562"/>
                </a:lnTo>
                <a:close/>
              </a:path>
              <a:path w="658495" h="5547359">
                <a:moveTo>
                  <a:pt x="657999" y="3389896"/>
                </a:moveTo>
                <a:lnTo>
                  <a:pt x="0" y="2731897"/>
                </a:lnTo>
                <a:lnTo>
                  <a:pt x="0" y="2808071"/>
                </a:lnTo>
                <a:lnTo>
                  <a:pt x="657999" y="3466071"/>
                </a:lnTo>
                <a:lnTo>
                  <a:pt x="657999" y="3389896"/>
                </a:lnTo>
                <a:close/>
              </a:path>
              <a:path w="658495" h="5547359">
                <a:moveTo>
                  <a:pt x="657999" y="3172231"/>
                </a:moveTo>
                <a:lnTo>
                  <a:pt x="0" y="2514219"/>
                </a:lnTo>
                <a:lnTo>
                  <a:pt x="0" y="2590406"/>
                </a:lnTo>
                <a:lnTo>
                  <a:pt x="657999" y="3248406"/>
                </a:lnTo>
                <a:lnTo>
                  <a:pt x="657999" y="3172231"/>
                </a:lnTo>
                <a:close/>
              </a:path>
              <a:path w="658495" h="5547359">
                <a:moveTo>
                  <a:pt x="657999" y="2954578"/>
                </a:moveTo>
                <a:lnTo>
                  <a:pt x="0" y="2296566"/>
                </a:lnTo>
                <a:lnTo>
                  <a:pt x="0" y="2372753"/>
                </a:lnTo>
                <a:lnTo>
                  <a:pt x="657999" y="3030753"/>
                </a:lnTo>
                <a:lnTo>
                  <a:pt x="657999" y="2954578"/>
                </a:lnTo>
                <a:close/>
              </a:path>
              <a:path w="658495" h="5547359">
                <a:moveTo>
                  <a:pt x="657999" y="2736900"/>
                </a:moveTo>
                <a:lnTo>
                  <a:pt x="0" y="2078901"/>
                </a:lnTo>
                <a:lnTo>
                  <a:pt x="0" y="2155088"/>
                </a:lnTo>
                <a:lnTo>
                  <a:pt x="657999" y="2813088"/>
                </a:lnTo>
                <a:lnTo>
                  <a:pt x="657999" y="2736900"/>
                </a:lnTo>
                <a:close/>
              </a:path>
              <a:path w="658495" h="5547359">
                <a:moveTo>
                  <a:pt x="657999" y="2519235"/>
                </a:moveTo>
                <a:lnTo>
                  <a:pt x="0" y="1861235"/>
                </a:lnTo>
                <a:lnTo>
                  <a:pt x="0" y="1937410"/>
                </a:lnTo>
                <a:lnTo>
                  <a:pt x="657999" y="2595410"/>
                </a:lnTo>
                <a:lnTo>
                  <a:pt x="657999" y="2519235"/>
                </a:lnTo>
                <a:close/>
              </a:path>
              <a:path w="658495" h="5547359">
                <a:moveTo>
                  <a:pt x="657999" y="2301583"/>
                </a:moveTo>
                <a:lnTo>
                  <a:pt x="0" y="1643570"/>
                </a:lnTo>
                <a:lnTo>
                  <a:pt x="0" y="1719757"/>
                </a:lnTo>
                <a:lnTo>
                  <a:pt x="657999" y="2377757"/>
                </a:lnTo>
                <a:lnTo>
                  <a:pt x="657999" y="2301583"/>
                </a:lnTo>
                <a:close/>
              </a:path>
              <a:path w="658495" h="5547359">
                <a:moveTo>
                  <a:pt x="657999" y="2083917"/>
                </a:moveTo>
                <a:lnTo>
                  <a:pt x="0" y="1425905"/>
                </a:lnTo>
                <a:lnTo>
                  <a:pt x="0" y="1502092"/>
                </a:lnTo>
                <a:lnTo>
                  <a:pt x="657999" y="2160092"/>
                </a:lnTo>
                <a:lnTo>
                  <a:pt x="657999" y="2083917"/>
                </a:lnTo>
                <a:close/>
              </a:path>
              <a:path w="658495" h="5547359">
                <a:moveTo>
                  <a:pt x="657999" y="1866239"/>
                </a:moveTo>
                <a:lnTo>
                  <a:pt x="0" y="1208239"/>
                </a:lnTo>
                <a:lnTo>
                  <a:pt x="0" y="1284427"/>
                </a:lnTo>
                <a:lnTo>
                  <a:pt x="657999" y="1942426"/>
                </a:lnTo>
                <a:lnTo>
                  <a:pt x="657999" y="1866239"/>
                </a:lnTo>
                <a:close/>
              </a:path>
              <a:path w="658495" h="5547359">
                <a:moveTo>
                  <a:pt x="657999" y="1648587"/>
                </a:moveTo>
                <a:lnTo>
                  <a:pt x="0" y="990587"/>
                </a:lnTo>
                <a:lnTo>
                  <a:pt x="0" y="1066761"/>
                </a:lnTo>
                <a:lnTo>
                  <a:pt x="657999" y="1724761"/>
                </a:lnTo>
                <a:lnTo>
                  <a:pt x="657999" y="1648587"/>
                </a:lnTo>
                <a:close/>
              </a:path>
              <a:path w="658495" h="5547359">
                <a:moveTo>
                  <a:pt x="657999" y="1430921"/>
                </a:moveTo>
                <a:lnTo>
                  <a:pt x="0" y="772922"/>
                </a:lnTo>
                <a:lnTo>
                  <a:pt x="0" y="849096"/>
                </a:lnTo>
                <a:lnTo>
                  <a:pt x="657999" y="1507096"/>
                </a:lnTo>
                <a:lnTo>
                  <a:pt x="657999" y="1430921"/>
                </a:lnTo>
                <a:close/>
              </a:path>
              <a:path w="658495" h="5547359">
                <a:moveTo>
                  <a:pt x="657999" y="1213256"/>
                </a:moveTo>
                <a:lnTo>
                  <a:pt x="0" y="555244"/>
                </a:lnTo>
                <a:lnTo>
                  <a:pt x="0" y="631431"/>
                </a:lnTo>
                <a:lnTo>
                  <a:pt x="657999" y="1289431"/>
                </a:lnTo>
                <a:lnTo>
                  <a:pt x="657999" y="1213256"/>
                </a:lnTo>
                <a:close/>
              </a:path>
              <a:path w="658495" h="5547359">
                <a:moveTo>
                  <a:pt x="657999" y="995578"/>
                </a:moveTo>
                <a:lnTo>
                  <a:pt x="0" y="337578"/>
                </a:lnTo>
                <a:lnTo>
                  <a:pt x="0" y="413766"/>
                </a:lnTo>
                <a:lnTo>
                  <a:pt x="657999" y="1071765"/>
                </a:lnTo>
                <a:lnTo>
                  <a:pt x="657999" y="995578"/>
                </a:lnTo>
                <a:close/>
              </a:path>
              <a:path w="658495" h="5547359">
                <a:moveTo>
                  <a:pt x="657999" y="777925"/>
                </a:moveTo>
                <a:lnTo>
                  <a:pt x="0" y="119926"/>
                </a:lnTo>
                <a:lnTo>
                  <a:pt x="0" y="196113"/>
                </a:lnTo>
                <a:lnTo>
                  <a:pt x="657999" y="854113"/>
                </a:lnTo>
                <a:lnTo>
                  <a:pt x="657999" y="777925"/>
                </a:lnTo>
                <a:close/>
              </a:path>
              <a:path w="658495" h="5547359">
                <a:moveTo>
                  <a:pt x="657999" y="560247"/>
                </a:moveTo>
                <a:lnTo>
                  <a:pt x="97751" y="0"/>
                </a:lnTo>
                <a:lnTo>
                  <a:pt x="21564" y="0"/>
                </a:lnTo>
                <a:lnTo>
                  <a:pt x="657999" y="636435"/>
                </a:lnTo>
                <a:lnTo>
                  <a:pt x="657999" y="560247"/>
                </a:lnTo>
                <a:close/>
              </a:path>
              <a:path w="658495" h="5547359">
                <a:moveTo>
                  <a:pt x="657999" y="342595"/>
                </a:moveTo>
                <a:lnTo>
                  <a:pt x="315404" y="0"/>
                </a:lnTo>
                <a:lnTo>
                  <a:pt x="239229" y="0"/>
                </a:lnTo>
                <a:lnTo>
                  <a:pt x="657999" y="418769"/>
                </a:lnTo>
                <a:lnTo>
                  <a:pt x="657999" y="342595"/>
                </a:lnTo>
                <a:close/>
              </a:path>
              <a:path w="658495" h="5547359">
                <a:moveTo>
                  <a:pt x="657999" y="124929"/>
                </a:moveTo>
                <a:lnTo>
                  <a:pt x="533069" y="0"/>
                </a:lnTo>
                <a:lnTo>
                  <a:pt x="456882" y="0"/>
                </a:lnTo>
                <a:lnTo>
                  <a:pt x="657999" y="201104"/>
                </a:lnTo>
                <a:lnTo>
                  <a:pt x="657999" y="124929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3">
            <a:extLst>
              <a:ext uri="{FF2B5EF4-FFF2-40B4-BE49-F238E27FC236}">
                <a16:creationId xmlns:a16="http://schemas.microsoft.com/office/drawing/2014/main" id="{5F0F9FEC-EB76-6F86-A3A5-5515E3EFDE89}"/>
              </a:ext>
            </a:extLst>
          </p:cNvPr>
          <p:cNvGrpSpPr/>
          <p:nvPr userDrawn="1"/>
        </p:nvGrpSpPr>
        <p:grpSpPr>
          <a:xfrm>
            <a:off x="10226527" y="4356"/>
            <a:ext cx="1963420" cy="1310005"/>
            <a:chOff x="10226527" y="4356"/>
            <a:chExt cx="1963420" cy="1310005"/>
          </a:xfrm>
        </p:grpSpPr>
        <p:sp>
          <p:nvSpPr>
            <p:cNvPr id="8" name="object 4">
              <a:extLst>
                <a:ext uri="{FF2B5EF4-FFF2-40B4-BE49-F238E27FC236}">
                  <a16:creationId xmlns:a16="http://schemas.microsoft.com/office/drawing/2014/main" id="{FE2F8714-D35E-CC42-0386-9E2EC442F2A0}"/>
                </a:ext>
              </a:extLst>
            </p:cNvPr>
            <p:cNvSpPr/>
            <p:nvPr/>
          </p:nvSpPr>
          <p:spPr>
            <a:xfrm>
              <a:off x="10879620" y="4356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20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5">
              <a:extLst>
                <a:ext uri="{FF2B5EF4-FFF2-40B4-BE49-F238E27FC236}">
                  <a16:creationId xmlns:a16="http://schemas.microsoft.com/office/drawing/2014/main" id="{D4F62FC4-DB52-EB92-FBD8-4DB9D18EAD95}"/>
                </a:ext>
              </a:extLst>
            </p:cNvPr>
            <p:cNvSpPr/>
            <p:nvPr/>
          </p:nvSpPr>
          <p:spPr>
            <a:xfrm>
              <a:off x="11534609" y="658939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19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6">
              <a:extLst>
                <a:ext uri="{FF2B5EF4-FFF2-40B4-BE49-F238E27FC236}">
                  <a16:creationId xmlns:a16="http://schemas.microsoft.com/office/drawing/2014/main" id="{ECFE1777-D564-EBE0-B8BD-13B0EAD3B06E}"/>
                </a:ext>
              </a:extLst>
            </p:cNvPr>
            <p:cNvSpPr/>
            <p:nvPr/>
          </p:nvSpPr>
          <p:spPr>
            <a:xfrm>
              <a:off x="11534621" y="4363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0" y="0"/>
                  </a:moveTo>
                  <a:lnTo>
                    <a:pt x="0" y="654570"/>
                  </a:lnTo>
                  <a:lnTo>
                    <a:pt x="654570" y="654570"/>
                  </a:lnTo>
                  <a:lnTo>
                    <a:pt x="652775" y="605718"/>
                  </a:lnTo>
                  <a:lnTo>
                    <a:pt x="647473" y="557841"/>
                  </a:lnTo>
                  <a:lnTo>
                    <a:pt x="638792" y="511065"/>
                  </a:lnTo>
                  <a:lnTo>
                    <a:pt x="626857" y="465518"/>
                  </a:lnTo>
                  <a:lnTo>
                    <a:pt x="611796" y="421326"/>
                  </a:lnTo>
                  <a:lnTo>
                    <a:pt x="593734" y="378616"/>
                  </a:lnTo>
                  <a:lnTo>
                    <a:pt x="572799" y="337514"/>
                  </a:lnTo>
                  <a:lnTo>
                    <a:pt x="549117" y="298146"/>
                  </a:lnTo>
                  <a:lnTo>
                    <a:pt x="522814" y="260639"/>
                  </a:lnTo>
                  <a:lnTo>
                    <a:pt x="494018" y="225120"/>
                  </a:lnTo>
                  <a:lnTo>
                    <a:pt x="462854" y="191716"/>
                  </a:lnTo>
                  <a:lnTo>
                    <a:pt x="429450" y="160552"/>
                  </a:lnTo>
                  <a:lnTo>
                    <a:pt x="393931" y="131755"/>
                  </a:lnTo>
                  <a:lnTo>
                    <a:pt x="356424" y="105453"/>
                  </a:lnTo>
                  <a:lnTo>
                    <a:pt x="317056" y="81771"/>
                  </a:lnTo>
                  <a:lnTo>
                    <a:pt x="275954" y="60836"/>
                  </a:lnTo>
                  <a:lnTo>
                    <a:pt x="233243" y="42774"/>
                  </a:lnTo>
                  <a:lnTo>
                    <a:pt x="189051" y="27713"/>
                  </a:lnTo>
                  <a:lnTo>
                    <a:pt x="143504" y="15778"/>
                  </a:lnTo>
                  <a:lnTo>
                    <a:pt x="96729" y="7097"/>
                  </a:lnTo>
                  <a:lnTo>
                    <a:pt x="48852" y="17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7">
              <a:extLst>
                <a:ext uri="{FF2B5EF4-FFF2-40B4-BE49-F238E27FC236}">
                  <a16:creationId xmlns:a16="http://schemas.microsoft.com/office/drawing/2014/main" id="{7222ACF4-4339-F646-1093-9A14936D7D38}"/>
                </a:ext>
              </a:extLst>
            </p:cNvPr>
            <p:cNvSpPr/>
            <p:nvPr/>
          </p:nvSpPr>
          <p:spPr>
            <a:xfrm>
              <a:off x="10226527" y="4357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654570" y="0"/>
                  </a:moveTo>
                  <a:lnTo>
                    <a:pt x="0" y="0"/>
                  </a:lnTo>
                  <a:lnTo>
                    <a:pt x="1795" y="48852"/>
                  </a:lnTo>
                  <a:lnTo>
                    <a:pt x="7097" y="96729"/>
                  </a:lnTo>
                  <a:lnTo>
                    <a:pt x="15778" y="143504"/>
                  </a:lnTo>
                  <a:lnTo>
                    <a:pt x="27713" y="189051"/>
                  </a:lnTo>
                  <a:lnTo>
                    <a:pt x="42774" y="233243"/>
                  </a:lnTo>
                  <a:lnTo>
                    <a:pt x="60836" y="275954"/>
                  </a:lnTo>
                  <a:lnTo>
                    <a:pt x="81771" y="317056"/>
                  </a:lnTo>
                  <a:lnTo>
                    <a:pt x="105453" y="356424"/>
                  </a:lnTo>
                  <a:lnTo>
                    <a:pt x="131755" y="393931"/>
                  </a:lnTo>
                  <a:lnTo>
                    <a:pt x="160552" y="429450"/>
                  </a:lnTo>
                  <a:lnTo>
                    <a:pt x="191716" y="462854"/>
                  </a:lnTo>
                  <a:lnTo>
                    <a:pt x="225120" y="494018"/>
                  </a:lnTo>
                  <a:lnTo>
                    <a:pt x="260639" y="522814"/>
                  </a:lnTo>
                  <a:lnTo>
                    <a:pt x="298146" y="549117"/>
                  </a:lnTo>
                  <a:lnTo>
                    <a:pt x="337514" y="572799"/>
                  </a:lnTo>
                  <a:lnTo>
                    <a:pt x="378616" y="593734"/>
                  </a:lnTo>
                  <a:lnTo>
                    <a:pt x="421326" y="611796"/>
                  </a:lnTo>
                  <a:lnTo>
                    <a:pt x="465518" y="626857"/>
                  </a:lnTo>
                  <a:lnTo>
                    <a:pt x="511065" y="638792"/>
                  </a:lnTo>
                  <a:lnTo>
                    <a:pt x="557841" y="647473"/>
                  </a:lnTo>
                  <a:lnTo>
                    <a:pt x="605718" y="652775"/>
                  </a:lnTo>
                  <a:lnTo>
                    <a:pt x="654570" y="654570"/>
                  </a:lnTo>
                  <a:lnTo>
                    <a:pt x="654570" y="0"/>
                  </a:lnTo>
                  <a:close/>
                </a:path>
              </a:pathLst>
            </a:custGeom>
            <a:solidFill>
              <a:srgbClr val="EC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11686469" y="787880"/>
            <a:ext cx="367030" cy="381635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462631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Títle</a:t>
            </a:r>
            <a:endParaRPr lang="es-ES" dirty="0"/>
          </a:p>
        </p:txBody>
      </p:sp>
      <p:pic>
        <p:nvPicPr>
          <p:cNvPr id="18" name="Imagen 17" descr="Imagen que contiene Texto&#10;&#10;Descripción generada automáticamente">
            <a:extLst>
              <a:ext uri="{FF2B5EF4-FFF2-40B4-BE49-F238E27FC236}">
                <a16:creationId xmlns:a16="http://schemas.microsoft.com/office/drawing/2014/main" id="{01EFBFAC-F326-45C6-ABF7-4AD0BDCB44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43957" y="126931"/>
            <a:ext cx="562243" cy="40953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8403917" y="4044950"/>
            <a:ext cx="367030" cy="381635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0">
            <a:extLst>
              <a:ext uri="{FF2B5EF4-FFF2-40B4-BE49-F238E27FC236}">
                <a16:creationId xmlns:a16="http://schemas.microsoft.com/office/drawing/2014/main" id="{149D66F7-389A-27C8-9535-F6BDB12495A8}"/>
              </a:ext>
            </a:extLst>
          </p:cNvPr>
          <p:cNvGrpSpPr/>
          <p:nvPr userDrawn="1"/>
        </p:nvGrpSpPr>
        <p:grpSpPr>
          <a:xfrm>
            <a:off x="9079412" y="4702224"/>
            <a:ext cx="366395" cy="366395"/>
            <a:chOff x="11699374" y="787880"/>
            <a:chExt cx="366395" cy="366395"/>
          </a:xfrm>
        </p:grpSpPr>
        <p:sp>
          <p:nvSpPr>
            <p:cNvPr id="14" name="object 11">
              <a:extLst>
                <a:ext uri="{FF2B5EF4-FFF2-40B4-BE49-F238E27FC236}">
                  <a16:creationId xmlns:a16="http://schemas.microsoft.com/office/drawing/2014/main" id="{6B046D43-FE73-E956-8C8B-C27DF4114D34}"/>
                </a:ext>
              </a:extLst>
            </p:cNvPr>
            <p:cNvSpPr/>
            <p:nvPr/>
          </p:nvSpPr>
          <p:spPr>
            <a:xfrm>
              <a:off x="11699374" y="787880"/>
              <a:ext cx="252095" cy="366395"/>
            </a:xfrm>
            <a:custGeom>
              <a:avLst/>
              <a:gdLst/>
              <a:ahLst/>
              <a:cxnLst/>
              <a:rect l="l" t="t" r="r" b="b"/>
              <a:pathLst>
                <a:path w="252095" h="366394">
                  <a:moveTo>
                    <a:pt x="117894" y="0"/>
                  </a:moveTo>
                  <a:lnTo>
                    <a:pt x="0" y="204190"/>
                  </a:lnTo>
                  <a:lnTo>
                    <a:pt x="0" y="365912"/>
                  </a:lnTo>
                  <a:lnTo>
                    <a:pt x="189839" y="365912"/>
                  </a:lnTo>
                  <a:lnTo>
                    <a:pt x="139192" y="176898"/>
                  </a:lnTo>
                  <a:lnTo>
                    <a:pt x="219176" y="176898"/>
                  </a:lnTo>
                  <a:lnTo>
                    <a:pt x="251739" y="120484"/>
                  </a:lnTo>
                  <a:lnTo>
                    <a:pt x="188636" y="103581"/>
                  </a:lnTo>
                  <a:lnTo>
                    <a:pt x="149631" y="103581"/>
                  </a:lnTo>
                  <a:lnTo>
                    <a:pt x="145554" y="99504"/>
                  </a:lnTo>
                  <a:lnTo>
                    <a:pt x="145554" y="89446"/>
                  </a:lnTo>
                  <a:lnTo>
                    <a:pt x="149631" y="85369"/>
                  </a:lnTo>
                  <a:lnTo>
                    <a:pt x="178694" y="85369"/>
                  </a:lnTo>
                  <a:lnTo>
                    <a:pt x="175539" y="73596"/>
                  </a:lnTo>
                  <a:lnTo>
                    <a:pt x="132613" y="62103"/>
                  </a:lnTo>
                  <a:lnTo>
                    <a:pt x="132613" y="40640"/>
                  </a:lnTo>
                  <a:lnTo>
                    <a:pt x="131604" y="29312"/>
                  </a:lnTo>
                  <a:lnTo>
                    <a:pt x="128697" y="18648"/>
                  </a:lnTo>
                  <a:lnTo>
                    <a:pt x="124067" y="8819"/>
                  </a:lnTo>
                  <a:lnTo>
                    <a:pt x="117894" y="0"/>
                  </a:lnTo>
                  <a:close/>
                </a:path>
                <a:path w="252095" h="366394">
                  <a:moveTo>
                    <a:pt x="178694" y="85369"/>
                  </a:moveTo>
                  <a:lnTo>
                    <a:pt x="159689" y="85369"/>
                  </a:lnTo>
                  <a:lnTo>
                    <a:pt x="163766" y="89446"/>
                  </a:lnTo>
                  <a:lnTo>
                    <a:pt x="163766" y="99504"/>
                  </a:lnTo>
                  <a:lnTo>
                    <a:pt x="159689" y="103581"/>
                  </a:lnTo>
                  <a:lnTo>
                    <a:pt x="188636" y="103581"/>
                  </a:lnTo>
                  <a:lnTo>
                    <a:pt x="183184" y="102120"/>
                  </a:lnTo>
                  <a:lnTo>
                    <a:pt x="178694" y="853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2">
              <a:extLst>
                <a:ext uri="{FF2B5EF4-FFF2-40B4-BE49-F238E27FC236}">
                  <a16:creationId xmlns:a16="http://schemas.microsoft.com/office/drawing/2014/main" id="{CAB1DC75-AD94-0D27-7B2A-B2CB1C818F4D}"/>
                </a:ext>
              </a:extLst>
            </p:cNvPr>
            <p:cNvPicPr/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89220" y="908366"/>
              <a:ext cx="176060" cy="245427"/>
            </a:xfrm>
            <a:prstGeom prst="rect">
              <a:avLst/>
            </a:prstGeom>
          </p:spPr>
        </p:pic>
      </p:grp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8008947" cy="53340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Títle</a:t>
            </a:r>
            <a:endParaRPr lang="es-ES" dirty="0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CF32833A-DE42-477E-8ECB-D31CF466537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45126" y="102088"/>
            <a:ext cx="277784" cy="323865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031C6246-1E84-4ABA-962E-B846279FA4E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17704" y="209388"/>
            <a:ext cx="164961" cy="221129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289277BF-206A-4189-B191-D6B66D4EC1E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07505" y="244114"/>
            <a:ext cx="247162" cy="186403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C43C3A26-923F-4AA9-8A83-9442CE625445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49199" y="213985"/>
            <a:ext cx="209412" cy="216532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CDBECE55-D510-45A4-BC30-0396507BFEF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83452" y="193210"/>
            <a:ext cx="209411" cy="237307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142D8253-937C-4829-BEC8-A9989C111E6C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4215" y="256274"/>
            <a:ext cx="150143" cy="174243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B4F3FD2C-58EA-4684-A79C-DBB58F2D302E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79508" y="191783"/>
            <a:ext cx="300983" cy="238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8594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id="{24937448-765A-F40D-C75A-7DE7E819376F}"/>
              </a:ext>
            </a:extLst>
          </p:cNvPr>
          <p:cNvSpPr/>
          <p:nvPr userDrawn="1"/>
        </p:nvSpPr>
        <p:spPr>
          <a:xfrm>
            <a:off x="11683122" y="1407866"/>
            <a:ext cx="506973" cy="5457830"/>
          </a:xfrm>
          <a:custGeom>
            <a:avLst/>
            <a:gdLst/>
            <a:ahLst/>
            <a:cxnLst/>
            <a:rect l="l" t="t" r="r" b="b"/>
            <a:pathLst>
              <a:path w="658495" h="5547359">
                <a:moveTo>
                  <a:pt x="215353" y="5546864"/>
                </a:moveTo>
                <a:lnTo>
                  <a:pt x="0" y="5331511"/>
                </a:lnTo>
                <a:lnTo>
                  <a:pt x="0" y="5333276"/>
                </a:lnTo>
                <a:lnTo>
                  <a:pt x="0" y="5407698"/>
                </a:lnTo>
                <a:lnTo>
                  <a:pt x="0" y="5409463"/>
                </a:lnTo>
                <a:lnTo>
                  <a:pt x="137414" y="5546864"/>
                </a:lnTo>
                <a:lnTo>
                  <a:pt x="139166" y="5546864"/>
                </a:lnTo>
                <a:lnTo>
                  <a:pt x="213588" y="5546864"/>
                </a:lnTo>
                <a:lnTo>
                  <a:pt x="215353" y="5546864"/>
                </a:lnTo>
                <a:close/>
              </a:path>
              <a:path w="658495" h="5547359">
                <a:moveTo>
                  <a:pt x="431253" y="5546864"/>
                </a:moveTo>
                <a:lnTo>
                  <a:pt x="0" y="5115611"/>
                </a:lnTo>
                <a:lnTo>
                  <a:pt x="0" y="5117376"/>
                </a:lnTo>
                <a:lnTo>
                  <a:pt x="0" y="5191798"/>
                </a:lnTo>
                <a:lnTo>
                  <a:pt x="0" y="5193563"/>
                </a:lnTo>
                <a:lnTo>
                  <a:pt x="353314" y="5546864"/>
                </a:lnTo>
                <a:lnTo>
                  <a:pt x="355066" y="5546864"/>
                </a:lnTo>
                <a:lnTo>
                  <a:pt x="429488" y="5546864"/>
                </a:lnTo>
                <a:lnTo>
                  <a:pt x="431253" y="5546864"/>
                </a:lnTo>
                <a:close/>
              </a:path>
              <a:path w="658495" h="5547359">
                <a:moveTo>
                  <a:pt x="647153" y="5546864"/>
                </a:moveTo>
                <a:lnTo>
                  <a:pt x="0" y="4899711"/>
                </a:lnTo>
                <a:lnTo>
                  <a:pt x="0" y="4901476"/>
                </a:lnTo>
                <a:lnTo>
                  <a:pt x="0" y="4975898"/>
                </a:lnTo>
                <a:lnTo>
                  <a:pt x="0" y="4977650"/>
                </a:lnTo>
                <a:lnTo>
                  <a:pt x="569214" y="5546864"/>
                </a:lnTo>
                <a:lnTo>
                  <a:pt x="570979" y="5546864"/>
                </a:lnTo>
                <a:lnTo>
                  <a:pt x="645388" y="5546864"/>
                </a:lnTo>
                <a:lnTo>
                  <a:pt x="647153" y="5546864"/>
                </a:lnTo>
                <a:close/>
              </a:path>
              <a:path w="658495" h="5547359">
                <a:moveTo>
                  <a:pt x="657999" y="5341823"/>
                </a:moveTo>
                <a:lnTo>
                  <a:pt x="0" y="4683811"/>
                </a:lnTo>
                <a:lnTo>
                  <a:pt x="0" y="4685576"/>
                </a:lnTo>
                <a:lnTo>
                  <a:pt x="0" y="4759998"/>
                </a:lnTo>
                <a:lnTo>
                  <a:pt x="0" y="4761750"/>
                </a:lnTo>
                <a:lnTo>
                  <a:pt x="657999" y="5419750"/>
                </a:lnTo>
                <a:lnTo>
                  <a:pt x="657999" y="5417998"/>
                </a:lnTo>
                <a:lnTo>
                  <a:pt x="657999" y="5343576"/>
                </a:lnTo>
                <a:lnTo>
                  <a:pt x="657999" y="5341823"/>
                </a:lnTo>
                <a:close/>
              </a:path>
              <a:path w="658495" h="5547359">
                <a:moveTo>
                  <a:pt x="657999" y="5125923"/>
                </a:moveTo>
                <a:lnTo>
                  <a:pt x="0" y="4467911"/>
                </a:lnTo>
                <a:lnTo>
                  <a:pt x="0" y="4469676"/>
                </a:lnTo>
                <a:lnTo>
                  <a:pt x="0" y="4544098"/>
                </a:lnTo>
                <a:lnTo>
                  <a:pt x="0" y="4545850"/>
                </a:lnTo>
                <a:lnTo>
                  <a:pt x="657999" y="5203850"/>
                </a:lnTo>
                <a:lnTo>
                  <a:pt x="657999" y="5202098"/>
                </a:lnTo>
                <a:lnTo>
                  <a:pt x="657999" y="5127676"/>
                </a:lnTo>
                <a:lnTo>
                  <a:pt x="657999" y="5125923"/>
                </a:lnTo>
                <a:close/>
              </a:path>
              <a:path w="658495" h="5547359">
                <a:moveTo>
                  <a:pt x="657999" y="4910023"/>
                </a:moveTo>
                <a:lnTo>
                  <a:pt x="0" y="4252023"/>
                </a:lnTo>
                <a:lnTo>
                  <a:pt x="0" y="4253776"/>
                </a:lnTo>
                <a:lnTo>
                  <a:pt x="0" y="4328198"/>
                </a:lnTo>
                <a:lnTo>
                  <a:pt x="0" y="4329950"/>
                </a:lnTo>
                <a:lnTo>
                  <a:pt x="657999" y="4987950"/>
                </a:lnTo>
                <a:lnTo>
                  <a:pt x="657999" y="4986198"/>
                </a:lnTo>
                <a:lnTo>
                  <a:pt x="657999" y="4911776"/>
                </a:lnTo>
                <a:lnTo>
                  <a:pt x="657999" y="4910023"/>
                </a:lnTo>
                <a:close/>
              </a:path>
              <a:path w="658495" h="5547359">
                <a:moveTo>
                  <a:pt x="657999" y="4694110"/>
                </a:moveTo>
                <a:lnTo>
                  <a:pt x="0" y="4036110"/>
                </a:lnTo>
                <a:lnTo>
                  <a:pt x="0" y="4037876"/>
                </a:lnTo>
                <a:lnTo>
                  <a:pt x="0" y="4112285"/>
                </a:lnTo>
                <a:lnTo>
                  <a:pt x="0" y="4114063"/>
                </a:lnTo>
                <a:lnTo>
                  <a:pt x="657999" y="4772063"/>
                </a:lnTo>
                <a:lnTo>
                  <a:pt x="657999" y="4770285"/>
                </a:lnTo>
                <a:lnTo>
                  <a:pt x="657999" y="4695876"/>
                </a:lnTo>
                <a:lnTo>
                  <a:pt x="657999" y="4694110"/>
                </a:lnTo>
                <a:close/>
              </a:path>
              <a:path w="658495" h="5547359">
                <a:moveTo>
                  <a:pt x="657999" y="4478210"/>
                </a:moveTo>
                <a:lnTo>
                  <a:pt x="0" y="3820210"/>
                </a:lnTo>
                <a:lnTo>
                  <a:pt x="0" y="3896385"/>
                </a:lnTo>
                <a:lnTo>
                  <a:pt x="657999" y="4554385"/>
                </a:lnTo>
                <a:lnTo>
                  <a:pt x="657999" y="4478210"/>
                </a:lnTo>
                <a:close/>
              </a:path>
              <a:path w="658495" h="5547359">
                <a:moveTo>
                  <a:pt x="657999" y="4260558"/>
                </a:moveTo>
                <a:lnTo>
                  <a:pt x="0" y="3602558"/>
                </a:lnTo>
                <a:lnTo>
                  <a:pt x="0" y="3678732"/>
                </a:lnTo>
                <a:lnTo>
                  <a:pt x="657999" y="4336732"/>
                </a:lnTo>
                <a:lnTo>
                  <a:pt x="657999" y="4260558"/>
                </a:lnTo>
                <a:close/>
              </a:path>
              <a:path w="658495" h="5547359">
                <a:moveTo>
                  <a:pt x="657999" y="4042892"/>
                </a:moveTo>
                <a:lnTo>
                  <a:pt x="0" y="3384880"/>
                </a:lnTo>
                <a:lnTo>
                  <a:pt x="0" y="3461067"/>
                </a:lnTo>
                <a:lnTo>
                  <a:pt x="657999" y="4119067"/>
                </a:lnTo>
                <a:lnTo>
                  <a:pt x="657999" y="4042892"/>
                </a:lnTo>
                <a:close/>
              </a:path>
              <a:path w="658495" h="5547359">
                <a:moveTo>
                  <a:pt x="657999" y="3825214"/>
                </a:moveTo>
                <a:lnTo>
                  <a:pt x="0" y="3167215"/>
                </a:lnTo>
                <a:lnTo>
                  <a:pt x="0" y="3243402"/>
                </a:lnTo>
                <a:lnTo>
                  <a:pt x="657999" y="3901402"/>
                </a:lnTo>
                <a:lnTo>
                  <a:pt x="657999" y="3825214"/>
                </a:lnTo>
                <a:close/>
              </a:path>
              <a:path w="658495" h="5547359">
                <a:moveTo>
                  <a:pt x="657999" y="3607562"/>
                </a:moveTo>
                <a:lnTo>
                  <a:pt x="0" y="2949562"/>
                </a:lnTo>
                <a:lnTo>
                  <a:pt x="0" y="3025737"/>
                </a:lnTo>
                <a:lnTo>
                  <a:pt x="657999" y="3683736"/>
                </a:lnTo>
                <a:lnTo>
                  <a:pt x="657999" y="3607562"/>
                </a:lnTo>
                <a:close/>
              </a:path>
              <a:path w="658495" h="5547359">
                <a:moveTo>
                  <a:pt x="657999" y="3389896"/>
                </a:moveTo>
                <a:lnTo>
                  <a:pt x="0" y="2731897"/>
                </a:lnTo>
                <a:lnTo>
                  <a:pt x="0" y="2808071"/>
                </a:lnTo>
                <a:lnTo>
                  <a:pt x="657999" y="3466071"/>
                </a:lnTo>
                <a:lnTo>
                  <a:pt x="657999" y="3389896"/>
                </a:lnTo>
                <a:close/>
              </a:path>
              <a:path w="658495" h="5547359">
                <a:moveTo>
                  <a:pt x="657999" y="3172231"/>
                </a:moveTo>
                <a:lnTo>
                  <a:pt x="0" y="2514219"/>
                </a:lnTo>
                <a:lnTo>
                  <a:pt x="0" y="2590406"/>
                </a:lnTo>
                <a:lnTo>
                  <a:pt x="657999" y="3248406"/>
                </a:lnTo>
                <a:lnTo>
                  <a:pt x="657999" y="3172231"/>
                </a:lnTo>
                <a:close/>
              </a:path>
              <a:path w="658495" h="5547359">
                <a:moveTo>
                  <a:pt x="657999" y="2954578"/>
                </a:moveTo>
                <a:lnTo>
                  <a:pt x="0" y="2296566"/>
                </a:lnTo>
                <a:lnTo>
                  <a:pt x="0" y="2372753"/>
                </a:lnTo>
                <a:lnTo>
                  <a:pt x="657999" y="3030753"/>
                </a:lnTo>
                <a:lnTo>
                  <a:pt x="657999" y="2954578"/>
                </a:lnTo>
                <a:close/>
              </a:path>
              <a:path w="658495" h="5547359">
                <a:moveTo>
                  <a:pt x="657999" y="2736900"/>
                </a:moveTo>
                <a:lnTo>
                  <a:pt x="0" y="2078901"/>
                </a:lnTo>
                <a:lnTo>
                  <a:pt x="0" y="2155088"/>
                </a:lnTo>
                <a:lnTo>
                  <a:pt x="657999" y="2813088"/>
                </a:lnTo>
                <a:lnTo>
                  <a:pt x="657999" y="2736900"/>
                </a:lnTo>
                <a:close/>
              </a:path>
              <a:path w="658495" h="5547359">
                <a:moveTo>
                  <a:pt x="657999" y="2519235"/>
                </a:moveTo>
                <a:lnTo>
                  <a:pt x="0" y="1861235"/>
                </a:lnTo>
                <a:lnTo>
                  <a:pt x="0" y="1937410"/>
                </a:lnTo>
                <a:lnTo>
                  <a:pt x="657999" y="2595410"/>
                </a:lnTo>
                <a:lnTo>
                  <a:pt x="657999" y="2519235"/>
                </a:lnTo>
                <a:close/>
              </a:path>
              <a:path w="658495" h="5547359">
                <a:moveTo>
                  <a:pt x="657999" y="2301583"/>
                </a:moveTo>
                <a:lnTo>
                  <a:pt x="0" y="1643570"/>
                </a:lnTo>
                <a:lnTo>
                  <a:pt x="0" y="1719757"/>
                </a:lnTo>
                <a:lnTo>
                  <a:pt x="657999" y="2377757"/>
                </a:lnTo>
                <a:lnTo>
                  <a:pt x="657999" y="2301583"/>
                </a:lnTo>
                <a:close/>
              </a:path>
              <a:path w="658495" h="5547359">
                <a:moveTo>
                  <a:pt x="657999" y="2083917"/>
                </a:moveTo>
                <a:lnTo>
                  <a:pt x="0" y="1425905"/>
                </a:lnTo>
                <a:lnTo>
                  <a:pt x="0" y="1502092"/>
                </a:lnTo>
                <a:lnTo>
                  <a:pt x="657999" y="2160092"/>
                </a:lnTo>
                <a:lnTo>
                  <a:pt x="657999" y="2083917"/>
                </a:lnTo>
                <a:close/>
              </a:path>
              <a:path w="658495" h="5547359">
                <a:moveTo>
                  <a:pt x="657999" y="1866239"/>
                </a:moveTo>
                <a:lnTo>
                  <a:pt x="0" y="1208239"/>
                </a:lnTo>
                <a:lnTo>
                  <a:pt x="0" y="1284427"/>
                </a:lnTo>
                <a:lnTo>
                  <a:pt x="657999" y="1942426"/>
                </a:lnTo>
                <a:lnTo>
                  <a:pt x="657999" y="1866239"/>
                </a:lnTo>
                <a:close/>
              </a:path>
              <a:path w="658495" h="5547359">
                <a:moveTo>
                  <a:pt x="657999" y="1648587"/>
                </a:moveTo>
                <a:lnTo>
                  <a:pt x="0" y="990587"/>
                </a:lnTo>
                <a:lnTo>
                  <a:pt x="0" y="1066761"/>
                </a:lnTo>
                <a:lnTo>
                  <a:pt x="657999" y="1724761"/>
                </a:lnTo>
                <a:lnTo>
                  <a:pt x="657999" y="1648587"/>
                </a:lnTo>
                <a:close/>
              </a:path>
              <a:path w="658495" h="5547359">
                <a:moveTo>
                  <a:pt x="657999" y="1430921"/>
                </a:moveTo>
                <a:lnTo>
                  <a:pt x="0" y="772922"/>
                </a:lnTo>
                <a:lnTo>
                  <a:pt x="0" y="849096"/>
                </a:lnTo>
                <a:lnTo>
                  <a:pt x="657999" y="1507096"/>
                </a:lnTo>
                <a:lnTo>
                  <a:pt x="657999" y="1430921"/>
                </a:lnTo>
                <a:close/>
              </a:path>
              <a:path w="658495" h="5547359">
                <a:moveTo>
                  <a:pt x="657999" y="1213256"/>
                </a:moveTo>
                <a:lnTo>
                  <a:pt x="0" y="555244"/>
                </a:lnTo>
                <a:lnTo>
                  <a:pt x="0" y="631431"/>
                </a:lnTo>
                <a:lnTo>
                  <a:pt x="657999" y="1289431"/>
                </a:lnTo>
                <a:lnTo>
                  <a:pt x="657999" y="1213256"/>
                </a:lnTo>
                <a:close/>
              </a:path>
              <a:path w="658495" h="5547359">
                <a:moveTo>
                  <a:pt x="657999" y="995578"/>
                </a:moveTo>
                <a:lnTo>
                  <a:pt x="0" y="337578"/>
                </a:lnTo>
                <a:lnTo>
                  <a:pt x="0" y="413766"/>
                </a:lnTo>
                <a:lnTo>
                  <a:pt x="657999" y="1071765"/>
                </a:lnTo>
                <a:lnTo>
                  <a:pt x="657999" y="995578"/>
                </a:lnTo>
                <a:close/>
              </a:path>
              <a:path w="658495" h="5547359">
                <a:moveTo>
                  <a:pt x="657999" y="777925"/>
                </a:moveTo>
                <a:lnTo>
                  <a:pt x="0" y="119926"/>
                </a:lnTo>
                <a:lnTo>
                  <a:pt x="0" y="196113"/>
                </a:lnTo>
                <a:lnTo>
                  <a:pt x="657999" y="854113"/>
                </a:lnTo>
                <a:lnTo>
                  <a:pt x="657999" y="777925"/>
                </a:lnTo>
                <a:close/>
              </a:path>
              <a:path w="658495" h="5547359">
                <a:moveTo>
                  <a:pt x="657999" y="560247"/>
                </a:moveTo>
                <a:lnTo>
                  <a:pt x="97751" y="0"/>
                </a:lnTo>
                <a:lnTo>
                  <a:pt x="21564" y="0"/>
                </a:lnTo>
                <a:lnTo>
                  <a:pt x="657999" y="636435"/>
                </a:lnTo>
                <a:lnTo>
                  <a:pt x="657999" y="560247"/>
                </a:lnTo>
                <a:close/>
              </a:path>
              <a:path w="658495" h="5547359">
                <a:moveTo>
                  <a:pt x="657999" y="342595"/>
                </a:moveTo>
                <a:lnTo>
                  <a:pt x="315404" y="0"/>
                </a:lnTo>
                <a:lnTo>
                  <a:pt x="239229" y="0"/>
                </a:lnTo>
                <a:lnTo>
                  <a:pt x="657999" y="418769"/>
                </a:lnTo>
                <a:lnTo>
                  <a:pt x="657999" y="342595"/>
                </a:lnTo>
                <a:close/>
              </a:path>
              <a:path w="658495" h="5547359">
                <a:moveTo>
                  <a:pt x="657999" y="124929"/>
                </a:moveTo>
                <a:lnTo>
                  <a:pt x="533069" y="0"/>
                </a:lnTo>
                <a:lnTo>
                  <a:pt x="456882" y="0"/>
                </a:lnTo>
                <a:lnTo>
                  <a:pt x="657999" y="201104"/>
                </a:lnTo>
                <a:lnTo>
                  <a:pt x="657999" y="124929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3">
            <a:extLst>
              <a:ext uri="{FF2B5EF4-FFF2-40B4-BE49-F238E27FC236}">
                <a16:creationId xmlns:a16="http://schemas.microsoft.com/office/drawing/2014/main" id="{5F0F9FEC-EB76-6F86-A3A5-5515E3EFDE89}"/>
              </a:ext>
            </a:extLst>
          </p:cNvPr>
          <p:cNvGrpSpPr/>
          <p:nvPr userDrawn="1"/>
        </p:nvGrpSpPr>
        <p:grpSpPr>
          <a:xfrm>
            <a:off x="11691078" y="0"/>
            <a:ext cx="506973" cy="1914348"/>
            <a:chOff x="14162837" y="-3882934"/>
            <a:chExt cx="655320" cy="2576761"/>
          </a:xfrm>
        </p:grpSpPr>
        <p:sp>
          <p:nvSpPr>
            <p:cNvPr id="8" name="object 4">
              <a:extLst>
                <a:ext uri="{FF2B5EF4-FFF2-40B4-BE49-F238E27FC236}">
                  <a16:creationId xmlns:a16="http://schemas.microsoft.com/office/drawing/2014/main" id="{FE2F8714-D35E-CC42-0386-9E2EC442F2A0}"/>
                </a:ext>
              </a:extLst>
            </p:cNvPr>
            <p:cNvSpPr/>
            <p:nvPr/>
          </p:nvSpPr>
          <p:spPr>
            <a:xfrm>
              <a:off x="14162837" y="-3297916"/>
              <a:ext cx="655320" cy="655321"/>
            </a:xfrm>
            <a:custGeom>
              <a:avLst/>
              <a:gdLst/>
              <a:ahLst/>
              <a:cxnLst/>
              <a:rect l="l" t="t" r="r" b="b"/>
              <a:pathLst>
                <a:path w="655320" h="655320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5">
              <a:extLst>
                <a:ext uri="{FF2B5EF4-FFF2-40B4-BE49-F238E27FC236}">
                  <a16:creationId xmlns:a16="http://schemas.microsoft.com/office/drawing/2014/main" id="{D4F62FC4-DB52-EB92-FBD8-4DB9D18EAD95}"/>
                </a:ext>
              </a:extLst>
            </p:cNvPr>
            <p:cNvSpPr/>
            <p:nvPr/>
          </p:nvSpPr>
          <p:spPr>
            <a:xfrm>
              <a:off x="14162837" y="-2643231"/>
              <a:ext cx="655320" cy="655321"/>
            </a:xfrm>
            <a:custGeom>
              <a:avLst/>
              <a:gdLst/>
              <a:ahLst/>
              <a:cxnLst/>
              <a:rect l="l" t="t" r="r" b="b"/>
              <a:pathLst>
                <a:path w="655320" h="655319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6">
              <a:extLst>
                <a:ext uri="{FF2B5EF4-FFF2-40B4-BE49-F238E27FC236}">
                  <a16:creationId xmlns:a16="http://schemas.microsoft.com/office/drawing/2014/main" id="{ECFE1777-D564-EBE0-B8BD-13B0EAD3B06E}"/>
                </a:ext>
              </a:extLst>
            </p:cNvPr>
            <p:cNvSpPr/>
            <p:nvPr/>
          </p:nvSpPr>
          <p:spPr>
            <a:xfrm>
              <a:off x="14162837" y="-3882934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0" y="0"/>
                  </a:moveTo>
                  <a:lnTo>
                    <a:pt x="0" y="654570"/>
                  </a:lnTo>
                  <a:lnTo>
                    <a:pt x="654570" y="654570"/>
                  </a:lnTo>
                  <a:lnTo>
                    <a:pt x="652775" y="605718"/>
                  </a:lnTo>
                  <a:lnTo>
                    <a:pt x="647473" y="557841"/>
                  </a:lnTo>
                  <a:lnTo>
                    <a:pt x="638792" y="511065"/>
                  </a:lnTo>
                  <a:lnTo>
                    <a:pt x="626857" y="465518"/>
                  </a:lnTo>
                  <a:lnTo>
                    <a:pt x="611796" y="421326"/>
                  </a:lnTo>
                  <a:lnTo>
                    <a:pt x="593734" y="378616"/>
                  </a:lnTo>
                  <a:lnTo>
                    <a:pt x="572799" y="337514"/>
                  </a:lnTo>
                  <a:lnTo>
                    <a:pt x="549117" y="298146"/>
                  </a:lnTo>
                  <a:lnTo>
                    <a:pt x="522814" y="260639"/>
                  </a:lnTo>
                  <a:lnTo>
                    <a:pt x="494018" y="225120"/>
                  </a:lnTo>
                  <a:lnTo>
                    <a:pt x="462854" y="191716"/>
                  </a:lnTo>
                  <a:lnTo>
                    <a:pt x="429450" y="160552"/>
                  </a:lnTo>
                  <a:lnTo>
                    <a:pt x="393931" y="131755"/>
                  </a:lnTo>
                  <a:lnTo>
                    <a:pt x="356424" y="105453"/>
                  </a:lnTo>
                  <a:lnTo>
                    <a:pt x="317056" y="81771"/>
                  </a:lnTo>
                  <a:lnTo>
                    <a:pt x="275954" y="60836"/>
                  </a:lnTo>
                  <a:lnTo>
                    <a:pt x="233243" y="42774"/>
                  </a:lnTo>
                  <a:lnTo>
                    <a:pt x="189051" y="27713"/>
                  </a:lnTo>
                  <a:lnTo>
                    <a:pt x="143504" y="15778"/>
                  </a:lnTo>
                  <a:lnTo>
                    <a:pt x="96729" y="7097"/>
                  </a:lnTo>
                  <a:lnTo>
                    <a:pt x="48852" y="17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7">
              <a:extLst>
                <a:ext uri="{FF2B5EF4-FFF2-40B4-BE49-F238E27FC236}">
                  <a16:creationId xmlns:a16="http://schemas.microsoft.com/office/drawing/2014/main" id="{7222ACF4-4339-F646-1093-9A14936D7D38}"/>
                </a:ext>
              </a:extLst>
            </p:cNvPr>
            <p:cNvSpPr/>
            <p:nvPr/>
          </p:nvSpPr>
          <p:spPr>
            <a:xfrm rot="16200000">
              <a:off x="14136321" y="-1961395"/>
              <a:ext cx="681738" cy="628706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654570" y="0"/>
                  </a:moveTo>
                  <a:lnTo>
                    <a:pt x="0" y="0"/>
                  </a:lnTo>
                  <a:lnTo>
                    <a:pt x="1795" y="48852"/>
                  </a:lnTo>
                  <a:lnTo>
                    <a:pt x="7097" y="96729"/>
                  </a:lnTo>
                  <a:lnTo>
                    <a:pt x="15778" y="143504"/>
                  </a:lnTo>
                  <a:lnTo>
                    <a:pt x="27713" y="189051"/>
                  </a:lnTo>
                  <a:lnTo>
                    <a:pt x="42774" y="233243"/>
                  </a:lnTo>
                  <a:lnTo>
                    <a:pt x="60836" y="275954"/>
                  </a:lnTo>
                  <a:lnTo>
                    <a:pt x="81771" y="317056"/>
                  </a:lnTo>
                  <a:lnTo>
                    <a:pt x="105453" y="356424"/>
                  </a:lnTo>
                  <a:lnTo>
                    <a:pt x="131755" y="393931"/>
                  </a:lnTo>
                  <a:lnTo>
                    <a:pt x="160552" y="429450"/>
                  </a:lnTo>
                  <a:lnTo>
                    <a:pt x="191716" y="462854"/>
                  </a:lnTo>
                  <a:lnTo>
                    <a:pt x="225120" y="494018"/>
                  </a:lnTo>
                  <a:lnTo>
                    <a:pt x="260639" y="522814"/>
                  </a:lnTo>
                  <a:lnTo>
                    <a:pt x="298146" y="549117"/>
                  </a:lnTo>
                  <a:lnTo>
                    <a:pt x="337514" y="572799"/>
                  </a:lnTo>
                  <a:lnTo>
                    <a:pt x="378616" y="593734"/>
                  </a:lnTo>
                  <a:lnTo>
                    <a:pt x="421326" y="611796"/>
                  </a:lnTo>
                  <a:lnTo>
                    <a:pt x="465518" y="626857"/>
                  </a:lnTo>
                  <a:lnTo>
                    <a:pt x="511065" y="638792"/>
                  </a:lnTo>
                  <a:lnTo>
                    <a:pt x="557841" y="647473"/>
                  </a:lnTo>
                  <a:lnTo>
                    <a:pt x="605718" y="652775"/>
                  </a:lnTo>
                  <a:lnTo>
                    <a:pt x="654570" y="654570"/>
                  </a:lnTo>
                  <a:lnTo>
                    <a:pt x="654570" y="0"/>
                  </a:lnTo>
                  <a:close/>
                </a:path>
              </a:pathLst>
            </a:custGeom>
            <a:solidFill>
              <a:srgbClr val="EC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8403917" y="4044950"/>
            <a:ext cx="367030" cy="381635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0">
            <a:extLst>
              <a:ext uri="{FF2B5EF4-FFF2-40B4-BE49-F238E27FC236}">
                <a16:creationId xmlns:a16="http://schemas.microsoft.com/office/drawing/2014/main" id="{149D66F7-389A-27C8-9535-F6BDB12495A8}"/>
              </a:ext>
            </a:extLst>
          </p:cNvPr>
          <p:cNvGrpSpPr/>
          <p:nvPr userDrawn="1"/>
        </p:nvGrpSpPr>
        <p:grpSpPr>
          <a:xfrm>
            <a:off x="9079412" y="4702224"/>
            <a:ext cx="366395" cy="366395"/>
            <a:chOff x="11699374" y="787880"/>
            <a:chExt cx="366395" cy="366395"/>
          </a:xfrm>
        </p:grpSpPr>
        <p:sp>
          <p:nvSpPr>
            <p:cNvPr id="14" name="object 11">
              <a:extLst>
                <a:ext uri="{FF2B5EF4-FFF2-40B4-BE49-F238E27FC236}">
                  <a16:creationId xmlns:a16="http://schemas.microsoft.com/office/drawing/2014/main" id="{6B046D43-FE73-E956-8C8B-C27DF4114D34}"/>
                </a:ext>
              </a:extLst>
            </p:cNvPr>
            <p:cNvSpPr/>
            <p:nvPr/>
          </p:nvSpPr>
          <p:spPr>
            <a:xfrm>
              <a:off x="11699374" y="787880"/>
              <a:ext cx="252095" cy="366395"/>
            </a:xfrm>
            <a:custGeom>
              <a:avLst/>
              <a:gdLst/>
              <a:ahLst/>
              <a:cxnLst/>
              <a:rect l="l" t="t" r="r" b="b"/>
              <a:pathLst>
                <a:path w="252095" h="366394">
                  <a:moveTo>
                    <a:pt x="117894" y="0"/>
                  </a:moveTo>
                  <a:lnTo>
                    <a:pt x="0" y="204190"/>
                  </a:lnTo>
                  <a:lnTo>
                    <a:pt x="0" y="365912"/>
                  </a:lnTo>
                  <a:lnTo>
                    <a:pt x="189839" y="365912"/>
                  </a:lnTo>
                  <a:lnTo>
                    <a:pt x="139192" y="176898"/>
                  </a:lnTo>
                  <a:lnTo>
                    <a:pt x="219176" y="176898"/>
                  </a:lnTo>
                  <a:lnTo>
                    <a:pt x="251739" y="120484"/>
                  </a:lnTo>
                  <a:lnTo>
                    <a:pt x="188636" y="103581"/>
                  </a:lnTo>
                  <a:lnTo>
                    <a:pt x="149631" y="103581"/>
                  </a:lnTo>
                  <a:lnTo>
                    <a:pt x="145554" y="99504"/>
                  </a:lnTo>
                  <a:lnTo>
                    <a:pt x="145554" y="89446"/>
                  </a:lnTo>
                  <a:lnTo>
                    <a:pt x="149631" y="85369"/>
                  </a:lnTo>
                  <a:lnTo>
                    <a:pt x="178694" y="85369"/>
                  </a:lnTo>
                  <a:lnTo>
                    <a:pt x="175539" y="73596"/>
                  </a:lnTo>
                  <a:lnTo>
                    <a:pt x="132613" y="62103"/>
                  </a:lnTo>
                  <a:lnTo>
                    <a:pt x="132613" y="40640"/>
                  </a:lnTo>
                  <a:lnTo>
                    <a:pt x="131604" y="29312"/>
                  </a:lnTo>
                  <a:lnTo>
                    <a:pt x="128697" y="18648"/>
                  </a:lnTo>
                  <a:lnTo>
                    <a:pt x="124067" y="8819"/>
                  </a:lnTo>
                  <a:lnTo>
                    <a:pt x="117894" y="0"/>
                  </a:lnTo>
                  <a:close/>
                </a:path>
                <a:path w="252095" h="366394">
                  <a:moveTo>
                    <a:pt x="178694" y="85369"/>
                  </a:moveTo>
                  <a:lnTo>
                    <a:pt x="159689" y="85369"/>
                  </a:lnTo>
                  <a:lnTo>
                    <a:pt x="163766" y="89446"/>
                  </a:lnTo>
                  <a:lnTo>
                    <a:pt x="163766" y="99504"/>
                  </a:lnTo>
                  <a:lnTo>
                    <a:pt x="159689" y="103581"/>
                  </a:lnTo>
                  <a:lnTo>
                    <a:pt x="188636" y="103581"/>
                  </a:lnTo>
                  <a:lnTo>
                    <a:pt x="183184" y="102120"/>
                  </a:lnTo>
                  <a:lnTo>
                    <a:pt x="178694" y="853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2">
              <a:extLst>
                <a:ext uri="{FF2B5EF4-FFF2-40B4-BE49-F238E27FC236}">
                  <a16:creationId xmlns:a16="http://schemas.microsoft.com/office/drawing/2014/main" id="{CAB1DC75-AD94-0D27-7B2A-B2CB1C818F4D}"/>
                </a:ext>
              </a:extLst>
            </p:cNvPr>
            <p:cNvPicPr/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89220" y="908366"/>
              <a:ext cx="176060" cy="245427"/>
            </a:xfrm>
            <a:prstGeom prst="rect">
              <a:avLst/>
            </a:prstGeom>
          </p:spPr>
        </p:pic>
      </p:grp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8008947" cy="53340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Títle</a:t>
            </a:r>
            <a:endParaRPr lang="es-ES" dirty="0"/>
          </a:p>
        </p:txBody>
      </p:sp>
      <p:pic>
        <p:nvPicPr>
          <p:cNvPr id="25" name="Imagen 24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4E568042-917F-485C-9CFD-4DFCBFEEA29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85108" y="501057"/>
            <a:ext cx="330692" cy="353498"/>
          </a:xfrm>
          <a:prstGeom prst="rect">
            <a:avLst/>
          </a:prstGeom>
        </p:spPr>
      </p:pic>
      <p:pic>
        <p:nvPicPr>
          <p:cNvPr id="26" name="Imagen 25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7BC131C9-8852-46AA-B76A-DFD310CB0AC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76195" y="1054393"/>
            <a:ext cx="339605" cy="234788"/>
          </a:xfrm>
          <a:prstGeom prst="rect">
            <a:avLst/>
          </a:prstGeom>
        </p:spPr>
      </p:pic>
      <p:pic>
        <p:nvPicPr>
          <p:cNvPr id="27" name="Imagen 26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F8F4FC5D-FFCE-47F5-AF86-2506BC6ECBB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81795" y="171489"/>
            <a:ext cx="257128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5560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0"/>
            <a:ext cx="1166832" cy="115379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magen que contiene pasto, exterior, campo, mujer&#10;&#10;Descripción generada automáticamente">
            <a:extLst>
              <a:ext uri="{FF2B5EF4-FFF2-40B4-BE49-F238E27FC236}">
                <a16:creationId xmlns:a16="http://schemas.microsoft.com/office/drawing/2014/main" id="{8977CFEE-62C6-7C94-91D6-7965D0B30C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86600" y="1153793"/>
            <a:ext cx="5105400" cy="5716906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0"/>
            <a:ext cx="1166832" cy="221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669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2" r:id="rId2"/>
    <p:sldLayoutId id="2147483672" r:id="rId3"/>
    <p:sldLayoutId id="2147483663" r:id="rId4"/>
    <p:sldLayoutId id="2147483664" r:id="rId5"/>
    <p:sldLayoutId id="2147483673" r:id="rId6"/>
    <p:sldLayoutId id="2147483674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70" r:id="rId13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emf"/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emf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epruma.eu/wp-content/uploads/2022/02/FACTSHEET_PharmaceuticalWasteDisposal.pdf" TargetMode="Externa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epruma.eu/wp-content/uploads/2022/02/FACTSHEET_PharmaceuticalWasteDisposal.pdf" TargetMode="External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s://epruma.eu/wp-content/uploads/2022/02/FACTSHEET_PharmaceuticalWasteDisposal.pdf" TargetMode="External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FFCA7E40-6B2B-9773-C96F-35BFBF3437D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" sz="3600" b="1" dirty="0">
                <a:latin typeface="EC Square Sans Pro" panose="020B0506040000020004" pitchFamily="34" charset="0"/>
              </a:rPr>
              <a:t>MALTA</a:t>
            </a:r>
            <a:endParaRPr lang="mt-MT" sz="3600" b="1" dirty="0">
              <a:latin typeface="EC Square Sans Pro" panose="020B0506040000020004" pitchFamily="34" charset="0"/>
            </a:endParaRP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199F5CC-8AF0-EA86-41C2-17755419A88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s-ES" dirty="0"/>
              <a:t>7-8 </a:t>
            </a:r>
            <a:r>
              <a:rPr lang="es-ES" dirty="0" err="1"/>
              <a:t>ta</a:t>
            </a:r>
            <a:r>
              <a:rPr lang="es-ES" dirty="0"/>
              <a:t>’ </a:t>
            </a:r>
            <a:r>
              <a:rPr lang="es-ES" dirty="0" err="1"/>
              <a:t>Marzu</a:t>
            </a:r>
            <a:r>
              <a:rPr lang="es-ES" dirty="0"/>
              <a:t> 2024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998533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redondeado 13">
            <a:extLst>
              <a:ext uri="{FF2B5EF4-FFF2-40B4-BE49-F238E27FC236}">
                <a16:creationId xmlns:a16="http://schemas.microsoft.com/office/drawing/2014/main" id="{3C063308-3175-470A-8674-23998002115A}"/>
              </a:ext>
            </a:extLst>
          </p:cNvPr>
          <p:cNvSpPr/>
          <p:nvPr/>
        </p:nvSpPr>
        <p:spPr>
          <a:xfrm>
            <a:off x="4717997" y="1377950"/>
            <a:ext cx="7474003" cy="738240"/>
          </a:xfrm>
          <a:prstGeom prst="roundRect">
            <a:avLst>
              <a:gd name="adj" fmla="val 10"/>
            </a:avLst>
          </a:prstGeom>
          <a:solidFill>
            <a:srgbClr val="ECEBEB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  <a:defRPr/>
            </a:pPr>
            <a:endParaRPr lang="es-ES" sz="1050" b="1" kern="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424A30C1-DE06-42E0-A897-C1328FBE17E9}"/>
              </a:ext>
            </a:extLst>
          </p:cNvPr>
          <p:cNvSpPr txBox="1"/>
          <p:nvPr/>
        </p:nvSpPr>
        <p:spPr>
          <a:xfrm>
            <a:off x="4800762" y="1483271"/>
            <a:ext cx="73912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mt-MT" sz="2000" b="1" dirty="0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L-appoġġ għall-użu prudenti u l-preservazzjoni tal-effikaċja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2A83FD62-CCDE-4B4D-90E8-1FDF83CF6F04}"/>
              </a:ext>
            </a:extLst>
          </p:cNvPr>
          <p:cNvSpPr txBox="1"/>
          <p:nvPr/>
        </p:nvSpPr>
        <p:spPr>
          <a:xfrm>
            <a:off x="4776744" y="2190418"/>
            <a:ext cx="5082540" cy="184665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endParaRPr lang="en-US" sz="1800" dirty="0">
              <a:solidFill>
                <a:srgbClr val="002060"/>
              </a:solidFill>
              <a:latin typeface="EC Square Sans Pro" panose="020B0506040000020004" pitchFamily="34" charset="0"/>
            </a:endParaRPr>
          </a:p>
          <a:p>
            <a:pPr algn="l"/>
            <a:r>
              <a:rPr lang="es-ES" sz="2400" dirty="0">
                <a:solidFill>
                  <a:srgbClr val="003399"/>
                </a:solidFill>
                <a:latin typeface="EC Square Sans Pro" panose="020B0506040000020004" pitchFamily="34" charset="0"/>
              </a:rPr>
              <a:t>a</a:t>
            </a:r>
            <a:r>
              <a:rPr lang="mt-MT" sz="2400" dirty="0">
                <a:solidFill>
                  <a:srgbClr val="003399"/>
                </a:solidFill>
                <a:latin typeface="EC Square Sans Pro" panose="020B0506040000020004" pitchFamily="34" charset="0"/>
              </a:rPr>
              <a:t>ntimikrobiċi jew ta’ gruppi ta’ antimikrobiċi </a:t>
            </a:r>
            <a:r>
              <a:rPr lang="mt-MT" sz="2400" b="1" dirty="0">
                <a:solidFill>
                  <a:srgbClr val="003399"/>
                </a:solidFill>
                <a:latin typeface="EC Square Sans Pro" panose="020B0506040000020004" pitchFamily="34" charset="0"/>
              </a:rPr>
              <a:t>riżervati</a:t>
            </a:r>
            <a:r>
              <a:rPr lang="mt-MT" sz="2400" dirty="0">
                <a:solidFill>
                  <a:srgbClr val="003399"/>
                </a:solidFill>
                <a:latin typeface="EC Square Sans Pro" panose="020B0506040000020004" pitchFamily="34" charset="0"/>
              </a:rPr>
              <a:t> għat-trattament ta’ ċerti infezzjonijiet fil-bniedem.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020BD3D6-FEB2-46AC-A6E0-B11841A38AEA}"/>
              </a:ext>
            </a:extLst>
          </p:cNvPr>
          <p:cNvSpPr txBox="1"/>
          <p:nvPr/>
        </p:nvSpPr>
        <p:spPr>
          <a:xfrm>
            <a:off x="4800762" y="4202824"/>
            <a:ext cx="5348388" cy="230832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l"/>
            <a:r>
              <a:rPr lang="mt-MT" sz="2400" dirty="0">
                <a:solidFill>
                  <a:srgbClr val="003399"/>
                </a:solidFill>
                <a:latin typeface="EC Square Sans Pro" panose="020B0506040000020004" pitchFamily="34" charset="0"/>
              </a:rPr>
              <a:t>Lista ta’ antimikrobiċi li: </a:t>
            </a:r>
          </a:p>
          <a:p>
            <a:pPr marL="342900" indent="-342900" algn="l">
              <a:buAutoNum type="alphaLcParenBoth"/>
            </a:pPr>
            <a:r>
              <a:rPr lang="mt-MT" sz="2400" b="1" dirty="0">
                <a:solidFill>
                  <a:srgbClr val="003399"/>
                </a:solidFill>
                <a:latin typeface="EC Square Sans Pro" panose="020B0506040000020004" pitchFamily="34" charset="0"/>
              </a:rPr>
              <a:t>m’għandhomx</a:t>
            </a:r>
            <a:r>
              <a:rPr lang="mt-MT" sz="2400" dirty="0">
                <a:solidFill>
                  <a:srgbClr val="003399"/>
                </a:solidFill>
                <a:latin typeface="EC Square Sans Pro" panose="020B0506040000020004" pitchFamily="34" charset="0"/>
              </a:rPr>
              <a:t> jintużaw skont l-Artikoli 112, 113 u 114; jew </a:t>
            </a:r>
          </a:p>
          <a:p>
            <a:pPr marL="354013" indent="-354013" algn="l"/>
            <a:r>
              <a:rPr lang="mt-MT" sz="2400" dirty="0">
                <a:solidFill>
                  <a:srgbClr val="003399"/>
                </a:solidFill>
                <a:latin typeface="EC Square Sans Pro" panose="020B0506040000020004" pitchFamily="34" charset="0"/>
              </a:rPr>
              <a:t>(b) għandhom jintużaw </a:t>
            </a:r>
            <a:r>
              <a:rPr lang="mt-MT" sz="2400" b="1" dirty="0">
                <a:solidFill>
                  <a:srgbClr val="003399"/>
                </a:solidFill>
                <a:latin typeface="EC Square Sans Pro" panose="020B0506040000020004" pitchFamily="34" charset="0"/>
              </a:rPr>
              <a:t>biss</a:t>
            </a:r>
            <a:r>
              <a:rPr lang="mt-MT" sz="2400" dirty="0">
                <a:solidFill>
                  <a:srgbClr val="003399"/>
                </a:solidFill>
                <a:latin typeface="EC Square Sans Pro" panose="020B0506040000020004" pitchFamily="34" charset="0"/>
              </a:rPr>
              <a:t> skont l-Artikoli 112, 113 u 114 soġġetti għal </a:t>
            </a:r>
            <a:r>
              <a:rPr lang="mt-MT" sz="2400" b="1" dirty="0">
                <a:solidFill>
                  <a:srgbClr val="003399"/>
                </a:solidFill>
                <a:latin typeface="EC Square Sans Pro" panose="020B0506040000020004" pitchFamily="34" charset="0"/>
              </a:rPr>
              <a:t>ċerti kundizzjonijiet</a:t>
            </a:r>
            <a:r>
              <a:rPr lang="mt-MT" sz="2400" dirty="0">
                <a:solidFill>
                  <a:srgbClr val="003399"/>
                </a:solidFill>
                <a:latin typeface="EC Square Sans Pro" panose="020B0506040000020004" pitchFamily="34" charset="0"/>
              </a:rPr>
              <a:t>. 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20FF95A9-F5C6-4369-B73D-53AADA1AAB1E}"/>
              </a:ext>
            </a:extLst>
          </p:cNvPr>
          <p:cNvSpPr txBox="1"/>
          <p:nvPr/>
        </p:nvSpPr>
        <p:spPr>
          <a:xfrm>
            <a:off x="9918032" y="2605232"/>
            <a:ext cx="183152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mt-MT" sz="1800">
                <a:solidFill>
                  <a:prstClr val="white"/>
                </a:solidFill>
                <a:latin typeface="EC Square Sans Pro" panose="020B0506040000020004" pitchFamily="34" charset="0"/>
                <a:ea typeface="Steelfish" charset="0"/>
                <a:cs typeface="Steelfish" charset="0"/>
              </a:rPr>
              <a:t>!</a:t>
            </a:r>
            <a:r>
              <a:rPr lang="mt-MT" sz="2000">
                <a:solidFill>
                  <a:srgbClr val="003399"/>
                </a:solidFill>
                <a:latin typeface="EC Square Sans Pro" panose="020B0506040000020004" pitchFamily="34" charset="0"/>
                <a:ea typeface="Steelfish" charset="0"/>
                <a:cs typeface="Steelfish" charset="0"/>
              </a:rPr>
              <a:t>Artikolu 37(5)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16026440-EE69-4E91-AE21-9488A8F170E2}"/>
              </a:ext>
            </a:extLst>
          </p:cNvPr>
          <p:cNvSpPr txBox="1"/>
          <p:nvPr/>
        </p:nvSpPr>
        <p:spPr>
          <a:xfrm>
            <a:off x="9881937" y="4913556"/>
            <a:ext cx="183152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mt-MT" sz="1800">
                <a:solidFill>
                  <a:prstClr val="white"/>
                </a:solidFill>
                <a:latin typeface="EC Square Sans Pro" panose="020B0506040000020004" pitchFamily="34" charset="0"/>
                <a:ea typeface="Steelfish" charset="0"/>
                <a:cs typeface="Steelfish" charset="0"/>
              </a:rPr>
              <a:t>!</a:t>
            </a:r>
            <a:r>
              <a:rPr lang="mt-MT" sz="2000">
                <a:solidFill>
                  <a:srgbClr val="003399"/>
                </a:solidFill>
                <a:latin typeface="EC Square Sans Pro" panose="020B0506040000020004" pitchFamily="34" charset="0"/>
                <a:ea typeface="Steelfish" charset="0"/>
                <a:cs typeface="Steelfish" charset="0"/>
              </a:rPr>
              <a:t>Artikolu 107(6)</a:t>
            </a:r>
          </a:p>
        </p:txBody>
      </p:sp>
      <p:sp>
        <p:nvSpPr>
          <p:cNvPr id="20" name="Rectángulo redondeado 13">
            <a:extLst>
              <a:ext uri="{FF2B5EF4-FFF2-40B4-BE49-F238E27FC236}">
                <a16:creationId xmlns:a16="http://schemas.microsoft.com/office/drawing/2014/main" id="{D256171C-5BE8-4B26-96E4-4F8453E308A2}"/>
              </a:ext>
            </a:extLst>
          </p:cNvPr>
          <p:cNvSpPr/>
          <p:nvPr/>
        </p:nvSpPr>
        <p:spPr>
          <a:xfrm>
            <a:off x="0" y="1377950"/>
            <a:ext cx="4717997" cy="5133198"/>
          </a:xfrm>
          <a:prstGeom prst="roundRect">
            <a:avLst>
              <a:gd name="adj" fmla="val 10"/>
            </a:avLst>
          </a:prstGeom>
          <a:solidFill>
            <a:srgbClr val="ECEBEB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mt-MT" sz="2800" b="1" dirty="0">
                <a:solidFill>
                  <a:srgbClr val="19355D"/>
                </a:solidFill>
                <a:latin typeface="EC Square Sans Pro" panose="020B0506040000020004" pitchFamily="34" charset="0"/>
                <a:cs typeface="Arial" pitchFamily="34" charset="0"/>
              </a:rPr>
              <a:t>Qafas leġiżlattiv tal-UE: Ir-Regolament (UE) 2019/6 dwar PRODOTTI MEDIĊINALI VETERINARJI (VMP)</a:t>
            </a:r>
            <a:br>
              <a:rPr lang="mt-MT" sz="2800" b="1" dirty="0">
                <a:solidFill>
                  <a:srgbClr val="19355D"/>
                </a:solidFill>
                <a:latin typeface="EC Square Sans Pro" panose="020B0506040000020004" pitchFamily="34" charset="0"/>
                <a:cs typeface="Arial" pitchFamily="34" charset="0"/>
              </a:rPr>
            </a:br>
            <a:endParaRPr lang="mt-MT" sz="2800" b="1" dirty="0">
              <a:solidFill>
                <a:srgbClr val="19355D"/>
              </a:solidFill>
              <a:latin typeface="EC Square Sans Pro" panose="020B0506040000020004" pitchFamily="34" charset="0"/>
              <a:cs typeface="Arial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45175BB-76A9-4732-8523-9456A61B17F3}"/>
              </a:ext>
            </a:extLst>
          </p:cNvPr>
          <p:cNvSpPr txBox="1"/>
          <p:nvPr/>
        </p:nvSpPr>
        <p:spPr>
          <a:xfrm>
            <a:off x="9859284" y="3032325"/>
            <a:ext cx="2340705" cy="307777"/>
          </a:xfrm>
          <a:prstGeom prst="rect">
            <a:avLst/>
          </a:prstGeom>
          <a:solidFill>
            <a:srgbClr val="2C7470"/>
          </a:solidFill>
        </p:spPr>
        <p:txBody>
          <a:bodyPr wrap="none" rtlCol="0">
            <a:spAutoFit/>
          </a:bodyPr>
          <a:lstStyle/>
          <a:p>
            <a:r>
              <a:rPr lang="mt-MT" sz="1400" dirty="0">
                <a:solidFill>
                  <a:schemeClr val="bg1"/>
                </a:solidFill>
                <a:latin typeface="EC Square Sans Pro" panose="020B0506040000020004" pitchFamily="34" charset="0"/>
              </a:rPr>
              <a:t>“lista ta’ riżerva tal-bnedmin”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62AB3FBB-E0B4-4C96-8215-6179ED4082D9}"/>
              </a:ext>
            </a:extLst>
          </p:cNvPr>
          <p:cNvSpPr txBox="1"/>
          <p:nvPr/>
        </p:nvSpPr>
        <p:spPr>
          <a:xfrm>
            <a:off x="10279039" y="5489864"/>
            <a:ext cx="1037316" cy="1200329"/>
          </a:xfrm>
          <a:prstGeom prst="rect">
            <a:avLst/>
          </a:prstGeom>
          <a:solidFill>
            <a:srgbClr val="2C7470"/>
          </a:solidFill>
        </p:spPr>
        <p:txBody>
          <a:bodyPr wrap="square" rtlCol="0">
            <a:spAutoFit/>
          </a:bodyPr>
          <a:lstStyle/>
          <a:p>
            <a:r>
              <a:rPr lang="mt-MT" sz="1200" dirty="0">
                <a:solidFill>
                  <a:schemeClr val="bg1"/>
                </a:solidFill>
                <a:latin typeface="EC Square Sans Pro" panose="020B0506040000020004" pitchFamily="34" charset="0"/>
              </a:rPr>
              <a:t>"użu ta’ AM barra l-awtorizzazzjoni għat-tqegħid fis-suq”​​</a:t>
            </a:r>
          </a:p>
        </p:txBody>
      </p:sp>
      <p:sp>
        <p:nvSpPr>
          <p:cNvPr id="22" name="Marcador de texto 1">
            <a:extLst>
              <a:ext uri="{FF2B5EF4-FFF2-40B4-BE49-F238E27FC236}">
                <a16:creationId xmlns:a16="http://schemas.microsoft.com/office/drawing/2014/main" id="{65D9D6A7-E123-44AC-B8E4-B485DB9B505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62000" y="311150"/>
            <a:ext cx="8008947" cy="533400"/>
          </a:xfrm>
        </p:spPr>
        <p:txBody>
          <a:bodyPr/>
          <a:lstStyle/>
          <a:p>
            <a:r>
              <a:rPr lang="mt-MT" sz="2400">
                <a:latin typeface="EC Square Sans Pro" panose="020B0506040000020004" pitchFamily="34" charset="0"/>
              </a:rPr>
              <a:t>L-Użu ta’ Prodotti Mediċinali Veterinarji Antimikrobiċi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415743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8AA6D533-5045-43BA-9B12-C06A15751DE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78904" y="5492750"/>
            <a:ext cx="4876800" cy="533400"/>
          </a:xfrm>
        </p:spPr>
        <p:txBody>
          <a:bodyPr/>
          <a:lstStyle/>
          <a:p>
            <a:pPr>
              <a:buClr>
                <a:srgbClr val="2C7470"/>
              </a:buClr>
            </a:pPr>
            <a:r>
              <a:rPr lang="mt-MT" sz="1600" i="1" dirty="0">
                <a:latin typeface="EC Square Sans Pro" panose="020B0506040000020004" pitchFamily="34" charset="0"/>
              </a:rPr>
              <a:t>Regolament ta’ Implimentazzjoni tal-Kummissjoni (UE) 2022/1255</a:t>
            </a:r>
            <a:endParaRPr lang="en-US" sz="2000" dirty="0">
              <a:latin typeface="EC Square Sans Pro" panose="020B0506040000020004" pitchFamily="34" charset="0"/>
            </a:endParaRPr>
          </a:p>
          <a:p>
            <a:endParaRPr lang="en-GB" sz="2000" dirty="0"/>
          </a:p>
        </p:txBody>
      </p:sp>
      <p:sp>
        <p:nvSpPr>
          <p:cNvPr id="11" name="Rectángulo redondeado 13">
            <a:extLst>
              <a:ext uri="{FF2B5EF4-FFF2-40B4-BE49-F238E27FC236}">
                <a16:creationId xmlns:a16="http://schemas.microsoft.com/office/drawing/2014/main" id="{3C063308-3175-470A-8674-23998002115A}"/>
              </a:ext>
            </a:extLst>
          </p:cNvPr>
          <p:cNvSpPr/>
          <p:nvPr/>
        </p:nvSpPr>
        <p:spPr>
          <a:xfrm>
            <a:off x="0" y="1377950"/>
            <a:ext cx="12192000" cy="568148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  <a:defRPr/>
            </a:pPr>
            <a:endParaRPr lang="es-ES" sz="1050" b="1" kern="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C79C4BED-479A-45B6-97C3-BC92A7F5A580}"/>
              </a:ext>
            </a:extLst>
          </p:cNvPr>
          <p:cNvSpPr/>
          <p:nvPr/>
        </p:nvSpPr>
        <p:spPr>
          <a:xfrm>
            <a:off x="607695" y="2816333"/>
            <a:ext cx="5334000" cy="3447098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Aft>
                <a:spcPts val="1200"/>
              </a:spcAft>
            </a:pPr>
            <a:r>
              <a:rPr lang="mt-MT" dirty="0">
                <a:latin typeface="EC Square Sans Pro" panose="020B0506040000020004" pitchFamily="34" charset="0"/>
              </a:rPr>
              <a:t>L-antimikrobiċi u l-grupp ta’ antimikrobiċi elenkati f’dan ir-Regolament m’għandhomx </a:t>
            </a:r>
            <a:r>
              <a:rPr lang="mt-MT" dirty="0">
                <a:solidFill>
                  <a:srgbClr val="024B9C"/>
                </a:solidFill>
                <a:latin typeface="EC Square Sans Pro" panose="020B0506040000020004" pitchFamily="34" charset="0"/>
              </a:rPr>
              <a:t>jintużaw fi prodotti mediċinali veterinarji.</a:t>
            </a:r>
            <a:r>
              <a:rPr lang="mt-MT" dirty="0">
                <a:latin typeface="EC Square Sans Pro" panose="020B0506040000020004" pitchFamily="34" charset="0"/>
              </a:rPr>
              <a:t> </a:t>
            </a:r>
          </a:p>
          <a:p>
            <a:pPr algn="just">
              <a:spcAft>
                <a:spcPts val="1200"/>
              </a:spcAft>
            </a:pPr>
            <a:r>
              <a:rPr lang="mt-MT" dirty="0">
                <a:latin typeface="EC Square Sans Pro" panose="020B0506040000020004" pitchFamily="34" charset="0"/>
              </a:rPr>
              <a:t>VMPs li jkun fihom antimikrobiċi jew gruppi ta’ antimikrobiċi elenkati f’dan ir-Regolament </a:t>
            </a:r>
            <a:r>
              <a:rPr lang="mt-MT" dirty="0">
                <a:solidFill>
                  <a:srgbClr val="024B9C"/>
                </a:solidFill>
                <a:latin typeface="EC Square Sans Pro" panose="020B0506040000020004" pitchFamily="34" charset="0"/>
              </a:rPr>
              <a:t>f’għalf medikat m’għandhomx ikunu possibbli</a:t>
            </a:r>
            <a:r>
              <a:rPr lang="mt-MT" dirty="0">
                <a:latin typeface="EC Square Sans Pro" panose="020B0506040000020004" pitchFamily="34" charset="0"/>
              </a:rPr>
              <a:t>.</a:t>
            </a:r>
          </a:p>
          <a:p>
            <a:pPr algn="just">
              <a:spcAft>
                <a:spcPts val="1200"/>
              </a:spcAft>
            </a:pPr>
            <a:r>
              <a:rPr lang="mt-MT" dirty="0">
                <a:latin typeface="EC Square Sans Pro" panose="020B0506040000020004" pitchFamily="34" charset="0"/>
              </a:rPr>
              <a:t>Il-lista ta’ antimikrobiċi jew gruppi ta’ antimikrobiċi li għandhom jiġu riżervati għat-trattament ta’ ċerti infezzjonijiet fil-bnedmin </a:t>
            </a:r>
            <a:r>
              <a:rPr lang="mt-MT" dirty="0">
                <a:solidFill>
                  <a:srgbClr val="024B9C"/>
                </a:solidFill>
                <a:latin typeface="EC Square Sans Pro" panose="020B0506040000020004" pitchFamily="34" charset="0"/>
              </a:rPr>
              <a:t>għandhom jinżammu taħt reviżjoni kontinwa</a:t>
            </a:r>
            <a:r>
              <a:rPr lang="mt-MT" dirty="0">
                <a:latin typeface="EC Square Sans Pro" panose="020B0506040000020004" pitchFamily="34" charset="0"/>
              </a:rPr>
              <a:t> fid-dawl ta’ evidenza xjentifika ġdida jew informazzjoni emerġenti</a:t>
            </a:r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69EEDB9F-1083-41DA-9AD0-3F26A694B7A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78905" y="2273055"/>
            <a:ext cx="5105400" cy="31132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9" name="CuadroTexto 18">
            <a:extLst>
              <a:ext uri="{FF2B5EF4-FFF2-40B4-BE49-F238E27FC236}">
                <a16:creationId xmlns:a16="http://schemas.microsoft.com/office/drawing/2014/main" id="{D1943CAF-5478-4463-AA84-1FFA92F30628}"/>
              </a:ext>
            </a:extLst>
          </p:cNvPr>
          <p:cNvSpPr txBox="1"/>
          <p:nvPr/>
        </p:nvSpPr>
        <p:spPr>
          <a:xfrm>
            <a:off x="10247404" y="2166572"/>
            <a:ext cx="1404552" cy="307777"/>
          </a:xfrm>
          <a:prstGeom prst="rect">
            <a:avLst/>
          </a:prstGeom>
          <a:solidFill>
            <a:srgbClr val="2C7470"/>
          </a:solidFill>
        </p:spPr>
        <p:txBody>
          <a:bodyPr wrap="none" rtlCol="0">
            <a:spAutoFit/>
          </a:bodyPr>
          <a:lstStyle/>
          <a:p>
            <a:r>
              <a:rPr lang="mt-MT" sz="1400" dirty="0">
                <a:solidFill>
                  <a:schemeClr val="bg1"/>
                </a:solidFill>
                <a:latin typeface="EC Square Sans Pro" panose="020B0506040000020004" pitchFamily="34" charset="0"/>
              </a:rPr>
              <a:t>“lista ta’ riżerva”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8263BF89-7984-4FA1-9964-432939201322}"/>
              </a:ext>
            </a:extLst>
          </p:cNvPr>
          <p:cNvSpPr txBox="1"/>
          <p:nvPr/>
        </p:nvSpPr>
        <p:spPr>
          <a:xfrm>
            <a:off x="607696" y="2293113"/>
            <a:ext cx="541632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mt-MT" sz="1000" dirty="0">
                <a:solidFill>
                  <a:prstClr val="white"/>
                </a:solidFill>
                <a:latin typeface="EC Square Sans Pro" panose="020B0506040000020004" pitchFamily="34" charset="0"/>
                <a:ea typeface="Steelfish" charset="0"/>
                <a:cs typeface="Times New Roman" panose="02020603050405020304" pitchFamily="18" charset="0"/>
              </a:rPr>
              <a:t>!</a:t>
            </a:r>
            <a:r>
              <a:rPr lang="mt-MT" sz="1200" b="1" dirty="0">
                <a:solidFill>
                  <a:srgbClr val="003399"/>
                </a:solidFill>
                <a:latin typeface="EC Square Sans Pro" panose="020B0506040000020004" pitchFamily="34" charset="0"/>
                <a:ea typeface="Steelfish" charset="0"/>
                <a:cs typeface="Times New Roman" panose="02020603050405020304" pitchFamily="18" charset="0"/>
              </a:rPr>
              <a:t> Il-lista ta’ antimikrobiċi riżervati għat-trattament ta’ ċerti infezzjonijiet fil-bnedmin (‘lista ta’ riżerva umana’)</a:t>
            </a:r>
          </a:p>
        </p:txBody>
      </p:sp>
      <p:sp>
        <p:nvSpPr>
          <p:cNvPr id="23" name="Marcador de texto 1">
            <a:extLst>
              <a:ext uri="{FF2B5EF4-FFF2-40B4-BE49-F238E27FC236}">
                <a16:creationId xmlns:a16="http://schemas.microsoft.com/office/drawing/2014/main" id="{7329D52D-90AE-48B1-A0EF-ED56FE7CCA71}"/>
              </a:ext>
            </a:extLst>
          </p:cNvPr>
          <p:cNvSpPr txBox="1">
            <a:spLocks/>
          </p:cNvSpPr>
          <p:nvPr/>
        </p:nvSpPr>
        <p:spPr>
          <a:xfrm>
            <a:off x="762000" y="311150"/>
            <a:ext cx="8008947" cy="533400"/>
          </a:xfrm>
          <a:prstGeom prst="rect">
            <a:avLst/>
          </a:prstGeom>
        </p:spPr>
        <p:txBody>
          <a:bodyPr/>
          <a:lstStyle>
            <a:lvl1pPr marL="0">
              <a:defRPr sz="2400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mt-MT">
                <a:latin typeface="EC Square Sans Pro" panose="020B0506040000020004" pitchFamily="34" charset="0"/>
              </a:rPr>
              <a:t>L-Użu ta’ Prodotti Mediċinali Veterinarji Antimikrobiċi</a:t>
            </a:r>
          </a:p>
          <a:p>
            <a:endParaRPr lang="en-GB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424A30C1-DE06-42E0-A897-C1328FBE17E9}"/>
              </a:ext>
            </a:extLst>
          </p:cNvPr>
          <p:cNvSpPr txBox="1"/>
          <p:nvPr/>
        </p:nvSpPr>
        <p:spPr>
          <a:xfrm>
            <a:off x="1715782" y="1343914"/>
            <a:ext cx="93779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mt-MT" sz="2000" b="1" dirty="0">
                <a:solidFill>
                  <a:schemeClr val="bg1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L-appoġġ għall-użu prudenti u l-preservazzjoni tal-effikaċja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674E960-E38F-8A69-521D-30CFC1668C5D}"/>
              </a:ext>
            </a:extLst>
          </p:cNvPr>
          <p:cNvSpPr txBox="1"/>
          <p:nvPr/>
        </p:nvSpPr>
        <p:spPr>
          <a:xfrm>
            <a:off x="6536054" y="2693907"/>
            <a:ext cx="436246" cy="16584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mt-MT" sz="800">
                <a:latin typeface="Times New Roman" panose="02020603050405020304" pitchFamily="18" charset="0"/>
                <a:cs typeface="Times New Roman" panose="02020603050405020304" pitchFamily="18" charset="0"/>
              </a:rPr>
              <a:t>L 191/58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15A4E8F-706D-45E7-7C4C-418808C18FE3}"/>
              </a:ext>
            </a:extLst>
          </p:cNvPr>
          <p:cNvSpPr txBox="1"/>
          <p:nvPr/>
        </p:nvSpPr>
        <p:spPr>
          <a:xfrm>
            <a:off x="7204710" y="2684113"/>
            <a:ext cx="304800" cy="132220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mt-MT" sz="800">
                <a:latin typeface="Times New Roman" panose="02020603050405020304" pitchFamily="18" charset="0"/>
                <a:cs typeface="Times New Roman" panose="02020603050405020304" pitchFamily="18" charset="0"/>
              </a:rPr>
              <a:t>MT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57444C7-F5E5-6CA1-B161-C19C28A72172}"/>
              </a:ext>
            </a:extLst>
          </p:cNvPr>
          <p:cNvSpPr txBox="1"/>
          <p:nvPr/>
        </p:nvSpPr>
        <p:spPr>
          <a:xfrm>
            <a:off x="8104957" y="2692955"/>
            <a:ext cx="1808117" cy="16679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mt-MT" sz="800">
                <a:latin typeface="Times New Roman" panose="02020603050405020304" pitchFamily="18" charset="0"/>
                <a:cs typeface="Times New Roman" panose="02020603050405020304" pitchFamily="18" charset="0"/>
              </a:rPr>
              <a:t>Ġurnal Uffiċjali tal-Unjoni Ewropea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F5DAA36-58DC-3DE5-7E04-3885F0C33AAF}"/>
              </a:ext>
            </a:extLst>
          </p:cNvPr>
          <p:cNvSpPr txBox="1"/>
          <p:nvPr/>
        </p:nvSpPr>
        <p:spPr>
          <a:xfrm>
            <a:off x="11093766" y="2693907"/>
            <a:ext cx="436246" cy="16584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mt-MT" sz="800">
                <a:latin typeface="Times New Roman" panose="02020603050405020304" pitchFamily="18" charset="0"/>
                <a:cs typeface="Times New Roman" panose="02020603050405020304" pitchFamily="18" charset="0"/>
              </a:rPr>
              <a:t>20.7.2022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D053DC2-5371-2A83-7EDB-DAB66E36BAD7}"/>
              </a:ext>
            </a:extLst>
          </p:cNvPr>
          <p:cNvSpPr txBox="1"/>
          <p:nvPr/>
        </p:nvSpPr>
        <p:spPr>
          <a:xfrm>
            <a:off x="6871198" y="3184299"/>
            <a:ext cx="4320813" cy="97278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mt-MT" sz="800" b="1">
                <a:latin typeface="Times New Roman" panose="02020603050405020304" pitchFamily="18" charset="0"/>
                <a:cs typeface="Times New Roman" panose="02020603050405020304" pitchFamily="18" charset="0"/>
              </a:rPr>
              <a:t>REGOLAMENT TA’ IMPLIMENTAZZJONI TAL-KUMMISSJONI (UE) 2022/1255</a:t>
            </a:r>
          </a:p>
          <a:p>
            <a:pPr algn="ctr"/>
            <a:endParaRPr lang="en-US" sz="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mt-MT" sz="800" b="1">
                <a:latin typeface="Times New Roman" panose="02020603050405020304" pitchFamily="18" charset="0"/>
                <a:cs typeface="Times New Roman" panose="02020603050405020304" pitchFamily="18" charset="0"/>
              </a:rPr>
              <a:t>tad-19 ta’ Lulju 2022</a:t>
            </a:r>
          </a:p>
          <a:p>
            <a:pPr algn="ctr"/>
            <a:endParaRPr lang="en-US" sz="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mt-MT" sz="800" b="1">
                <a:latin typeface="Times New Roman" panose="02020603050405020304" pitchFamily="18" charset="0"/>
                <a:cs typeface="Times New Roman" panose="02020603050405020304" pitchFamily="18" charset="0"/>
              </a:rPr>
              <a:t>li jiddeżinja l-antimikrobiċi jew il-gruppi ta’ antimikrobiċi riżervati għat-trattament ta’ ċerti infezzjonijiet fil-bniedem, f’konformità mar-Regolament (UE) 2019/6 tal-Parlament Ewropew u tal-Kunsill</a:t>
            </a:r>
          </a:p>
          <a:p>
            <a:pPr algn="ctr"/>
            <a:endParaRPr lang="en-US" sz="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mt-MT" sz="800" b="1">
                <a:latin typeface="Times New Roman" panose="02020603050405020304" pitchFamily="18" charset="0"/>
                <a:cs typeface="Times New Roman" panose="02020603050405020304" pitchFamily="18" charset="0"/>
              </a:rPr>
              <a:t>(Test b’rilevanza għaż-ŻEE)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CB92135-4182-E137-F972-D047A261DF9F}"/>
              </a:ext>
            </a:extLst>
          </p:cNvPr>
          <p:cNvSpPr txBox="1"/>
          <p:nvPr/>
        </p:nvSpPr>
        <p:spPr>
          <a:xfrm>
            <a:off x="6782751" y="4971883"/>
            <a:ext cx="1551624" cy="16584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mt-MT" sz="800">
                <a:latin typeface="Times New Roman" panose="02020603050405020304" pitchFamily="18" charset="0"/>
                <a:cs typeface="Times New Roman" panose="02020603050405020304" pitchFamily="18" charset="0"/>
              </a:rPr>
              <a:t>IL-KUMMISSJONI EWROPEA.</a:t>
            </a:r>
          </a:p>
        </p:txBody>
      </p:sp>
    </p:spTree>
    <p:extLst>
      <p:ext uri="{BB962C8B-B14F-4D97-AF65-F5344CB8AC3E}">
        <p14:creationId xmlns:p14="http://schemas.microsoft.com/office/powerpoint/2010/main" val="19321591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>
            <a:extLst>
              <a:ext uri="{FF2B5EF4-FFF2-40B4-BE49-F238E27FC236}">
                <a16:creationId xmlns:a16="http://schemas.microsoft.com/office/drawing/2014/main" id="{00294580-17A1-419A-A04F-FE29F0C4FFC0}"/>
              </a:ext>
            </a:extLst>
          </p:cNvPr>
          <p:cNvSpPr/>
          <p:nvPr/>
        </p:nvSpPr>
        <p:spPr>
          <a:xfrm>
            <a:off x="832557" y="1875533"/>
            <a:ext cx="5334000" cy="73866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2400" b="1" dirty="0">
              <a:solidFill>
                <a:srgbClr val="003399"/>
              </a:solidFill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endParaRPr lang="en-US" b="1" dirty="0">
              <a:solidFill>
                <a:srgbClr val="0070C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845CAFF2-BFC2-41BD-A8E2-0C608AD73A14}"/>
              </a:ext>
            </a:extLst>
          </p:cNvPr>
          <p:cNvSpPr/>
          <p:nvPr/>
        </p:nvSpPr>
        <p:spPr>
          <a:xfrm>
            <a:off x="6314127" y="2256533"/>
            <a:ext cx="5105400" cy="4303017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A8E2F320-47EB-4C37-B9E4-0F1154B7B1B0}"/>
              </a:ext>
            </a:extLst>
          </p:cNvPr>
          <p:cNvSpPr txBox="1"/>
          <p:nvPr/>
        </p:nvSpPr>
        <p:spPr>
          <a:xfrm>
            <a:off x="762000" y="951033"/>
            <a:ext cx="2133600" cy="369332"/>
          </a:xfrm>
          <a:prstGeom prst="rect">
            <a:avLst/>
          </a:prstGeom>
          <a:solidFill>
            <a:srgbClr val="2C7470"/>
          </a:solidFill>
        </p:spPr>
        <p:txBody>
          <a:bodyPr wrap="square" rtlCol="0">
            <a:spAutoFit/>
          </a:bodyPr>
          <a:lstStyle/>
          <a:p>
            <a:r>
              <a:rPr lang="mt-MT">
                <a:solidFill>
                  <a:schemeClr val="bg1"/>
                </a:solidFill>
                <a:latin typeface="EC Square Sans Pro" panose="020B0506040000020004" pitchFamily="34" charset="0"/>
              </a:rPr>
              <a:t>“lista ta’ riżerva umana”</a:t>
            </a:r>
          </a:p>
        </p:txBody>
      </p:sp>
      <p:sp>
        <p:nvSpPr>
          <p:cNvPr id="25" name="Rectángulo redondeado 13">
            <a:extLst>
              <a:ext uri="{FF2B5EF4-FFF2-40B4-BE49-F238E27FC236}">
                <a16:creationId xmlns:a16="http://schemas.microsoft.com/office/drawing/2014/main" id="{1E5AE7B6-F26D-4D5D-89EE-ECC1E2DE7A68}"/>
              </a:ext>
            </a:extLst>
          </p:cNvPr>
          <p:cNvSpPr/>
          <p:nvPr/>
        </p:nvSpPr>
        <p:spPr>
          <a:xfrm>
            <a:off x="0" y="1377950"/>
            <a:ext cx="12192000" cy="568148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  <a:defRPr/>
            </a:pPr>
            <a:endParaRPr lang="es-ES" sz="1050" b="1" kern="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712C8666-2A72-4450-93DC-9CF50DD49CA4}"/>
              </a:ext>
            </a:extLst>
          </p:cNvPr>
          <p:cNvSpPr txBox="1"/>
          <p:nvPr/>
        </p:nvSpPr>
        <p:spPr>
          <a:xfrm>
            <a:off x="2352253" y="6441329"/>
            <a:ext cx="51054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mt-MT" sz="1400" i="1">
                <a:solidFill>
                  <a:srgbClr val="003399"/>
                </a:solidFill>
                <a:latin typeface="EC Square Sans Pro" panose="020B0506040000020004" pitchFamily="34" charset="0"/>
              </a:rPr>
              <a:t>Regolament ta’ Implimentazzjoni tal-Kummissjoni (UE) 2022/1255 </a:t>
            </a:r>
          </a:p>
        </p:txBody>
      </p:sp>
      <p:sp>
        <p:nvSpPr>
          <p:cNvPr id="29" name="Marcador de texto 1">
            <a:extLst>
              <a:ext uri="{FF2B5EF4-FFF2-40B4-BE49-F238E27FC236}">
                <a16:creationId xmlns:a16="http://schemas.microsoft.com/office/drawing/2014/main" id="{8CBE9950-E499-4893-A5C7-832B96A26B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62000" y="311150"/>
            <a:ext cx="8008947" cy="533400"/>
          </a:xfrm>
        </p:spPr>
        <p:txBody>
          <a:bodyPr/>
          <a:lstStyle/>
          <a:p>
            <a:r>
              <a:rPr lang="mt-MT" sz="2400">
                <a:latin typeface="EC Square Sans Pro" panose="020B0506040000020004" pitchFamily="34" charset="0"/>
              </a:rPr>
              <a:t>L-Użu ta’ Prodotti Mediċinali Veterinarji Antimikrobiċi</a:t>
            </a:r>
          </a:p>
          <a:p>
            <a:endParaRPr lang="en-GB" dirty="0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424A30C1-DE06-42E0-A897-C1328FBE17E9}"/>
              </a:ext>
            </a:extLst>
          </p:cNvPr>
          <p:cNvSpPr txBox="1"/>
          <p:nvPr/>
        </p:nvSpPr>
        <p:spPr>
          <a:xfrm>
            <a:off x="1742654" y="1352837"/>
            <a:ext cx="90777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mt-MT" sz="2800" b="1" dirty="0">
                <a:solidFill>
                  <a:schemeClr val="bg1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L-appoġġ għall-użu prudenti u l-preservazzjoni tal-effikaċja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7752532-E4D3-1CB9-8267-0797DD60CFC7}"/>
              </a:ext>
            </a:extLst>
          </p:cNvPr>
          <p:cNvSpPr txBox="1"/>
          <p:nvPr/>
        </p:nvSpPr>
        <p:spPr>
          <a:xfrm>
            <a:off x="663930" y="2124446"/>
            <a:ext cx="4822470" cy="409855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228600" indent="-228600">
              <a:spcAft>
                <a:spcPts val="600"/>
              </a:spcAft>
            </a:pPr>
            <a:r>
              <a:rPr lang="mt-MT" sz="900">
                <a:latin typeface="Times New Roman" panose="02020603050405020304" pitchFamily="18" charset="0"/>
                <a:cs typeface="Times New Roman" panose="02020603050405020304" pitchFamily="18" charset="0"/>
              </a:rPr>
              <a:t>(1)	Antibijotiċi</a:t>
            </a:r>
          </a:p>
          <a:p>
            <a:pPr marL="571500" indent="-342900">
              <a:spcAft>
                <a:spcPts val="600"/>
              </a:spcAft>
            </a:pPr>
            <a:r>
              <a:rPr lang="mt-MT" sz="900">
                <a:latin typeface="Times New Roman" panose="02020603050405020304" pitchFamily="18" charset="0"/>
                <a:cs typeface="Times New Roman" panose="02020603050405020304" pitchFamily="18" charset="0"/>
              </a:rPr>
              <a:t>(a)	Karbossipeniċillini</a:t>
            </a:r>
          </a:p>
          <a:p>
            <a:pPr marL="571500" indent="-342900">
              <a:spcAft>
                <a:spcPts val="600"/>
              </a:spcAft>
            </a:pPr>
            <a:r>
              <a:rPr lang="mt-MT" sz="900">
                <a:latin typeface="Times New Roman" panose="02020603050405020304" pitchFamily="18" charset="0"/>
                <a:cs typeface="Times New Roman" panose="02020603050405020304" pitchFamily="18" charset="0"/>
              </a:rPr>
              <a:t>(b)	Ureidopeniċillini</a:t>
            </a:r>
          </a:p>
          <a:p>
            <a:pPr marL="571500" indent="-342900">
              <a:spcAft>
                <a:spcPts val="600"/>
              </a:spcAft>
            </a:pPr>
            <a:r>
              <a:rPr lang="mt-MT" sz="900">
                <a:latin typeface="Times New Roman" panose="02020603050405020304" pitchFamily="18" charset="0"/>
                <a:cs typeface="Times New Roman" panose="02020603050405020304" pitchFamily="18" charset="0"/>
              </a:rPr>
              <a:t>(c)	Ċeftobiprol</a:t>
            </a:r>
          </a:p>
          <a:p>
            <a:pPr marL="571500" indent="-342900">
              <a:spcAft>
                <a:spcPts val="600"/>
              </a:spcAft>
            </a:pPr>
            <a:r>
              <a:rPr lang="mt-MT" sz="900">
                <a:latin typeface="Times New Roman" panose="02020603050405020304" pitchFamily="18" charset="0"/>
                <a:cs typeface="Times New Roman" panose="02020603050405020304" pitchFamily="18" charset="0"/>
              </a:rPr>
              <a:t>(d)	Ċeftarolina</a:t>
            </a:r>
          </a:p>
          <a:p>
            <a:pPr marL="571500" indent="-342900">
              <a:spcAft>
                <a:spcPts val="600"/>
              </a:spcAft>
            </a:pPr>
            <a:r>
              <a:rPr lang="mt-MT" sz="900">
                <a:latin typeface="Times New Roman" panose="02020603050405020304" pitchFamily="18" charset="0"/>
                <a:cs typeface="Times New Roman" panose="02020603050405020304" pitchFamily="18" charset="0"/>
              </a:rPr>
              <a:t>(e)	Kombinazzjonijiet ta’ ċefalosporini b’inibituri tal-betalattamażi</a:t>
            </a:r>
          </a:p>
          <a:p>
            <a:pPr marL="571500" indent="-342900">
              <a:spcAft>
                <a:spcPts val="600"/>
              </a:spcAft>
            </a:pPr>
            <a:r>
              <a:rPr lang="mt-MT" sz="900">
                <a:latin typeface="Times New Roman" panose="02020603050405020304" pitchFamily="18" charset="0"/>
                <a:cs typeface="Times New Roman" panose="02020603050405020304" pitchFamily="18" charset="0"/>
              </a:rPr>
              <a:t>(f)	Ċefalosporini siderofori</a:t>
            </a:r>
          </a:p>
          <a:p>
            <a:pPr marL="571500" indent="-342900">
              <a:spcAft>
                <a:spcPts val="600"/>
              </a:spcAft>
            </a:pPr>
            <a:r>
              <a:rPr lang="mt-MT" sz="900">
                <a:latin typeface="Times New Roman" panose="02020603050405020304" pitchFamily="18" charset="0"/>
                <a:cs typeface="Times New Roman" panose="02020603050405020304" pitchFamily="18" charset="0"/>
              </a:rPr>
              <a:t>(g)	Karbapenem</a:t>
            </a:r>
          </a:p>
          <a:p>
            <a:pPr marL="571500" indent="-342900">
              <a:spcAft>
                <a:spcPts val="600"/>
              </a:spcAft>
            </a:pPr>
            <a:r>
              <a:rPr lang="mt-MT" sz="900">
                <a:latin typeface="Times New Roman" panose="02020603050405020304" pitchFamily="18" charset="0"/>
                <a:cs typeface="Times New Roman" panose="02020603050405020304" pitchFamily="18" charset="0"/>
              </a:rPr>
              <a:t>(h)	Penemi</a:t>
            </a:r>
          </a:p>
          <a:p>
            <a:pPr marL="571500" indent="-342900">
              <a:spcAft>
                <a:spcPts val="600"/>
              </a:spcAft>
            </a:pPr>
            <a:r>
              <a:rPr lang="mt-MT" sz="900">
                <a:latin typeface="Times New Roman" panose="02020603050405020304" pitchFamily="18" charset="0"/>
                <a:cs typeface="Times New Roman" panose="02020603050405020304" pitchFamily="18" charset="0"/>
              </a:rPr>
              <a:t>(i)	Monobattami</a:t>
            </a:r>
          </a:p>
          <a:p>
            <a:pPr marL="571500" indent="-342900">
              <a:spcAft>
                <a:spcPts val="600"/>
              </a:spcAft>
            </a:pPr>
            <a:r>
              <a:rPr lang="mt-MT" sz="900">
                <a:latin typeface="Times New Roman" panose="02020603050405020304" pitchFamily="18" charset="0"/>
                <a:cs typeface="Times New Roman" panose="02020603050405020304" pitchFamily="18" charset="0"/>
              </a:rPr>
              <a:t>(j)	Derivattivi tal-aċidu fosfoniku</a:t>
            </a:r>
          </a:p>
          <a:p>
            <a:pPr marL="571500" indent="-342900">
              <a:spcAft>
                <a:spcPts val="600"/>
              </a:spcAft>
            </a:pPr>
            <a:r>
              <a:rPr lang="mt-MT" sz="900">
                <a:latin typeface="Times New Roman" panose="02020603050405020304" pitchFamily="18" charset="0"/>
                <a:cs typeface="Times New Roman" panose="02020603050405020304" pitchFamily="18" charset="0"/>
              </a:rPr>
              <a:t>(k)	Glikopeptidi</a:t>
            </a:r>
          </a:p>
          <a:p>
            <a:pPr marL="571500" indent="-342900">
              <a:spcAft>
                <a:spcPts val="600"/>
              </a:spcAft>
            </a:pPr>
            <a:r>
              <a:rPr lang="mt-MT" sz="900">
                <a:latin typeface="Times New Roman" panose="02020603050405020304" pitchFamily="18" charset="0"/>
                <a:cs typeface="Times New Roman" panose="02020603050405020304" pitchFamily="18" charset="0"/>
              </a:rPr>
              <a:t>(1)	Lipopeptidi</a:t>
            </a:r>
          </a:p>
          <a:p>
            <a:pPr marL="571500" indent="-342900">
              <a:spcAft>
                <a:spcPts val="600"/>
              </a:spcAft>
            </a:pPr>
            <a:r>
              <a:rPr lang="mt-MT" sz="900">
                <a:latin typeface="Times New Roman" panose="02020603050405020304" pitchFamily="18" charset="0"/>
                <a:cs typeface="Times New Roman" panose="02020603050405020304" pitchFamily="18" charset="0"/>
              </a:rPr>
              <a:t>(m)	Ossażolidinoni</a:t>
            </a:r>
          </a:p>
          <a:p>
            <a:pPr marL="571500" indent="-342900">
              <a:spcAft>
                <a:spcPts val="600"/>
              </a:spcAft>
            </a:pPr>
            <a:r>
              <a:rPr lang="mt-MT" sz="900">
                <a:latin typeface="Times New Roman" panose="02020603050405020304" pitchFamily="18" charset="0"/>
                <a:cs typeface="Times New Roman" panose="02020603050405020304" pitchFamily="18" charset="0"/>
              </a:rPr>
              <a:t>(n)	Fidassomiċin</a:t>
            </a:r>
          </a:p>
          <a:p>
            <a:pPr marL="571500" indent="-342900">
              <a:spcAft>
                <a:spcPts val="600"/>
              </a:spcAft>
            </a:pPr>
            <a:r>
              <a:rPr lang="mt-MT" sz="900">
                <a:latin typeface="Times New Roman" panose="02020603050405020304" pitchFamily="18" charset="0"/>
                <a:cs typeface="Times New Roman" panose="02020603050405020304" pitchFamily="18" charset="0"/>
              </a:rPr>
              <a:t>(o)	Plażomiċina</a:t>
            </a:r>
          </a:p>
          <a:p>
            <a:pPr marL="571500" indent="-342900">
              <a:spcAft>
                <a:spcPts val="600"/>
              </a:spcAft>
            </a:pPr>
            <a:r>
              <a:rPr lang="mt-MT" sz="900">
                <a:latin typeface="Times New Roman" panose="02020603050405020304" pitchFamily="18" charset="0"/>
                <a:cs typeface="Times New Roman" panose="02020603050405020304" pitchFamily="18" charset="0"/>
              </a:rPr>
              <a:t>(p)	Gliċilċiklini</a:t>
            </a:r>
          </a:p>
          <a:p>
            <a:pPr marL="571500" indent="-342900">
              <a:spcAft>
                <a:spcPts val="600"/>
              </a:spcAft>
            </a:pPr>
            <a:r>
              <a:rPr lang="mt-MT" sz="900">
                <a:latin typeface="Times New Roman" panose="02020603050405020304" pitchFamily="18" charset="0"/>
                <a:cs typeface="Times New Roman" panose="02020603050405020304" pitchFamily="18" charset="0"/>
              </a:rPr>
              <a:t>(q)	Eravaċiklina</a:t>
            </a:r>
          </a:p>
          <a:p>
            <a:pPr marL="571500" indent="-342900">
              <a:spcAft>
                <a:spcPts val="600"/>
              </a:spcAft>
            </a:pPr>
            <a:r>
              <a:rPr lang="mt-MT" sz="900">
                <a:latin typeface="Times New Roman" panose="02020603050405020304" pitchFamily="18" charset="0"/>
                <a:cs typeface="Times New Roman" panose="02020603050405020304" pitchFamily="18" charset="0"/>
              </a:rPr>
              <a:t>(r)	Omadaċiklina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9A6DB2F-33C2-8A6C-E6C6-EF5A55ECDCC8}"/>
              </a:ext>
            </a:extLst>
          </p:cNvPr>
          <p:cNvSpPr txBox="1"/>
          <p:nvPr/>
        </p:nvSpPr>
        <p:spPr>
          <a:xfrm>
            <a:off x="6517838" y="2335935"/>
            <a:ext cx="2520779" cy="410539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342900" indent="-342900">
              <a:spcAft>
                <a:spcPts val="900"/>
              </a:spcAft>
            </a:pPr>
            <a:r>
              <a:rPr lang="mt-MT" sz="1500">
                <a:latin typeface="Times New Roman" panose="02020603050405020304" pitchFamily="18" charset="0"/>
                <a:cs typeface="Times New Roman" panose="02020603050405020304" pitchFamily="18" charset="0"/>
              </a:rPr>
              <a:t>(2)	Antivirali</a:t>
            </a:r>
          </a:p>
          <a:p>
            <a:pPr marL="628650" indent="-342900">
              <a:spcAft>
                <a:spcPts val="900"/>
              </a:spcAft>
            </a:pPr>
            <a:r>
              <a:rPr lang="mt-MT" sz="1500">
                <a:latin typeface="Times New Roman" panose="02020603050405020304" pitchFamily="18" charset="0"/>
                <a:cs typeface="Times New Roman" panose="02020603050405020304" pitchFamily="18" charset="0"/>
              </a:rPr>
              <a:t>(a)	Amantadina</a:t>
            </a:r>
          </a:p>
          <a:p>
            <a:pPr marL="628650" indent="-342900">
              <a:spcAft>
                <a:spcPts val="900"/>
              </a:spcAft>
            </a:pPr>
            <a:r>
              <a:rPr lang="mt-MT" sz="1500">
                <a:latin typeface="Times New Roman" panose="02020603050405020304" pitchFamily="18" charset="0"/>
                <a:cs typeface="Times New Roman" panose="02020603050405020304" pitchFamily="18" charset="0"/>
              </a:rPr>
              <a:t>(b)	Balossavir marbossi</a:t>
            </a:r>
          </a:p>
          <a:p>
            <a:pPr marL="628650" indent="-342900">
              <a:spcAft>
                <a:spcPts val="900"/>
              </a:spcAft>
            </a:pPr>
            <a:r>
              <a:rPr lang="mt-MT" sz="1500">
                <a:latin typeface="Times New Roman" panose="02020603050405020304" pitchFamily="18" charset="0"/>
                <a:cs typeface="Times New Roman" panose="02020603050405020304" pitchFamily="18" charset="0"/>
              </a:rPr>
              <a:t>(c)	Ċelgożivir</a:t>
            </a:r>
          </a:p>
          <a:p>
            <a:pPr marL="628650" indent="-342900">
              <a:spcAft>
                <a:spcPts val="900"/>
              </a:spcAft>
            </a:pPr>
            <a:r>
              <a:rPr lang="mt-MT" sz="1500">
                <a:latin typeface="Times New Roman" panose="02020603050405020304" pitchFamily="18" charset="0"/>
                <a:cs typeface="Times New Roman" panose="02020603050405020304" pitchFamily="18" charset="0"/>
              </a:rPr>
              <a:t>(d)	Favipiravir</a:t>
            </a:r>
          </a:p>
          <a:p>
            <a:pPr marL="628650" indent="-342900">
              <a:spcAft>
                <a:spcPts val="900"/>
              </a:spcAft>
            </a:pPr>
            <a:r>
              <a:rPr lang="mt-MT" sz="1500">
                <a:latin typeface="Times New Roman" panose="02020603050405020304" pitchFamily="18" charset="0"/>
                <a:cs typeface="Times New Roman" panose="02020603050405020304" pitchFamily="18" charset="0"/>
              </a:rPr>
              <a:t>(e)	Galideżivir</a:t>
            </a:r>
          </a:p>
          <a:p>
            <a:pPr marL="628650" indent="-342900">
              <a:spcAft>
                <a:spcPts val="900"/>
              </a:spcAft>
            </a:pPr>
            <a:r>
              <a:rPr lang="mt-MT" sz="1500">
                <a:latin typeface="Times New Roman" panose="02020603050405020304" pitchFamily="18" charset="0"/>
                <a:cs typeface="Times New Roman" panose="02020603050405020304" pitchFamily="18" charset="0"/>
              </a:rPr>
              <a:t>(f)	Lattimidomiċina</a:t>
            </a:r>
          </a:p>
          <a:p>
            <a:pPr marL="628650" indent="-342900">
              <a:spcAft>
                <a:spcPts val="900"/>
              </a:spcAft>
            </a:pPr>
            <a:r>
              <a:rPr lang="mt-MT" sz="1500">
                <a:latin typeface="Times New Roman" panose="02020603050405020304" pitchFamily="18" charset="0"/>
                <a:cs typeface="Times New Roman" panose="02020603050405020304" pitchFamily="18" charset="0"/>
              </a:rPr>
              <a:t>(g)	Laninamivir</a:t>
            </a:r>
          </a:p>
          <a:p>
            <a:pPr marL="628650" indent="-342900">
              <a:spcAft>
                <a:spcPts val="900"/>
              </a:spcAft>
            </a:pPr>
            <a:r>
              <a:rPr lang="mt-MT" sz="1500">
                <a:latin typeface="Times New Roman" panose="02020603050405020304" pitchFamily="18" charset="0"/>
                <a:cs typeface="Times New Roman" panose="02020603050405020304" pitchFamily="18" charset="0"/>
              </a:rPr>
              <a:t>(h)	Methisażon/metisażon</a:t>
            </a:r>
          </a:p>
          <a:p>
            <a:pPr marL="628650" indent="-342900">
              <a:spcAft>
                <a:spcPts val="900"/>
              </a:spcAft>
            </a:pPr>
            <a:r>
              <a:rPr lang="mt-MT" sz="1500">
                <a:latin typeface="Times New Roman" panose="02020603050405020304" pitchFamily="18" charset="0"/>
                <a:cs typeface="Times New Roman" panose="02020603050405020304" pitchFamily="18" charset="0"/>
              </a:rPr>
              <a:t>(i)	Molmipiravir</a:t>
            </a:r>
          </a:p>
          <a:p>
            <a:pPr marL="628650" indent="-342900">
              <a:spcAft>
                <a:spcPts val="900"/>
              </a:spcAft>
            </a:pPr>
            <a:r>
              <a:rPr lang="mt-MT" sz="1500">
                <a:latin typeface="Times New Roman" panose="02020603050405020304" pitchFamily="18" charset="0"/>
                <a:cs typeface="Times New Roman" panose="02020603050405020304" pitchFamily="18" charset="0"/>
              </a:rPr>
              <a:t>(j)	Nitażoksannidu</a:t>
            </a:r>
          </a:p>
          <a:p>
            <a:pPr marL="628650" indent="-342900">
              <a:spcAft>
                <a:spcPts val="900"/>
              </a:spcAft>
            </a:pPr>
            <a:r>
              <a:rPr lang="mt-MT" sz="1500">
                <a:latin typeface="Times New Roman" panose="02020603050405020304" pitchFamily="18" charset="0"/>
                <a:cs typeface="Times New Roman" panose="02020603050405020304" pitchFamily="18" charset="0"/>
              </a:rPr>
              <a:t>(k)	Ożeltamivir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9048174-44AA-3DD9-EEF8-BBFFD200F22B}"/>
              </a:ext>
            </a:extLst>
          </p:cNvPr>
          <p:cNvSpPr txBox="1"/>
          <p:nvPr/>
        </p:nvSpPr>
        <p:spPr>
          <a:xfrm>
            <a:off x="9220200" y="2506836"/>
            <a:ext cx="2137041" cy="333655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628650" indent="-342900">
              <a:spcAft>
                <a:spcPts val="900"/>
              </a:spcAft>
            </a:pPr>
            <a:r>
              <a:rPr lang="mt-MT" sz="1500">
                <a:latin typeface="Times New Roman" panose="02020603050405020304" pitchFamily="18" charset="0"/>
                <a:cs typeface="Times New Roman" panose="02020603050405020304" pitchFamily="18" charset="0"/>
              </a:rPr>
              <a:t>(l)	Peramivir</a:t>
            </a:r>
          </a:p>
          <a:p>
            <a:pPr marL="628650" indent="-342900">
              <a:spcAft>
                <a:spcPts val="900"/>
              </a:spcAft>
            </a:pPr>
            <a:r>
              <a:rPr lang="mt-MT" sz="1500">
                <a:latin typeface="Times New Roman" panose="02020603050405020304" pitchFamily="18" charset="0"/>
                <a:cs typeface="Times New Roman" panose="02020603050405020304" pitchFamily="18" charset="0"/>
              </a:rPr>
              <a:t>(m)	Ribavirina</a:t>
            </a:r>
          </a:p>
          <a:p>
            <a:pPr marL="628650" indent="-342900">
              <a:spcAft>
                <a:spcPts val="900"/>
              </a:spcAft>
            </a:pPr>
            <a:r>
              <a:rPr lang="mt-MT" sz="1500">
                <a:latin typeface="Times New Roman" panose="02020603050405020304" pitchFamily="18" charset="0"/>
                <a:cs typeface="Times New Roman" panose="02020603050405020304" pitchFamily="18" charset="0"/>
              </a:rPr>
              <a:t>(n)	Rimantadina</a:t>
            </a:r>
          </a:p>
          <a:p>
            <a:pPr marL="628650" indent="-342900">
              <a:spcAft>
                <a:spcPts val="900"/>
              </a:spcAft>
            </a:pPr>
            <a:r>
              <a:rPr lang="mt-MT" sz="1500">
                <a:latin typeface="Times New Roman" panose="02020603050405020304" pitchFamily="18" charset="0"/>
                <a:cs typeface="Times New Roman" panose="02020603050405020304" pitchFamily="18" charset="0"/>
              </a:rPr>
              <a:t>(o)	Tiżoxanide</a:t>
            </a:r>
          </a:p>
          <a:p>
            <a:pPr marL="628650" indent="-342900">
              <a:spcAft>
                <a:spcPts val="900"/>
              </a:spcAft>
            </a:pPr>
            <a:r>
              <a:rPr lang="mt-MT" sz="1500">
                <a:latin typeface="Times New Roman" panose="02020603050405020304" pitchFamily="18" charset="0"/>
                <a:cs typeface="Times New Roman" panose="02020603050405020304" pitchFamily="18" charset="0"/>
              </a:rPr>
              <a:t>(p)	Triażavirina</a:t>
            </a:r>
          </a:p>
          <a:p>
            <a:pPr marL="628650" indent="-342900">
              <a:spcAft>
                <a:spcPts val="900"/>
              </a:spcAft>
            </a:pPr>
            <a:r>
              <a:rPr lang="mt-MT" sz="1500">
                <a:latin typeface="Times New Roman" panose="02020603050405020304" pitchFamily="18" charset="0"/>
                <a:cs typeface="Times New Roman" panose="02020603050405020304" pitchFamily="18" charset="0"/>
              </a:rPr>
              <a:t>(q)	Umifenovir</a:t>
            </a:r>
          </a:p>
          <a:p>
            <a:pPr marL="628650" indent="-342900">
              <a:spcAft>
                <a:spcPts val="2400"/>
              </a:spcAft>
            </a:pPr>
            <a:r>
              <a:rPr lang="mt-MT" sz="1500">
                <a:latin typeface="Times New Roman" panose="02020603050405020304" pitchFamily="18" charset="0"/>
                <a:cs typeface="Times New Roman" panose="02020603050405020304" pitchFamily="18" charset="0"/>
              </a:rPr>
              <a:t>(r)	Żanamivir</a:t>
            </a:r>
          </a:p>
          <a:p>
            <a:pPr marL="342900" indent="-342900">
              <a:spcAft>
                <a:spcPts val="900"/>
              </a:spcAft>
            </a:pPr>
            <a:r>
              <a:rPr lang="mt-MT" sz="1500">
                <a:latin typeface="Times New Roman" panose="02020603050405020304" pitchFamily="18" charset="0"/>
                <a:cs typeface="Times New Roman" panose="02020603050405020304" pitchFamily="18" charset="0"/>
              </a:rPr>
              <a:t>(3)	Antiprotożoarji</a:t>
            </a:r>
          </a:p>
          <a:p>
            <a:pPr marL="628650" indent="-342900">
              <a:spcAft>
                <a:spcPts val="900"/>
              </a:spcAft>
            </a:pPr>
            <a:r>
              <a:rPr lang="mt-MT" sz="1500">
                <a:latin typeface="Times New Roman" panose="02020603050405020304" pitchFamily="18" charset="0"/>
                <a:cs typeface="Times New Roman" panose="02020603050405020304" pitchFamily="18" charset="0"/>
              </a:rPr>
              <a:t>(a)	Nitażossanur</a:t>
            </a:r>
          </a:p>
        </p:txBody>
      </p:sp>
    </p:spTree>
    <p:extLst>
      <p:ext uri="{BB962C8B-B14F-4D97-AF65-F5344CB8AC3E}">
        <p14:creationId xmlns:p14="http://schemas.microsoft.com/office/powerpoint/2010/main" val="25360042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>
            <a:extLst>
              <a:ext uri="{FF2B5EF4-FFF2-40B4-BE49-F238E27FC236}">
                <a16:creationId xmlns:a16="http://schemas.microsoft.com/office/drawing/2014/main" id="{00294580-17A1-419A-A04F-FE29F0C4FFC0}"/>
              </a:ext>
            </a:extLst>
          </p:cNvPr>
          <p:cNvSpPr/>
          <p:nvPr/>
        </p:nvSpPr>
        <p:spPr>
          <a:xfrm>
            <a:off x="188321" y="2677834"/>
            <a:ext cx="4383679" cy="286232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mt-MT" sz="2400" b="1" dirty="0">
                <a:solidFill>
                  <a:srgbClr val="003399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Lista ta’ antimikrobiċi li:</a:t>
            </a:r>
          </a:p>
          <a:p>
            <a:endParaRPr lang="en-US" b="1" dirty="0">
              <a:latin typeface="EC Square Sans Pro" panose="020B0506040000020004" pitchFamily="34" charset="0"/>
            </a:endParaRPr>
          </a:p>
          <a:p>
            <a:pPr lvl="1" indent="-457200">
              <a:spcBef>
                <a:spcPts val="600"/>
              </a:spcBef>
              <a:spcAft>
                <a:spcPts val="600"/>
              </a:spcAft>
              <a:buClr>
                <a:srgbClr val="2C7470"/>
              </a:buClr>
              <a:buAutoNum type="alphaLcParenBoth"/>
            </a:pPr>
            <a:r>
              <a:rPr lang="mt-MT" sz="2000" b="1" dirty="0">
                <a:latin typeface="EC Square Sans Pro" panose="020B0506040000020004" pitchFamily="34" charset="0"/>
              </a:rPr>
              <a:t>m’għandhomx</a:t>
            </a:r>
            <a:r>
              <a:rPr lang="mt-MT" sz="2000" dirty="0">
                <a:latin typeface="EC Square Sans Pro" panose="020B0506040000020004" pitchFamily="34" charset="0"/>
              </a:rPr>
              <a:t> jintużaw skont l-Artikoli 112, 113 u 114; jew</a:t>
            </a:r>
          </a:p>
          <a:p>
            <a:pPr lvl="1" indent="-457200">
              <a:spcBef>
                <a:spcPts val="600"/>
              </a:spcBef>
              <a:spcAft>
                <a:spcPts val="600"/>
              </a:spcAft>
              <a:buClr>
                <a:srgbClr val="2C7470"/>
              </a:buClr>
              <a:buAutoNum type="alphaLcParenBoth"/>
            </a:pPr>
            <a:r>
              <a:rPr lang="mt-MT" sz="2000" dirty="0">
                <a:latin typeface="EC Square Sans Pro" panose="020B0506040000020004" pitchFamily="34" charset="0"/>
              </a:rPr>
              <a:t>għandhom jintużaw </a:t>
            </a:r>
            <a:r>
              <a:rPr lang="mt-MT" sz="2000" b="1" dirty="0">
                <a:latin typeface="EC Square Sans Pro" panose="020B0506040000020004" pitchFamily="34" charset="0"/>
              </a:rPr>
              <a:t>biss</a:t>
            </a:r>
            <a:r>
              <a:rPr lang="mt-MT" sz="2000" dirty="0">
                <a:latin typeface="EC Square Sans Pro" panose="020B0506040000020004" pitchFamily="34" charset="0"/>
              </a:rPr>
              <a:t> skont l-Artikoli 112, 113 u 114 soġġetti għal </a:t>
            </a:r>
            <a:r>
              <a:rPr lang="mt-MT" sz="2000" b="1" dirty="0">
                <a:latin typeface="EC Square Sans Pro" panose="020B0506040000020004" pitchFamily="34" charset="0"/>
              </a:rPr>
              <a:t>ċerti kundizzjonijiet</a:t>
            </a:r>
            <a:r>
              <a:rPr lang="mt-MT" sz="2000" dirty="0">
                <a:latin typeface="EC Square Sans Pro" panose="020B0506040000020004" pitchFamily="34" charset="0"/>
              </a:rPr>
              <a:t>. </a:t>
            </a:r>
          </a:p>
          <a:p>
            <a:endParaRPr lang="en-US" b="1" dirty="0">
              <a:solidFill>
                <a:srgbClr val="0070C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11" name="Rectángulo redondeado 13">
            <a:extLst>
              <a:ext uri="{FF2B5EF4-FFF2-40B4-BE49-F238E27FC236}">
                <a16:creationId xmlns:a16="http://schemas.microsoft.com/office/drawing/2014/main" id="{3C063308-3175-470A-8674-23998002115A}"/>
              </a:ext>
            </a:extLst>
          </p:cNvPr>
          <p:cNvSpPr/>
          <p:nvPr/>
        </p:nvSpPr>
        <p:spPr>
          <a:xfrm>
            <a:off x="0" y="1365607"/>
            <a:ext cx="12192000" cy="580491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  <a:defRPr/>
            </a:pPr>
            <a:endParaRPr lang="es-ES" sz="1050" b="1" kern="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18EEB1E4-DEFE-4899-BFEA-0D7F985BA66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840" r="10017" b="10116"/>
          <a:stretch/>
        </p:blipFill>
        <p:spPr>
          <a:xfrm>
            <a:off x="4572000" y="2039247"/>
            <a:ext cx="3886200" cy="23996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FC087C8E-F392-46FC-B4CA-D9FDE7257A18}"/>
              </a:ext>
            </a:extLst>
          </p:cNvPr>
          <p:cNvSpPr txBox="1"/>
          <p:nvPr/>
        </p:nvSpPr>
        <p:spPr>
          <a:xfrm>
            <a:off x="0" y="2039247"/>
            <a:ext cx="282076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mt-MT" sz="1800">
                <a:solidFill>
                  <a:prstClr val="white"/>
                </a:solidFill>
                <a:latin typeface="EC Square Sans Pro" panose="020B0506040000020004" pitchFamily="34" charset="0"/>
                <a:ea typeface="Steelfish" charset="0"/>
                <a:cs typeface="Steelfish" charset="0"/>
              </a:rPr>
              <a:t>!</a:t>
            </a:r>
            <a:r>
              <a:rPr lang="mt-MT" sz="2800" b="1">
                <a:solidFill>
                  <a:srgbClr val="003399"/>
                </a:solidFill>
                <a:latin typeface="EC Square Sans Pro" panose="020B0506040000020004" pitchFamily="34" charset="0"/>
                <a:ea typeface="Steelfish" charset="0"/>
                <a:cs typeface="Steelfish" charset="0"/>
              </a:rPr>
              <a:t>Artikolu 107(6)</a:t>
            </a:r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DA06A637-3487-421C-861B-24E45084BB7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0" y="4654550"/>
            <a:ext cx="7086912" cy="1905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9" name="CuadroTexto 18">
            <a:extLst>
              <a:ext uri="{FF2B5EF4-FFF2-40B4-BE49-F238E27FC236}">
                <a16:creationId xmlns:a16="http://schemas.microsoft.com/office/drawing/2014/main" id="{9970EDC7-A38A-4B57-B63A-5E7945914F55}"/>
              </a:ext>
            </a:extLst>
          </p:cNvPr>
          <p:cNvSpPr txBox="1"/>
          <p:nvPr/>
        </p:nvSpPr>
        <p:spPr>
          <a:xfrm>
            <a:off x="188321" y="5286190"/>
            <a:ext cx="3621679" cy="646331"/>
          </a:xfrm>
          <a:prstGeom prst="rect">
            <a:avLst/>
          </a:prstGeom>
          <a:solidFill>
            <a:srgbClr val="2C7470"/>
          </a:solidFill>
        </p:spPr>
        <p:txBody>
          <a:bodyPr wrap="square" rtlCol="0">
            <a:spAutoFit/>
          </a:bodyPr>
          <a:lstStyle/>
          <a:p>
            <a:r>
              <a:rPr lang="mt-MT" dirty="0">
                <a:solidFill>
                  <a:schemeClr val="bg1"/>
                </a:solidFill>
                <a:latin typeface="EC Square Sans Pro" panose="020B0506040000020004" pitchFamily="34" charset="0"/>
              </a:rPr>
              <a:t>użu ta’ AM barra l-awtorizzazzjoni għat-tqegħid fis-suq</a:t>
            </a:r>
          </a:p>
        </p:txBody>
      </p:sp>
      <p:sp>
        <p:nvSpPr>
          <p:cNvPr id="20" name="Marcador de texto 1">
            <a:extLst>
              <a:ext uri="{FF2B5EF4-FFF2-40B4-BE49-F238E27FC236}">
                <a16:creationId xmlns:a16="http://schemas.microsoft.com/office/drawing/2014/main" id="{2287B31F-AC14-4F94-8D41-770F8F0CD6B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62000" y="311150"/>
            <a:ext cx="8008947" cy="533400"/>
          </a:xfrm>
        </p:spPr>
        <p:txBody>
          <a:bodyPr/>
          <a:lstStyle/>
          <a:p>
            <a:r>
              <a:rPr lang="mt-MT" sz="2400">
                <a:latin typeface="EC Square Sans Pro" panose="020B0506040000020004" pitchFamily="34" charset="0"/>
              </a:rPr>
              <a:t>L-Użu ta’ Prodotti Mediċinali Veterinarji Antimikrobiċi</a:t>
            </a:r>
          </a:p>
          <a:p>
            <a:endParaRPr lang="en-GB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424A30C1-DE06-42E0-A897-C1328FBE17E9}"/>
              </a:ext>
            </a:extLst>
          </p:cNvPr>
          <p:cNvSpPr txBox="1"/>
          <p:nvPr/>
        </p:nvSpPr>
        <p:spPr>
          <a:xfrm>
            <a:off x="1450521" y="1389255"/>
            <a:ext cx="9446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mt-MT" sz="2400" b="1" dirty="0">
                <a:solidFill>
                  <a:schemeClr val="bg1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L-appoġġ għall-użu prudenti u l-preservazzjoni tal-effikaċja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1733FD7-2B36-F9B8-2BAF-C168C41057E7}"/>
              </a:ext>
            </a:extLst>
          </p:cNvPr>
          <p:cNvSpPr txBox="1"/>
          <p:nvPr/>
        </p:nvSpPr>
        <p:spPr>
          <a:xfrm>
            <a:off x="4675197" y="3021667"/>
            <a:ext cx="1648042" cy="41368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noAutofit/>
          </a:bodyPr>
          <a:lstStyle/>
          <a:p>
            <a:r>
              <a:rPr lang="mt-MT" sz="50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15 ta’ Ġunju 2023</a:t>
            </a:r>
          </a:p>
          <a:p>
            <a:r>
              <a:rPr lang="mt-MT" sz="50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EMA/CVMP/151584/2021</a:t>
            </a:r>
          </a:p>
          <a:p>
            <a:r>
              <a:rPr lang="mt-MT" sz="50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Diviżjoni tal-Mediċini Veterinarji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CA443E5-7C22-3EF8-4F33-344CE3D7D983}"/>
              </a:ext>
            </a:extLst>
          </p:cNvPr>
          <p:cNvSpPr txBox="1"/>
          <p:nvPr/>
        </p:nvSpPr>
        <p:spPr>
          <a:xfrm>
            <a:off x="4675196" y="3435350"/>
            <a:ext cx="3706804" cy="90248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noAutofit/>
          </a:bodyPr>
          <a:lstStyle/>
          <a:p>
            <a:r>
              <a:rPr lang="mt-MT" sz="1000">
                <a:solidFill>
                  <a:srgbClr val="003399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Parir xjentifiku skont l-Artikolu 107(6) tar-Regolament (UE) 2019/6 għall-istabbiliment ta’ lista ta’ antimikrobiċi li m’għandhomx jintużaw skont l-Artikoli 112, 113 u 114 tal-istess Regolament jew li għandhom jintużaw biss skont b’dawn l-artikoli soġġetti għal ċerti kundizzjonijiet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3DAC254-23B4-7A35-08AC-BF7603D359C8}"/>
              </a:ext>
            </a:extLst>
          </p:cNvPr>
          <p:cNvSpPr txBox="1"/>
          <p:nvPr/>
        </p:nvSpPr>
        <p:spPr>
          <a:xfrm>
            <a:off x="4894271" y="4654550"/>
            <a:ext cx="6535729" cy="190500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noAutofit/>
          </a:bodyPr>
          <a:lstStyle/>
          <a:p>
            <a:pPr>
              <a:spcAft>
                <a:spcPts val="1200"/>
              </a:spcAft>
            </a:pPr>
            <a:r>
              <a:rPr lang="mt-MT" sz="105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Meta tadotta dawk l-atti ta’ implimentazzjoni, il-Kummissjoni għandha tqis il-kriterji li ġejjin:</a:t>
            </a:r>
          </a:p>
          <a:p>
            <a:pPr marL="228600" indent="-228600">
              <a:spcAft>
                <a:spcPts val="1200"/>
              </a:spcAft>
            </a:pPr>
            <a:r>
              <a:rPr lang="mt-MT" sz="105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(a)	ir-riskji għas-saħħa tal-annimali jew tas-saħħa pubblika jekk l-antimikrobiku jintuża skont l-Artikoli 112, 113 u 114;</a:t>
            </a:r>
          </a:p>
          <a:p>
            <a:pPr marL="228600" indent="-228600">
              <a:spcAft>
                <a:spcPts val="1200"/>
              </a:spcAft>
            </a:pPr>
            <a:r>
              <a:rPr lang="mt-MT" sz="105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(b)	ir-riskju għas-saħħa tal-annimali jew dik pubblika f’każ ta’ żvilupp ta’ reżistenza antimikrobika;</a:t>
            </a:r>
          </a:p>
          <a:p>
            <a:pPr marL="228600" indent="-228600">
              <a:spcAft>
                <a:spcPts val="1200"/>
              </a:spcAft>
            </a:pPr>
            <a:r>
              <a:rPr lang="mt-MT" sz="105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(c)	id-disponibbiltà ta’ trattamenti oħra għall-annimali;</a:t>
            </a:r>
          </a:p>
          <a:p>
            <a:pPr marL="228600" indent="-228600">
              <a:spcAft>
                <a:spcPts val="1200"/>
              </a:spcAft>
            </a:pPr>
            <a:r>
              <a:rPr lang="mt-MT" sz="105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(d)	id-disponibbiltà ta’ trattamenti antimikrobiċi oħra għall-bnedmin;</a:t>
            </a:r>
          </a:p>
          <a:p>
            <a:pPr marL="228600" indent="-228600">
              <a:spcAft>
                <a:spcPts val="1200"/>
              </a:spcAft>
            </a:pPr>
            <a:r>
              <a:rPr lang="mt-MT" sz="105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(e)	l-impatt fuq l-akkwakultura u l-biedja jekk l-annimal affettwat mill-kundizzjoni ma jirċievi l-ebda trattament.</a:t>
            </a:r>
          </a:p>
        </p:txBody>
      </p:sp>
    </p:spTree>
    <p:extLst>
      <p:ext uri="{BB962C8B-B14F-4D97-AF65-F5344CB8AC3E}">
        <p14:creationId xmlns:p14="http://schemas.microsoft.com/office/powerpoint/2010/main" val="31985867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8AA6D533-5045-43BA-9B12-C06A15751DE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1" y="2216150"/>
            <a:ext cx="10972800" cy="533400"/>
          </a:xfrm>
        </p:spPr>
        <p:txBody>
          <a:bodyPr/>
          <a:lstStyle/>
          <a:p>
            <a:pPr>
              <a:buClr>
                <a:srgbClr val="2C7470"/>
              </a:buClr>
            </a:pPr>
            <a:r>
              <a:rPr lang="mt-MT" b="1">
                <a:latin typeface="EC Square Sans Pro" panose="020B0506040000020004" pitchFamily="34" charset="0"/>
              </a:rPr>
              <a:t>Il-lista ta’ antimikrobiċi għal speċijiet speċifiċi (annimali akkwatiċi) </a:t>
            </a:r>
          </a:p>
          <a:p>
            <a:pPr>
              <a:buClr>
                <a:srgbClr val="2C7470"/>
              </a:buClr>
            </a:pPr>
            <a:endParaRPr lang="en-US" dirty="0">
              <a:latin typeface="EC Square Sans Pro" panose="020B0506040000020004" pitchFamily="34" charset="0"/>
            </a:endParaRPr>
          </a:p>
          <a:p>
            <a:pPr>
              <a:buClr>
                <a:srgbClr val="2C7470"/>
              </a:buClr>
            </a:pPr>
            <a:endParaRPr lang="en-US" dirty="0">
              <a:latin typeface="EC Square Sans Pro" panose="020B0506040000020004" pitchFamily="34" charset="0"/>
            </a:endParaRPr>
          </a:p>
          <a:p>
            <a:endParaRPr lang="en-GB" dirty="0"/>
          </a:p>
        </p:txBody>
      </p:sp>
      <p:sp>
        <p:nvSpPr>
          <p:cNvPr id="4" name="Rectángulo redondeado 13">
            <a:extLst>
              <a:ext uri="{FF2B5EF4-FFF2-40B4-BE49-F238E27FC236}">
                <a16:creationId xmlns:a16="http://schemas.microsoft.com/office/drawing/2014/main" id="{9E312FE7-A2CE-48CA-B86B-F83B7E492A64}"/>
              </a:ext>
            </a:extLst>
          </p:cNvPr>
          <p:cNvSpPr/>
          <p:nvPr/>
        </p:nvSpPr>
        <p:spPr>
          <a:xfrm>
            <a:off x="0" y="1365607"/>
            <a:ext cx="12192000" cy="580491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  <a:defRPr/>
            </a:pPr>
            <a:endParaRPr lang="es-ES" sz="1050" b="1" kern="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94DA49E-DC74-46EA-B939-3085F78B11AF}"/>
              </a:ext>
            </a:extLst>
          </p:cNvPr>
          <p:cNvSpPr txBox="1"/>
          <p:nvPr/>
        </p:nvSpPr>
        <p:spPr>
          <a:xfrm>
            <a:off x="457201" y="2934546"/>
            <a:ext cx="937260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mt-MT" sz="1800">
                <a:solidFill>
                  <a:prstClr val="white"/>
                </a:solidFill>
                <a:latin typeface="EC Square Sans Pro" panose="020B0506040000020004" pitchFamily="34" charset="0"/>
                <a:ea typeface="Steelfish" charset="0"/>
                <a:cs typeface="Steelfish" charset="0"/>
              </a:rPr>
              <a:t>!</a:t>
            </a:r>
            <a:r>
              <a:rPr lang="mt-MT" sz="2800" b="1">
                <a:solidFill>
                  <a:srgbClr val="003399"/>
                </a:solidFill>
                <a:latin typeface="EC Square Sans Pro" panose="020B0506040000020004" pitchFamily="34" charset="0"/>
                <a:ea typeface="Steelfish" charset="0"/>
                <a:cs typeface="Steelfish" charset="0"/>
              </a:rPr>
              <a:t>Artikolu 114 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DAC0FEF2-480E-4D1B-B524-08451014FA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63200" y="2079944"/>
            <a:ext cx="796953" cy="837823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8D0FB960-6059-446B-95AD-429679DDAB84}"/>
              </a:ext>
            </a:extLst>
          </p:cNvPr>
          <p:cNvSpPr txBox="1"/>
          <p:nvPr/>
        </p:nvSpPr>
        <p:spPr>
          <a:xfrm>
            <a:off x="457201" y="3496429"/>
            <a:ext cx="4876800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mt-MT" dirty="0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il-Kummissjoni għandha tistabbilixxi, permezz ta’ atti ta’ implimentazzjoni, lista ta’ sustanzi użati fi prodotti mediċinali veterinarji awtorizzati fl-Unjoni għall-użu fi speċijiet ta’ annimali terrestri li jipproduċu l-ikel jew sustanzi li jinsabu fi prodott mediċinali għall-użu mill-bniedem awtorizzati fl-Unjoni skont id-Direttiva 2001/83/KE jew ir-Regolament (KE) Nru 726/2004, </a:t>
            </a:r>
            <a:r>
              <a:rPr lang="mt-MT" b="1" dirty="0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li jistgħu jintużaw fi speċijiet akkwatiċi li jipproduċu l-ikel skont l-Artikolu 114(1).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59F32520-B60E-47FB-9FBD-A6926431821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475" r="5476"/>
          <a:stretch/>
        </p:blipFill>
        <p:spPr>
          <a:xfrm>
            <a:off x="5562600" y="3524044"/>
            <a:ext cx="6019799" cy="23756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Marcador de texto 1">
            <a:extLst>
              <a:ext uri="{FF2B5EF4-FFF2-40B4-BE49-F238E27FC236}">
                <a16:creationId xmlns:a16="http://schemas.microsoft.com/office/drawing/2014/main" id="{AD488333-B0B5-4622-8CF7-0BE0FD238AEC}"/>
              </a:ext>
            </a:extLst>
          </p:cNvPr>
          <p:cNvSpPr txBox="1">
            <a:spLocks/>
          </p:cNvSpPr>
          <p:nvPr/>
        </p:nvSpPr>
        <p:spPr>
          <a:xfrm>
            <a:off x="762000" y="311150"/>
            <a:ext cx="8008947" cy="533400"/>
          </a:xfrm>
          <a:prstGeom prst="rect">
            <a:avLst/>
          </a:prstGeom>
        </p:spPr>
        <p:txBody>
          <a:bodyPr/>
          <a:lstStyle>
            <a:lvl1pPr marL="0">
              <a:defRPr sz="2400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mt-MT">
                <a:latin typeface="EC Square Sans Pro" panose="020B0506040000020004" pitchFamily="34" charset="0"/>
              </a:rPr>
              <a:t>L-Użu ta’ Prodotti Mediċinali Veterinarji Antimikrobiċi</a:t>
            </a:r>
          </a:p>
          <a:p>
            <a:endParaRPr lang="en-GB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424A30C1-DE06-42E0-A897-C1328FBE17E9}"/>
              </a:ext>
            </a:extLst>
          </p:cNvPr>
          <p:cNvSpPr txBox="1"/>
          <p:nvPr/>
        </p:nvSpPr>
        <p:spPr>
          <a:xfrm>
            <a:off x="1828799" y="1387389"/>
            <a:ext cx="89916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mt-MT" sz="2800" b="1" dirty="0">
                <a:solidFill>
                  <a:schemeClr val="bg1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L-appoġġ għall-użu prudenti u l-preservazzjoni tal-effikaċja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F64402A-7D3C-6FC2-9592-92AF8469B15B}"/>
              </a:ext>
            </a:extLst>
          </p:cNvPr>
          <p:cNvSpPr txBox="1"/>
          <p:nvPr/>
        </p:nvSpPr>
        <p:spPr>
          <a:xfrm>
            <a:off x="5629275" y="3536744"/>
            <a:ext cx="5876925" cy="219606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noAutofit/>
          </a:bodyPr>
          <a:lstStyle/>
          <a:p>
            <a:pPr>
              <a:spcAft>
                <a:spcPts val="1200"/>
              </a:spcAft>
            </a:pPr>
            <a:r>
              <a:rPr lang="mt-MT" sz="1400" i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“(a) ir-riskji għall-ambjent jekk l-ispeċijiet akkwatiċi li jipproduċu l-ikel huma ttrattati b’dawk is-sustanzi;</a:t>
            </a:r>
          </a:p>
          <a:p>
            <a:pPr>
              <a:spcAft>
                <a:spcPts val="1200"/>
              </a:spcAft>
            </a:pPr>
            <a:r>
              <a:rPr lang="mt-MT" sz="1400" i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(b) l-impatt fuq is-saħħa tal-annimali u s-saħħa pubblika jekk l-ispeċijiet akkwatiċi li jipproduċu l-ikel affettwati ma jistgħux jirċievu antimikrobiku elenkat skont l-Artikolu 107(6);</a:t>
            </a:r>
          </a:p>
          <a:p>
            <a:pPr>
              <a:spcAft>
                <a:spcPts val="1200"/>
              </a:spcAft>
            </a:pPr>
            <a:r>
              <a:rPr lang="mt-MT" sz="1400" i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(c) id-disponibbiltà jew in-nuqqas ta’ disponibbiltà ta’ prodotti mediċinali, trattamenti jew miżuri għall-prevenzjoni jew it-trattament ta’ mard jew ċerti indikazzjonijiet fi speċijiet akkwatiċi li jipproduċu l-ikel.”</a:t>
            </a:r>
          </a:p>
        </p:txBody>
      </p:sp>
    </p:spTree>
    <p:extLst>
      <p:ext uri="{BB962C8B-B14F-4D97-AF65-F5344CB8AC3E}">
        <p14:creationId xmlns:p14="http://schemas.microsoft.com/office/powerpoint/2010/main" val="4700145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redondeado 13">
            <a:extLst>
              <a:ext uri="{FF2B5EF4-FFF2-40B4-BE49-F238E27FC236}">
                <a16:creationId xmlns:a16="http://schemas.microsoft.com/office/drawing/2014/main" id="{9E312FE7-A2CE-48CA-B86B-F83B7E492A64}"/>
              </a:ext>
            </a:extLst>
          </p:cNvPr>
          <p:cNvSpPr/>
          <p:nvPr/>
        </p:nvSpPr>
        <p:spPr>
          <a:xfrm>
            <a:off x="0" y="1365607"/>
            <a:ext cx="12192000" cy="580491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  <a:defRPr/>
            </a:pPr>
            <a:endParaRPr lang="es-ES" sz="1050" b="1" kern="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14" name="Marcador de texto 1">
            <a:extLst>
              <a:ext uri="{FF2B5EF4-FFF2-40B4-BE49-F238E27FC236}">
                <a16:creationId xmlns:a16="http://schemas.microsoft.com/office/drawing/2014/main" id="{AD488333-B0B5-4622-8CF7-0BE0FD238AEC}"/>
              </a:ext>
            </a:extLst>
          </p:cNvPr>
          <p:cNvSpPr txBox="1">
            <a:spLocks/>
          </p:cNvSpPr>
          <p:nvPr/>
        </p:nvSpPr>
        <p:spPr>
          <a:xfrm>
            <a:off x="762000" y="311150"/>
            <a:ext cx="8008947" cy="533400"/>
          </a:xfrm>
          <a:prstGeom prst="rect">
            <a:avLst/>
          </a:prstGeom>
        </p:spPr>
        <p:txBody>
          <a:bodyPr/>
          <a:lstStyle>
            <a:lvl1pPr marL="0">
              <a:defRPr sz="2400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mt-MT" dirty="0">
                <a:latin typeface="EC Square Sans Pro" panose="020B0506040000020004" pitchFamily="34" charset="0"/>
              </a:rPr>
              <a:t>Użu ta' Prodotti Mediċinali Veterinarji Antimikrobiċi</a:t>
            </a:r>
          </a:p>
          <a:p>
            <a:endParaRPr lang="en-GB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424A30C1-DE06-42E0-A897-C1328FBE17E9}"/>
              </a:ext>
            </a:extLst>
          </p:cNvPr>
          <p:cNvSpPr txBox="1"/>
          <p:nvPr/>
        </p:nvSpPr>
        <p:spPr>
          <a:xfrm>
            <a:off x="1828799" y="1387389"/>
            <a:ext cx="89916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mt-MT" sz="2000" b="1" dirty="0">
                <a:solidFill>
                  <a:schemeClr val="bg1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L-appoġġ għall-użu prudenti u l-preservazzjoni tal-effikaċja</a:t>
            </a:r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9318FBF0-8115-0701-CDB5-395074F7DD8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62000" y="311150"/>
            <a:ext cx="10058401" cy="533400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540ED5D4-B0EE-5714-DF6F-1A577805B544}"/>
              </a:ext>
            </a:extLst>
          </p:cNvPr>
          <p:cNvSpPr/>
          <p:nvPr/>
        </p:nvSpPr>
        <p:spPr>
          <a:xfrm>
            <a:off x="1143000" y="2205635"/>
            <a:ext cx="1066800" cy="624757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atin typeface="EC Square Sans Pro" panose="020B0506040000020004" pitchFamily="34" charset="0"/>
              </a:rPr>
              <a:t>2006</a:t>
            </a:r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89636A3F-228B-8809-7723-A33C57BE12AB}"/>
              </a:ext>
            </a:extLst>
          </p:cNvPr>
          <p:cNvSpPr/>
          <p:nvPr/>
        </p:nvSpPr>
        <p:spPr>
          <a:xfrm>
            <a:off x="2209800" y="4521694"/>
            <a:ext cx="1066800" cy="624757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atin typeface="EC Square Sans Pro" panose="020B0506040000020004" pitchFamily="34" charset="0"/>
              </a:rPr>
              <a:t>2013</a:t>
            </a: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5EF66CBE-89A7-98E2-D0AE-8916BE3E9B9A}"/>
              </a:ext>
            </a:extLst>
          </p:cNvPr>
          <p:cNvSpPr/>
          <p:nvPr/>
        </p:nvSpPr>
        <p:spPr>
          <a:xfrm>
            <a:off x="609600" y="6297940"/>
            <a:ext cx="11506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endParaRPr lang="en-GB" sz="1400" b="0" i="0" u="none" strike="noStrike" baseline="0" dirty="0">
              <a:solidFill>
                <a:srgbClr val="000000"/>
              </a:solidFill>
              <a:latin typeface="EC Square Sans Pro" panose="020B0506040000020004"/>
            </a:endParaRPr>
          </a:p>
          <a:p>
            <a:r>
              <a:rPr lang="mt-MT" sz="1400" i="1" dirty="0">
                <a:solidFill>
                  <a:srgbClr val="003299"/>
                </a:solidFill>
                <a:latin typeface="EC Square Sans Pro" panose="020B0506040000020004"/>
              </a:rPr>
              <a:t>Ir-Regolament tal-Kummissjoni (KE) Nru 1950/2006 u r-</a:t>
            </a:r>
            <a:r>
              <a:rPr lang="mt-MT" sz="1400" b="0" i="1" u="none" strike="noStrike" baseline="0" dirty="0">
                <a:solidFill>
                  <a:srgbClr val="003299"/>
                </a:solidFill>
                <a:latin typeface="EC Square Sans Pro" panose="020B0506040000020004"/>
              </a:rPr>
              <a:t>Regolament (KE) Nru 122/2013 – Lista ta’ sustanzi essenzjali għall-kura tal-ekwidi</a:t>
            </a: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EF5428A8-26A6-2D48-DC35-B2C2DE0870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0" y="2171010"/>
            <a:ext cx="838201" cy="88637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0" name="TextBox 6">
            <a:extLst>
              <a:ext uri="{FF2B5EF4-FFF2-40B4-BE49-F238E27FC236}">
                <a16:creationId xmlns:a16="http://schemas.microsoft.com/office/drawing/2014/main" id="{468DD1CA-7F41-E962-E8FA-CA448C268ADB}"/>
              </a:ext>
            </a:extLst>
          </p:cNvPr>
          <p:cNvSpPr txBox="1"/>
          <p:nvPr/>
        </p:nvSpPr>
        <p:spPr>
          <a:xfrm>
            <a:off x="1371600" y="2342028"/>
            <a:ext cx="7772400" cy="165293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>
              <a:spcAft>
                <a:spcPts val="1200"/>
              </a:spcAft>
            </a:pPr>
            <a:r>
              <a:rPr lang="mt-MT" sz="16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IR-REGOLAMENT TAL-KUMMISSJONI (KE) Nru 1950/2006</a:t>
            </a:r>
          </a:p>
          <a:p>
            <a:pPr algn="ctr">
              <a:spcAft>
                <a:spcPts val="1200"/>
              </a:spcAft>
            </a:pPr>
            <a:r>
              <a:rPr lang="mt-MT" sz="16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tat-13 ta’ Diċembru 2006</a:t>
            </a:r>
          </a:p>
          <a:p>
            <a:pPr algn="ctr">
              <a:spcAft>
                <a:spcPts val="1200"/>
              </a:spcAft>
            </a:pPr>
            <a:r>
              <a:rPr lang="mt-MT" sz="16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li jistabbilixxi, skond id-Direttiva 2001/82/KE tal-Parlament Ewropew u tal-Kunsill dwar il-kodiċi tal-Komunità relatat mal-prodotti mediċinali veterinarji, lista ta’ sustanzi essenzjali għall-kura tal-ekwidi</a:t>
            </a:r>
          </a:p>
        </p:txBody>
      </p:sp>
      <p:sp>
        <p:nvSpPr>
          <p:cNvPr id="21" name="TextBox 7">
            <a:extLst>
              <a:ext uri="{FF2B5EF4-FFF2-40B4-BE49-F238E27FC236}">
                <a16:creationId xmlns:a16="http://schemas.microsoft.com/office/drawing/2014/main" id="{86B4E866-A311-6A42-0EB2-4C987E1BC3D9}"/>
              </a:ext>
            </a:extLst>
          </p:cNvPr>
          <p:cNvSpPr txBox="1"/>
          <p:nvPr/>
        </p:nvSpPr>
        <p:spPr>
          <a:xfrm>
            <a:off x="2289973" y="4512979"/>
            <a:ext cx="8797127" cy="178496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>
              <a:spcAft>
                <a:spcPts val="1200"/>
              </a:spcAft>
            </a:pPr>
            <a:r>
              <a:rPr lang="mt-MT" sz="16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IR-REGOLAMENT TAL-KUMMISSJONI (KE) Nru 122/2013</a:t>
            </a:r>
          </a:p>
          <a:p>
            <a:pPr algn="ctr">
              <a:spcAft>
                <a:spcPts val="1200"/>
              </a:spcAft>
            </a:pPr>
            <a:r>
              <a:rPr lang="mt-MT" sz="16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tat-12 ta’ Frar 2013</a:t>
            </a:r>
          </a:p>
          <a:p>
            <a:pPr algn="ctr">
              <a:spcAft>
                <a:spcPts val="1200"/>
              </a:spcAft>
            </a:pPr>
            <a:r>
              <a:rPr lang="mt-MT" sz="16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li jemenda r-Regolament (KE) Nru 1950/2006 li jistabbilixxi, skont id-Direttiva 2001/82/KE tal-Parlament Ewropew u l-Kunsill dwar il-kodiċi Komunitarju rigward prodotti mediċinali veterinarji, lista ta’ sustanzi essenzjali għat-trattament tal-ekwidi</a:t>
            </a:r>
          </a:p>
        </p:txBody>
      </p:sp>
    </p:spTree>
    <p:extLst>
      <p:ext uri="{BB962C8B-B14F-4D97-AF65-F5344CB8AC3E}">
        <p14:creationId xmlns:p14="http://schemas.microsoft.com/office/powerpoint/2010/main" val="38676472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8AA6D533-5045-43BA-9B12-C06A15751DE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89839" y="2216150"/>
            <a:ext cx="6596761" cy="251005"/>
          </a:xfrm>
        </p:spPr>
        <p:txBody>
          <a:bodyPr/>
          <a:lstStyle/>
          <a:p>
            <a:pPr>
              <a:buClr>
                <a:srgbClr val="2C7470"/>
              </a:buClr>
            </a:pPr>
            <a:r>
              <a:rPr lang="mt-MT" b="1">
                <a:latin typeface="EC Square Sans Pro" panose="020B0506040000020004" pitchFamily="34" charset="0"/>
              </a:rPr>
              <a:t>Il-lista ta’ antimikrobiċi għal speċijiet speċifiċi (speċijiet ekwini) </a:t>
            </a:r>
          </a:p>
          <a:p>
            <a:pPr>
              <a:buClr>
                <a:srgbClr val="2C7470"/>
              </a:buClr>
            </a:pPr>
            <a:endParaRPr lang="en-US" dirty="0">
              <a:latin typeface="EC Square Sans Pro" panose="020B0506040000020004" pitchFamily="34" charset="0"/>
            </a:endParaRPr>
          </a:p>
          <a:p>
            <a:pPr>
              <a:buClr>
                <a:srgbClr val="2C7470"/>
              </a:buClr>
            </a:pPr>
            <a:endParaRPr lang="en-US" dirty="0">
              <a:latin typeface="EC Square Sans Pro" panose="020B0506040000020004" pitchFamily="34" charset="0"/>
            </a:endParaRPr>
          </a:p>
          <a:p>
            <a:endParaRPr lang="en-GB" dirty="0"/>
          </a:p>
        </p:txBody>
      </p:sp>
      <p:sp>
        <p:nvSpPr>
          <p:cNvPr id="4" name="Rectángulo redondeado 13">
            <a:extLst>
              <a:ext uri="{FF2B5EF4-FFF2-40B4-BE49-F238E27FC236}">
                <a16:creationId xmlns:a16="http://schemas.microsoft.com/office/drawing/2014/main" id="{9E312FE7-A2CE-48CA-B86B-F83B7E492A64}"/>
              </a:ext>
            </a:extLst>
          </p:cNvPr>
          <p:cNvSpPr/>
          <p:nvPr/>
        </p:nvSpPr>
        <p:spPr>
          <a:xfrm>
            <a:off x="0" y="1365607"/>
            <a:ext cx="12192000" cy="580491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  <a:defRPr/>
            </a:pPr>
            <a:endParaRPr lang="es-ES" sz="1050" b="1" kern="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8D0FB960-6059-446B-95AD-429679DDAB84}"/>
              </a:ext>
            </a:extLst>
          </p:cNvPr>
          <p:cNvSpPr txBox="1"/>
          <p:nvPr/>
        </p:nvSpPr>
        <p:spPr>
          <a:xfrm>
            <a:off x="489839" y="3142167"/>
            <a:ext cx="6553200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il-</a:t>
            </a:r>
            <a:r>
              <a:rPr lang="it-IT" dirty="0" err="1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Kummissjoni</a:t>
            </a:r>
            <a:r>
              <a:rPr lang="it-IT" dirty="0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it-IT" dirty="0" err="1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għandha</a:t>
            </a:r>
            <a:r>
              <a:rPr lang="it-IT" dirty="0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it-IT" dirty="0" err="1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tistabbilixxi</a:t>
            </a:r>
            <a:r>
              <a:rPr lang="it-IT" dirty="0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mt-MT" b="1" dirty="0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lista ta’ sustanzi li huma essenzjali għat-trattament tal-ispeċijiet ekwini</a:t>
            </a:r>
            <a:r>
              <a:rPr lang="mt-MT" dirty="0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, jew li jġibu benefiċċju kliniku akbar meta mqabbel ma’ għażliet oħra ta’ trattament disponibbli għall-ispeċijiet ekwini u li għalihom il-perjodu tal-irtirar għall-ispeċijiet ekwini għandu jkun ta’ sitt xhur.</a:t>
            </a:r>
            <a:endParaRPr lang="es-ES" dirty="0">
              <a:solidFill>
                <a:srgbClr val="003399"/>
              </a:solidFill>
              <a:latin typeface="EC Square Sans Pro" panose="020B0506040000020004" pitchFamily="34" charset="0"/>
              <a:ea typeface="+mn-ea"/>
              <a:cs typeface="Arial" panose="020B0604020202020204" pitchFamily="34" charset="0"/>
            </a:endParaRPr>
          </a:p>
          <a:p>
            <a:endParaRPr lang="es-ES" dirty="0">
              <a:solidFill>
                <a:srgbClr val="003399"/>
              </a:solidFill>
              <a:latin typeface="EC Square Sans Pro" panose="020B0506040000020004" pitchFamily="34" charset="0"/>
              <a:ea typeface="+mn-ea"/>
              <a:cs typeface="Arial" panose="020B0604020202020204" pitchFamily="34" charset="0"/>
            </a:endParaRPr>
          </a:p>
          <a:p>
            <a:r>
              <a:rPr lang="mt-MT" dirty="0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Fid-9 ta' Frar 2023, l-Aġenzija Ewropea għall-Mediċini (EMA, l-Aġenzija) irċeviet mill-Kummissjoni Ewropea talba biex tipprovdi parir xjentifiku għall-istabbiliment ta' din il-lista ta' sustanzi.</a:t>
            </a:r>
          </a:p>
          <a:p>
            <a:r>
              <a:rPr lang="mt-MT" dirty="0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Is-CVMP adotta l-istħarriġ fil-laqgħa tiegħu li saret bejn it-18 u l-20 ta’ April 2023. L-istħarriġ kien disponibbli sat-30 ta’ Ġunju 2023. L-iskadenza għas-sottomissjoni tal-pariri ġiet estiża reċentement sal-31 ta’ Lulju 2024. </a:t>
            </a:r>
          </a:p>
        </p:txBody>
      </p:sp>
      <p:pic>
        <p:nvPicPr>
          <p:cNvPr id="23" name="Imagen 22">
            <a:extLst>
              <a:ext uri="{FF2B5EF4-FFF2-40B4-BE49-F238E27FC236}">
                <a16:creationId xmlns:a16="http://schemas.microsoft.com/office/drawing/2014/main" id="{AC962A60-59CC-4CDF-B976-6100A435807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7275756" y="1365606"/>
            <a:ext cx="4916243" cy="5505093"/>
          </a:xfrm>
          <a:prstGeom prst="rect">
            <a:avLst/>
          </a:prstGeom>
        </p:spPr>
      </p:pic>
      <p:sp>
        <p:nvSpPr>
          <p:cNvPr id="24" name="Marcador de texto 1">
            <a:extLst>
              <a:ext uri="{FF2B5EF4-FFF2-40B4-BE49-F238E27FC236}">
                <a16:creationId xmlns:a16="http://schemas.microsoft.com/office/drawing/2014/main" id="{4E3E2FFF-A8A1-4477-BF65-E45AD3004339}"/>
              </a:ext>
            </a:extLst>
          </p:cNvPr>
          <p:cNvSpPr txBox="1">
            <a:spLocks/>
          </p:cNvSpPr>
          <p:nvPr/>
        </p:nvSpPr>
        <p:spPr>
          <a:xfrm>
            <a:off x="762000" y="311150"/>
            <a:ext cx="8008947" cy="533400"/>
          </a:xfrm>
          <a:prstGeom prst="rect">
            <a:avLst/>
          </a:prstGeom>
        </p:spPr>
        <p:txBody>
          <a:bodyPr/>
          <a:lstStyle>
            <a:lvl1pPr marL="0">
              <a:defRPr sz="2400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mt-MT">
                <a:latin typeface="EC Square Sans Pro" panose="020B0506040000020004" pitchFamily="34" charset="0"/>
              </a:rPr>
              <a:t>L-Użu ta’ Prodotti Mediċinali Veterinarji Antimikrobiċi</a:t>
            </a:r>
          </a:p>
          <a:p>
            <a:endParaRPr lang="en-GB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424A30C1-DE06-42E0-A897-C1328FBE17E9}"/>
              </a:ext>
            </a:extLst>
          </p:cNvPr>
          <p:cNvSpPr txBox="1"/>
          <p:nvPr/>
        </p:nvSpPr>
        <p:spPr>
          <a:xfrm>
            <a:off x="405770" y="1363078"/>
            <a:ext cx="74428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mt-MT" sz="2000" b="1" dirty="0">
                <a:solidFill>
                  <a:schemeClr val="bg1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L-appoġġ għall-użu prudenti u l-preservazzjoni tal-effikaċja</a:t>
            </a:r>
          </a:p>
        </p:txBody>
      </p:sp>
    </p:spTree>
    <p:extLst>
      <p:ext uri="{BB962C8B-B14F-4D97-AF65-F5344CB8AC3E}">
        <p14:creationId xmlns:p14="http://schemas.microsoft.com/office/powerpoint/2010/main" val="36900584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>
            <a:extLst>
              <a:ext uri="{FF2B5EF4-FFF2-40B4-BE49-F238E27FC236}">
                <a16:creationId xmlns:a16="http://schemas.microsoft.com/office/drawing/2014/main" id="{00294580-17A1-419A-A04F-FE29F0C4FFC0}"/>
              </a:ext>
            </a:extLst>
          </p:cNvPr>
          <p:cNvSpPr/>
          <p:nvPr/>
        </p:nvSpPr>
        <p:spPr>
          <a:xfrm>
            <a:off x="832557" y="1875533"/>
            <a:ext cx="5334000" cy="73866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2400" b="1" dirty="0">
              <a:solidFill>
                <a:srgbClr val="003399"/>
              </a:solidFill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endParaRPr lang="en-US" b="1" dirty="0">
              <a:solidFill>
                <a:srgbClr val="0070C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25" name="Rectángulo redondeado 13">
            <a:extLst>
              <a:ext uri="{FF2B5EF4-FFF2-40B4-BE49-F238E27FC236}">
                <a16:creationId xmlns:a16="http://schemas.microsoft.com/office/drawing/2014/main" id="{1E5AE7B6-F26D-4D5D-89EE-ECC1E2DE7A68}"/>
              </a:ext>
            </a:extLst>
          </p:cNvPr>
          <p:cNvSpPr/>
          <p:nvPr/>
        </p:nvSpPr>
        <p:spPr>
          <a:xfrm>
            <a:off x="0" y="1377950"/>
            <a:ext cx="12192000" cy="568148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  <a:defRPr/>
            </a:pPr>
            <a:endParaRPr lang="es-ES" sz="1050" b="1" kern="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C5F6F8AF-2033-4560-BB48-EE78F25DBE2E}"/>
              </a:ext>
            </a:extLst>
          </p:cNvPr>
          <p:cNvSpPr txBox="1"/>
          <p:nvPr/>
        </p:nvSpPr>
        <p:spPr>
          <a:xfrm>
            <a:off x="8504247" y="5917480"/>
            <a:ext cx="25908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mt-MT" sz="1600" i="1" dirty="0">
                <a:solidFill>
                  <a:srgbClr val="003399"/>
                </a:solidFill>
                <a:latin typeface="EC Square Sans Pro" panose="020B0506040000020004" pitchFamily="34" charset="0"/>
              </a:rPr>
              <a:t>Sors: Regolament 37/2010 </a:t>
            </a:r>
          </a:p>
        </p:txBody>
      </p:sp>
      <p:sp>
        <p:nvSpPr>
          <p:cNvPr id="22" name="Marcador de texto 1">
            <a:extLst>
              <a:ext uri="{FF2B5EF4-FFF2-40B4-BE49-F238E27FC236}">
                <a16:creationId xmlns:a16="http://schemas.microsoft.com/office/drawing/2014/main" id="{5B1DFC72-2E48-45CB-A7D7-EB4D72C08AB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62000" y="311150"/>
            <a:ext cx="8008947" cy="533400"/>
          </a:xfrm>
        </p:spPr>
        <p:txBody>
          <a:bodyPr/>
          <a:lstStyle/>
          <a:p>
            <a:r>
              <a:rPr lang="mt-MT" sz="2400">
                <a:latin typeface="EC Square Sans Pro" panose="020B0506040000020004" pitchFamily="34" charset="0"/>
              </a:rPr>
              <a:t>L-Użu ta’ Prodotti Mediċinali Veterinarji Antimikrobiċi</a:t>
            </a:r>
          </a:p>
          <a:p>
            <a:endParaRPr lang="en-GB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424A30C1-DE06-42E0-A897-C1328FBE17E9}"/>
              </a:ext>
            </a:extLst>
          </p:cNvPr>
          <p:cNvSpPr txBox="1"/>
          <p:nvPr/>
        </p:nvSpPr>
        <p:spPr>
          <a:xfrm>
            <a:off x="1752600" y="1315103"/>
            <a:ext cx="103480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mt-MT" sz="2800" b="1" dirty="0">
                <a:solidFill>
                  <a:schemeClr val="bg1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L-appoġġ għall-użu prudenti u l-preservazzjoni tal-effikaċja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EFD1525-E6E1-10AE-F450-8223383434F7}"/>
              </a:ext>
            </a:extLst>
          </p:cNvPr>
          <p:cNvSpPr txBox="1"/>
          <p:nvPr/>
        </p:nvSpPr>
        <p:spPr>
          <a:xfrm>
            <a:off x="7099300" y="2025565"/>
            <a:ext cx="3141306" cy="50916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mt-MT" sz="1000" i="1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Tabella 2</a:t>
            </a:r>
          </a:p>
          <a:p>
            <a:pPr algn="ctr">
              <a:spcAft>
                <a:spcPts val="600"/>
              </a:spcAft>
            </a:pPr>
            <a:r>
              <a:rPr lang="mt-MT" sz="1000" b="1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Sustanzi pprojbiti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53E33F28-0064-4152-C1D0-82562A1B2E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4485075"/>
              </p:ext>
            </p:extLst>
          </p:nvPr>
        </p:nvGraphicFramePr>
        <p:xfrm>
          <a:off x="7619999" y="2492837"/>
          <a:ext cx="3475048" cy="33850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37524">
                  <a:extLst>
                    <a:ext uri="{9D8B030D-6E8A-4147-A177-3AD203B41FA5}">
                      <a16:colId xmlns:a16="http://schemas.microsoft.com/office/drawing/2014/main" val="4152674989"/>
                    </a:ext>
                  </a:extLst>
                </a:gridCol>
                <a:gridCol w="1737524">
                  <a:extLst>
                    <a:ext uri="{9D8B030D-6E8A-4147-A177-3AD203B41FA5}">
                      <a16:colId xmlns:a16="http://schemas.microsoft.com/office/drawing/2014/main" val="3688573211"/>
                    </a:ext>
                  </a:extLst>
                </a:gridCol>
              </a:tblGrid>
              <a:tr h="250096">
                <a:tc>
                  <a:txBody>
                    <a:bodyPr/>
                    <a:lstStyle/>
                    <a:p>
                      <a:pPr algn="ctr"/>
                      <a:r>
                        <a:rPr lang="mt-MT" sz="800" b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Sustanza farmakoloġikament attiva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mt-MT" sz="800" b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MRL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9807390"/>
                  </a:ext>
                </a:extLst>
              </a:tr>
              <a:tr h="309642">
                <a:tc>
                  <a:txBody>
                    <a:bodyPr/>
                    <a:lstStyle/>
                    <a:p>
                      <a:pPr algn="l"/>
                      <a:r>
                        <a:rPr lang="mt-MT" sz="1000" b="0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Aristolochia spp.</a:t>
                      </a:r>
                      <a:r>
                        <a:rPr lang="mt-MT" sz="1000" b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u preparazzjonijiet tagħhom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mt-MT" sz="10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 jistax jiġi stabbilit MRL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3056869"/>
                  </a:ext>
                </a:extLst>
              </a:tr>
              <a:tr h="250096">
                <a:tc>
                  <a:txBody>
                    <a:bodyPr/>
                    <a:lstStyle/>
                    <a:p>
                      <a:pPr algn="l"/>
                      <a:r>
                        <a:rPr lang="mt-MT" sz="1000" b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Kloramfenikol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mt-MT" sz="10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 jistax jiġi stabbilit MRL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7803426"/>
                  </a:ext>
                </a:extLst>
              </a:tr>
              <a:tr h="343203">
                <a:tc>
                  <a:txBody>
                    <a:bodyPr/>
                    <a:lstStyle/>
                    <a:p>
                      <a:pPr algn="l"/>
                      <a:r>
                        <a:rPr lang="mt-MT" sz="1000" b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/>
                      <a:endParaRPr lang="en-US" sz="10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8462298"/>
                  </a:ext>
                </a:extLst>
              </a:tr>
              <a:tr h="498703">
                <a:tc>
                  <a:txBody>
                    <a:bodyPr/>
                    <a:lstStyle/>
                    <a:p>
                      <a:pPr algn="l"/>
                      <a:r>
                        <a:rPr lang="mt-MT" sz="1000" b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Chlorpromazine</a:t>
                      </a:r>
                    </a:p>
                  </a:txBody>
                  <a:tcPr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mt-MT" sz="1000" b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 jistax jiġi stabbilit MRL</a:t>
                      </a:r>
                    </a:p>
                  </a:txBody>
                  <a:tcPr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04550673"/>
                  </a:ext>
                </a:extLst>
              </a:tr>
              <a:tr h="250096">
                <a:tc>
                  <a:txBody>
                    <a:bodyPr/>
                    <a:lstStyle/>
                    <a:p>
                      <a:pPr algn="l"/>
                      <a:r>
                        <a:rPr lang="mt-MT" sz="1000" b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Colchicine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mt-MT" sz="1000" b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 jistax jiġi stabbilit MRL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30340762"/>
                  </a:ext>
                </a:extLst>
              </a:tr>
              <a:tr h="250096">
                <a:tc>
                  <a:txBody>
                    <a:bodyPr/>
                    <a:lstStyle/>
                    <a:p>
                      <a:pPr algn="l"/>
                      <a:r>
                        <a:rPr lang="mt-MT" sz="1000" b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Dapsone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mt-MT" sz="1000" b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 jistax jiġi stabbilit MRL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02547466"/>
                  </a:ext>
                </a:extLst>
              </a:tr>
              <a:tr h="250096">
                <a:tc>
                  <a:txBody>
                    <a:bodyPr/>
                    <a:lstStyle/>
                    <a:p>
                      <a:pPr algn="l"/>
                      <a:r>
                        <a:rPr lang="mt-MT" sz="1000" b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Dimetridazole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mt-MT" sz="1000" b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 jistax jiġi stabbilit MRL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91530975"/>
                  </a:ext>
                </a:extLst>
              </a:tr>
              <a:tr h="250096">
                <a:tc>
                  <a:txBody>
                    <a:bodyPr/>
                    <a:lstStyle/>
                    <a:p>
                      <a:pPr algn="l"/>
                      <a:r>
                        <a:rPr lang="mt-MT" sz="1000" b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Metronidazole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mt-MT" sz="1000" b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 jistax jiġi stabbilit MRL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3019396"/>
                  </a:ext>
                </a:extLst>
              </a:tr>
              <a:tr h="250096">
                <a:tc>
                  <a:txBody>
                    <a:bodyPr/>
                    <a:lstStyle/>
                    <a:p>
                      <a:pPr algn="l"/>
                      <a:r>
                        <a:rPr lang="mt-MT" sz="1000" b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Nitrofurans (inkluż furazolidone)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mt-MT" sz="1000" b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 jistax jiġi stabbilit MRL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0359969"/>
                  </a:ext>
                </a:extLst>
              </a:tr>
              <a:tr h="250096">
                <a:tc>
                  <a:txBody>
                    <a:bodyPr/>
                    <a:lstStyle/>
                    <a:p>
                      <a:pPr algn="l"/>
                      <a:r>
                        <a:rPr lang="mt-MT" sz="1000" b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Ronidazole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mt-MT" sz="10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 jistax jiġi stabbilit MRL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69758362"/>
                  </a:ext>
                </a:extLst>
              </a:tr>
            </a:tbl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CF8FF55C-AE71-6C2E-9556-9D759ECBB6FD}"/>
              </a:ext>
            </a:extLst>
          </p:cNvPr>
          <p:cNvSpPr txBox="1"/>
          <p:nvPr/>
        </p:nvSpPr>
        <p:spPr>
          <a:xfrm>
            <a:off x="94783" y="2187057"/>
            <a:ext cx="61500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latin typeface="EC Square Sans Pro" panose="020B0506040000020004" pitchFamily="34" charset="0"/>
              </a:rPr>
              <a:t>Il-</a:t>
            </a:r>
            <a:r>
              <a:rPr lang="en-US" b="1" dirty="0" err="1">
                <a:latin typeface="EC Square Sans Pro" panose="020B0506040000020004" pitchFamily="34" charset="0"/>
              </a:rPr>
              <a:t>lista</a:t>
            </a:r>
            <a:r>
              <a:rPr lang="en-US" b="1" dirty="0">
                <a:latin typeface="EC Square Sans Pro" panose="020B0506040000020004" pitchFamily="34" charset="0"/>
              </a:rPr>
              <a:t> ta' </a:t>
            </a:r>
            <a:r>
              <a:rPr lang="en-US" b="1" dirty="0" err="1">
                <a:latin typeface="EC Square Sans Pro" panose="020B0506040000020004" pitchFamily="34" charset="0"/>
              </a:rPr>
              <a:t>antimikrobiċi</a:t>
            </a:r>
            <a:r>
              <a:rPr lang="en-US" b="1" dirty="0">
                <a:latin typeface="EC Square Sans Pro" panose="020B0506040000020004" pitchFamily="34" charset="0"/>
              </a:rPr>
              <a:t> </a:t>
            </a:r>
            <a:r>
              <a:rPr lang="en-US" b="1" dirty="0" err="1">
                <a:latin typeface="EC Square Sans Pro" panose="020B0506040000020004" pitchFamily="34" charset="0"/>
              </a:rPr>
              <a:t>għal</a:t>
            </a:r>
            <a:r>
              <a:rPr lang="en-US" b="1" dirty="0">
                <a:latin typeface="EC Square Sans Pro" panose="020B0506040000020004" pitchFamily="34" charset="0"/>
              </a:rPr>
              <a:t> </a:t>
            </a:r>
            <a:r>
              <a:rPr lang="en-US" b="1" dirty="0" err="1">
                <a:latin typeface="EC Square Sans Pro" panose="020B0506040000020004" pitchFamily="34" charset="0"/>
              </a:rPr>
              <a:t>speċi</a:t>
            </a:r>
            <a:r>
              <a:rPr lang="en-US" b="1" dirty="0">
                <a:latin typeface="EC Square Sans Pro" panose="020B0506040000020004" pitchFamily="34" charset="0"/>
              </a:rPr>
              <a:t> </a:t>
            </a:r>
            <a:r>
              <a:rPr lang="en-US" b="1" dirty="0" err="1">
                <a:latin typeface="EC Square Sans Pro" panose="020B0506040000020004" pitchFamily="34" charset="0"/>
              </a:rPr>
              <a:t>speċifiċi</a:t>
            </a:r>
            <a:r>
              <a:rPr lang="en-US" b="1" dirty="0">
                <a:latin typeface="EC Square Sans Pro" panose="020B0506040000020004" pitchFamily="34" charset="0"/>
              </a:rPr>
              <a:t> (</a:t>
            </a:r>
            <a:r>
              <a:rPr lang="en-US" b="1" dirty="0" err="1">
                <a:latin typeface="EC Square Sans Pro" panose="020B0506040000020004" pitchFamily="34" charset="0"/>
              </a:rPr>
              <a:t>ekwini</a:t>
            </a:r>
            <a:r>
              <a:rPr lang="en-US" b="1" dirty="0">
                <a:latin typeface="EC Square Sans Pro" panose="020B0506040000020004" pitchFamily="34" charset="0"/>
              </a:rPr>
              <a:t>)</a:t>
            </a:r>
            <a:endParaRPr lang="es-ES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C0458A5-0FC0-CC4F-1769-82CE54E231BE}"/>
              </a:ext>
            </a:extLst>
          </p:cNvPr>
          <p:cNvSpPr txBox="1"/>
          <p:nvPr/>
        </p:nvSpPr>
        <p:spPr>
          <a:xfrm>
            <a:off x="4936" y="2670437"/>
            <a:ext cx="6150076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GB" dirty="0" err="1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Ġew</a:t>
            </a:r>
            <a:r>
              <a:rPr lang="en-GB" dirty="0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GB" dirty="0" err="1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identifikati</a:t>
            </a:r>
            <a:r>
              <a:rPr lang="en-GB" dirty="0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GB" dirty="0" err="1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tliet</a:t>
            </a:r>
            <a:r>
              <a:rPr lang="en-GB" dirty="0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GB" dirty="0" err="1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attivitajiet</a:t>
            </a:r>
            <a:r>
              <a:rPr lang="en-GB" dirty="0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 fil-</a:t>
            </a:r>
            <a:r>
              <a:rPr lang="en-GB" dirty="0" err="1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mandat</a:t>
            </a:r>
            <a:r>
              <a:rPr lang="en-GB" dirty="0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GB" dirty="0" err="1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tal</a:t>
            </a:r>
            <a:r>
              <a:rPr lang="en-GB" dirty="0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-KE:</a:t>
            </a:r>
          </a:p>
          <a:p>
            <a:pPr>
              <a:spcAft>
                <a:spcPts val="0"/>
              </a:spcAft>
            </a:pPr>
            <a:endParaRPr lang="en-GB" dirty="0">
              <a:solidFill>
                <a:srgbClr val="003399"/>
              </a:solidFill>
              <a:latin typeface="EC Square Sans Pro" panose="020B0506040000020004" pitchFamily="34" charset="0"/>
              <a:ea typeface="+mn-ea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en-GB" dirty="0" err="1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Irrevedi</a:t>
            </a:r>
            <a:r>
              <a:rPr lang="en-GB" dirty="0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 l-</a:t>
            </a:r>
            <a:r>
              <a:rPr lang="en-GB" dirty="0" err="1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entrati</a:t>
            </a:r>
            <a:r>
              <a:rPr lang="en-GB" dirty="0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GB" dirty="0" err="1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eżistenti</a:t>
            </a:r>
            <a:r>
              <a:rPr lang="en-GB" dirty="0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 fil-</a:t>
            </a:r>
            <a:r>
              <a:rPr lang="en-GB" dirty="0" err="1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lista</a:t>
            </a:r>
            <a:r>
              <a:rPr lang="en-GB" dirty="0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GB" dirty="0" err="1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attwali</a:t>
            </a:r>
            <a:r>
              <a:rPr lang="en-GB" dirty="0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 (</a:t>
            </a:r>
            <a:r>
              <a:rPr lang="en-GB" dirty="0" err="1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jiġifieri</a:t>
            </a:r>
            <a:r>
              <a:rPr lang="en-GB" dirty="0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 fir-</a:t>
            </a:r>
            <a:r>
              <a:rPr lang="en-GB" dirty="0" err="1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Regolament</a:t>
            </a:r>
            <a:r>
              <a:rPr lang="en-GB" dirty="0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 (UE) 1950/2006, kif </a:t>
            </a:r>
            <a:r>
              <a:rPr lang="en-GB" dirty="0" err="1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emendat</a:t>
            </a:r>
            <a:r>
              <a:rPr lang="en-GB" dirty="0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GB" dirty="0" err="1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bir-Regolament</a:t>
            </a:r>
            <a:r>
              <a:rPr lang="en-GB" dirty="0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 (UE) 122/2013);</a:t>
            </a:r>
          </a:p>
          <a:p>
            <a:pPr>
              <a:spcAft>
                <a:spcPts val="0"/>
              </a:spcAft>
            </a:pPr>
            <a:r>
              <a:rPr lang="en-GB" dirty="0" err="1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Iwettaq</a:t>
            </a:r>
            <a:r>
              <a:rPr lang="en-GB" dirty="0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GB" dirty="0" err="1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stħarriġ</a:t>
            </a:r>
            <a:r>
              <a:rPr lang="en-GB" dirty="0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GB" dirty="0" err="1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dwar</a:t>
            </a:r>
            <a:r>
              <a:rPr lang="en-GB" dirty="0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 il-</a:t>
            </a:r>
            <a:r>
              <a:rPr lang="en-GB" dirty="0" err="1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ħtieġa</a:t>
            </a:r>
            <a:r>
              <a:rPr lang="en-GB" dirty="0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GB" dirty="0" err="1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possibbli</a:t>
            </a:r>
            <a:r>
              <a:rPr lang="en-GB" dirty="0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 li </a:t>
            </a:r>
            <a:r>
              <a:rPr lang="en-GB" dirty="0" err="1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jiżdiedu</a:t>
            </a:r>
            <a:r>
              <a:rPr lang="en-GB" dirty="0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GB" dirty="0" err="1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sustanzi</a:t>
            </a:r>
            <a:r>
              <a:rPr lang="en-GB" dirty="0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GB" dirty="0" err="1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oħra</a:t>
            </a:r>
            <a:r>
              <a:rPr lang="en-GB" dirty="0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GB" dirty="0" err="1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bħala</a:t>
            </a:r>
            <a:r>
              <a:rPr lang="en-GB" dirty="0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GB" dirty="0" err="1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riżultat</a:t>
            </a:r>
            <a:r>
              <a:rPr lang="en-GB" dirty="0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 ta' </a:t>
            </a:r>
            <a:r>
              <a:rPr lang="en-GB" dirty="0" err="1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evidenza</a:t>
            </a:r>
            <a:r>
              <a:rPr lang="en-GB" dirty="0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GB" dirty="0" err="1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disponibbli</a:t>
            </a:r>
            <a:r>
              <a:rPr lang="en-GB" dirty="0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GB" dirty="0" err="1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ġdida</a:t>
            </a:r>
            <a:r>
              <a:rPr lang="en-GB" dirty="0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 u l-</a:t>
            </a:r>
            <a:r>
              <a:rPr lang="en-GB" dirty="0" err="1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ħtieġa</a:t>
            </a:r>
            <a:r>
              <a:rPr lang="en-GB" dirty="0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 li </a:t>
            </a:r>
            <a:r>
              <a:rPr lang="en-GB" dirty="0" err="1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tiġi</a:t>
            </a:r>
            <a:r>
              <a:rPr lang="en-GB" dirty="0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GB" dirty="0" err="1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aġġornata</a:t>
            </a:r>
            <a:r>
              <a:rPr lang="en-GB" dirty="0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 l-</a:t>
            </a:r>
            <a:r>
              <a:rPr lang="en-GB" dirty="0" err="1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informazzjoni</a:t>
            </a:r>
            <a:r>
              <a:rPr lang="en-GB" dirty="0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GB" dirty="0" err="1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dwar</a:t>
            </a:r>
            <a:r>
              <a:rPr lang="en-GB" dirty="0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 l-</a:t>
            </a:r>
            <a:r>
              <a:rPr lang="en-GB" dirty="0" err="1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użu</a:t>
            </a:r>
            <a:r>
              <a:rPr lang="en-GB" dirty="0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, il-</a:t>
            </a:r>
            <a:r>
              <a:rPr lang="en-GB" dirty="0" err="1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vantaġġi</a:t>
            </a:r>
            <a:r>
              <a:rPr lang="en-GB" dirty="0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 u l-</a:t>
            </a:r>
            <a:r>
              <a:rPr lang="en-GB" dirty="0" err="1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alternattivi</a:t>
            </a:r>
            <a:r>
              <a:rPr lang="en-GB" dirty="0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GB" dirty="0" err="1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tal-entrati</a:t>
            </a:r>
            <a:r>
              <a:rPr lang="en-GB" dirty="0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 fil-</a:t>
            </a:r>
            <a:r>
              <a:rPr lang="en-GB" dirty="0" err="1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lista</a:t>
            </a:r>
            <a:r>
              <a:rPr lang="en-GB" dirty="0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GB" dirty="0" err="1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attwali</a:t>
            </a:r>
            <a:r>
              <a:rPr lang="en-GB" dirty="0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;</a:t>
            </a:r>
          </a:p>
          <a:p>
            <a:pPr>
              <a:spcAft>
                <a:spcPts val="0"/>
              </a:spcAft>
            </a:pPr>
            <a:r>
              <a:rPr lang="en-GB" dirty="0" err="1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Ikkunsidra</a:t>
            </a:r>
            <a:r>
              <a:rPr lang="en-GB" dirty="0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GB" dirty="0" err="1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sustanzi</a:t>
            </a:r>
            <a:r>
              <a:rPr lang="en-GB" dirty="0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GB" dirty="0" err="1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inklużi</a:t>
            </a:r>
            <a:r>
              <a:rPr lang="en-GB" dirty="0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 fit-</a:t>
            </a:r>
            <a:r>
              <a:rPr lang="en-GB" dirty="0" err="1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Tabella</a:t>
            </a:r>
            <a:r>
              <a:rPr lang="en-GB" dirty="0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 2 </a:t>
            </a:r>
            <a:r>
              <a:rPr lang="en-GB" dirty="0" err="1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tal-Anness</a:t>
            </a:r>
            <a:r>
              <a:rPr lang="en-GB" dirty="0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 tar-</a:t>
            </a:r>
            <a:r>
              <a:rPr lang="en-GB" dirty="0" err="1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Regolament</a:t>
            </a:r>
            <a:r>
              <a:rPr lang="en-GB" dirty="0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GB" dirty="0" err="1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tal-Kummissjoni</a:t>
            </a:r>
            <a:r>
              <a:rPr lang="en-GB" dirty="0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 (UE) </a:t>
            </a:r>
            <a:r>
              <a:rPr lang="en-GB" dirty="0" err="1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Nru</a:t>
            </a:r>
            <a:r>
              <a:rPr lang="en-GB" dirty="0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 37/210, </a:t>
            </a:r>
            <a:r>
              <a:rPr lang="en-GB" dirty="0" err="1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sakemm</a:t>
            </a:r>
            <a:r>
              <a:rPr lang="en-GB" dirty="0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 ma </a:t>
            </a:r>
            <a:r>
              <a:rPr lang="en-GB" dirty="0" err="1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jkunx</a:t>
            </a:r>
            <a:r>
              <a:rPr lang="en-GB" dirty="0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GB" dirty="0" err="1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hemm</a:t>
            </a:r>
            <a:r>
              <a:rPr lang="en-GB" dirty="0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GB" dirty="0" err="1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tħassib</a:t>
            </a:r>
            <a:r>
              <a:rPr lang="en-GB" dirty="0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GB" dirty="0" err="1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relatat</a:t>
            </a:r>
            <a:r>
              <a:rPr lang="en-GB" dirty="0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 mal-</a:t>
            </a:r>
            <a:r>
              <a:rPr lang="en-GB" dirty="0" err="1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protezzjoni</a:t>
            </a:r>
            <a:r>
              <a:rPr lang="en-GB" dirty="0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GB" dirty="0" err="1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tal-konsumatur</a:t>
            </a:r>
            <a:r>
              <a:rPr lang="en-GB" dirty="0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.</a:t>
            </a:r>
            <a:endParaRPr lang="es-ES" dirty="0">
              <a:solidFill>
                <a:srgbClr val="003399"/>
              </a:solidFill>
              <a:latin typeface="EC Square Sans Pro" panose="020B05060400000200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8D119D2F-AA97-FA6E-0619-DA0A3E6C254D}"/>
              </a:ext>
            </a:extLst>
          </p:cNvPr>
          <p:cNvSpPr/>
          <p:nvPr/>
        </p:nvSpPr>
        <p:spPr>
          <a:xfrm>
            <a:off x="132055" y="6424634"/>
            <a:ext cx="10108551" cy="338554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>
            <a:defPPr>
              <a:defRPr kern="0"/>
            </a:defPPr>
          </a:lstStyle>
          <a:p>
            <a:r>
              <a:rPr lang="en-GB" sz="1600" dirty="0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Il-</a:t>
            </a:r>
            <a:r>
              <a:rPr lang="en-GB" sz="1600" dirty="0" err="1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grupp</a:t>
            </a:r>
            <a:r>
              <a:rPr lang="en-GB" sz="1600" dirty="0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 ta' </a:t>
            </a:r>
            <a:r>
              <a:rPr lang="en-GB" sz="1600" dirty="0" err="1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esperti</a:t>
            </a:r>
            <a:r>
              <a:rPr lang="en-GB" sz="1600" dirty="0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GB" sz="1600" dirty="0" err="1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maħtur</a:t>
            </a:r>
            <a:r>
              <a:rPr lang="en-GB" sz="1600" dirty="0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 mis-CVMP </a:t>
            </a:r>
            <a:r>
              <a:rPr lang="en-GB" sz="1600" dirty="0" err="1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iddiskuta</a:t>
            </a:r>
            <a:r>
              <a:rPr lang="en-GB" sz="1600" dirty="0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 u </a:t>
            </a:r>
            <a:r>
              <a:rPr lang="en-GB" sz="1600" dirty="0" err="1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adotta</a:t>
            </a:r>
            <a:r>
              <a:rPr lang="en-GB" sz="1600" dirty="0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 l-</a:t>
            </a:r>
            <a:r>
              <a:rPr lang="en-GB" sz="1600" dirty="0" err="1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istħarriġ</a:t>
            </a:r>
            <a:r>
              <a:rPr lang="en-GB" sz="1600" dirty="0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. Ix-</a:t>
            </a:r>
            <a:r>
              <a:rPr lang="en-GB" sz="1600" dirty="0" err="1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xogħol</a:t>
            </a:r>
            <a:r>
              <a:rPr lang="en-GB" sz="1600" dirty="0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 ta' </a:t>
            </a:r>
            <a:r>
              <a:rPr lang="en-GB" sz="1600" dirty="0" err="1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valutazzjoni</a:t>
            </a:r>
            <a:r>
              <a:rPr lang="en-GB" sz="1600" dirty="0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GB" sz="1600" dirty="0" err="1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għadu</a:t>
            </a:r>
            <a:r>
              <a:rPr lang="en-GB" sz="1600" dirty="0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GB" sz="1600" dirty="0" err="1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għaddej</a:t>
            </a:r>
            <a:r>
              <a:rPr lang="en-GB" sz="1600" dirty="0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814121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8AA6D533-5045-43BA-9B12-C06A15751DE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mt-MT" sz="2400">
                <a:latin typeface="EC Square Sans Pro" panose="020B0506040000020004" pitchFamily="34" charset="0"/>
              </a:rPr>
              <a:t>L-Użu ta’ Prodotti Mediċinali Veterinarji Antimikrobiċi</a:t>
            </a:r>
          </a:p>
          <a:p>
            <a:endParaRPr lang="en-GB" dirty="0"/>
          </a:p>
        </p:txBody>
      </p:sp>
      <p:sp>
        <p:nvSpPr>
          <p:cNvPr id="3" name="34 CuadroTexto">
            <a:extLst>
              <a:ext uri="{FF2B5EF4-FFF2-40B4-BE49-F238E27FC236}">
                <a16:creationId xmlns:a16="http://schemas.microsoft.com/office/drawing/2014/main" id="{D094982D-B49F-4AFD-9FD7-CD8791AF6990}"/>
              </a:ext>
            </a:extLst>
          </p:cNvPr>
          <p:cNvSpPr txBox="1"/>
          <p:nvPr/>
        </p:nvSpPr>
        <p:spPr>
          <a:xfrm>
            <a:off x="5651674" y="3591437"/>
            <a:ext cx="225550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endParaRPr lang="es-ES" sz="900" b="1" dirty="0">
              <a:solidFill>
                <a:prstClr val="white"/>
              </a:solidFill>
              <a:latin typeface="Montserrat" pitchFamily="2" charset="77"/>
              <a:ea typeface="Steelfish" charset="0"/>
              <a:cs typeface="Steelfish" charset="0"/>
            </a:endParaRPr>
          </a:p>
          <a:p>
            <a:pPr lvl="0" algn="ctr">
              <a:defRPr/>
            </a:pPr>
            <a:r>
              <a:rPr lang="mt-MT" b="1">
                <a:solidFill>
                  <a:prstClr val="white"/>
                </a:solidFill>
                <a:latin typeface="+mj-lt"/>
                <a:ea typeface="Steelfish" charset="0"/>
                <a:cs typeface="Steelfish" charset="0"/>
              </a:rPr>
              <a:t>Projbizzjoni tal-Profilassi Sistematika 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9810DA9E-2D93-44F5-9402-78086515EB11}"/>
              </a:ext>
            </a:extLst>
          </p:cNvPr>
          <p:cNvSpPr txBox="1"/>
          <p:nvPr/>
        </p:nvSpPr>
        <p:spPr>
          <a:xfrm>
            <a:off x="4717996" y="1398873"/>
            <a:ext cx="7016803" cy="461665"/>
          </a:xfrm>
          <a:prstGeom prst="rect">
            <a:avLst/>
          </a:prstGeom>
          <a:solidFill>
            <a:srgbClr val="ECEBEB"/>
          </a:solidFill>
        </p:spPr>
        <p:txBody>
          <a:bodyPr wrap="square" rtlCol="0">
            <a:spAutoFit/>
          </a:bodyPr>
          <a:lstStyle/>
          <a:p>
            <a:r>
              <a:rPr lang="mt-MT" sz="2400" b="1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Prinċipji għall-użu ta’ għalf medikat</a:t>
            </a:r>
          </a:p>
        </p:txBody>
      </p:sp>
      <p:sp>
        <p:nvSpPr>
          <p:cNvPr id="10" name="Rectángulo redondeado 13">
            <a:extLst>
              <a:ext uri="{FF2B5EF4-FFF2-40B4-BE49-F238E27FC236}">
                <a16:creationId xmlns:a16="http://schemas.microsoft.com/office/drawing/2014/main" id="{314D8D52-E54A-465C-954A-EA031B7F43AE}"/>
              </a:ext>
            </a:extLst>
          </p:cNvPr>
          <p:cNvSpPr/>
          <p:nvPr/>
        </p:nvSpPr>
        <p:spPr>
          <a:xfrm>
            <a:off x="0" y="1388277"/>
            <a:ext cx="4717997" cy="4856293"/>
          </a:xfrm>
          <a:prstGeom prst="roundRect">
            <a:avLst>
              <a:gd name="adj" fmla="val 10"/>
            </a:avLst>
          </a:prstGeom>
          <a:solidFill>
            <a:srgbClr val="ECEBEB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mt-MT" sz="2800" b="1" dirty="0">
                <a:solidFill>
                  <a:srgbClr val="19355D"/>
                </a:solidFill>
                <a:latin typeface="EC Square Sans Pro" panose="020B0506040000020004" pitchFamily="34" charset="0"/>
                <a:cs typeface="Arial" pitchFamily="34" charset="0"/>
              </a:rPr>
              <a:t>Qafas leġiżlattiv tal-UE: </a:t>
            </a:r>
          </a:p>
          <a:p>
            <a:pPr algn="ctr"/>
            <a:r>
              <a:rPr lang="mt-MT" sz="2800" b="1" dirty="0">
                <a:solidFill>
                  <a:srgbClr val="19355D"/>
                </a:solidFill>
                <a:latin typeface="EC Square Sans Pro" panose="020B0506040000020004" pitchFamily="34" charset="0"/>
                <a:cs typeface="Arial" pitchFamily="34" charset="0"/>
              </a:rPr>
              <a:t>Ir-Regolament (UE) 2019/4 dwar GĦALF MEDIKAT (MF)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30BE4DFA-174F-4A37-9C73-98ACB3366BFB}"/>
              </a:ext>
            </a:extLst>
          </p:cNvPr>
          <p:cNvSpPr/>
          <p:nvPr/>
        </p:nvSpPr>
        <p:spPr>
          <a:xfrm>
            <a:off x="4717997" y="1906016"/>
            <a:ext cx="6940603" cy="440120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1" indent="-342900">
              <a:spcBef>
                <a:spcPts val="600"/>
              </a:spcBef>
              <a:spcAft>
                <a:spcPts val="600"/>
              </a:spcAft>
              <a:buClr>
                <a:srgbClr val="2C7470"/>
              </a:buClr>
              <a:buFont typeface="Wingdings" panose="05000000000000000000" pitchFamily="2" charset="2"/>
              <a:buChar char="§"/>
            </a:pPr>
            <a:r>
              <a:rPr lang="mt-MT" sz="2000">
                <a:latin typeface="EC Square Sans Pro" panose="020B0506040000020004" pitchFamily="34" charset="0"/>
              </a:rPr>
              <a:t>Projbizzjoni fuq l-użu ta’ MF ma’ antimikrobiċi għall-profilassi. </a:t>
            </a:r>
          </a:p>
          <a:p>
            <a:pPr marL="342900" lvl="1" indent="-342900">
              <a:spcBef>
                <a:spcPts val="600"/>
              </a:spcBef>
              <a:spcAft>
                <a:spcPts val="600"/>
              </a:spcAft>
              <a:buClr>
                <a:srgbClr val="2C7470"/>
              </a:buClr>
              <a:buFont typeface="Wingdings" panose="05000000000000000000" pitchFamily="2" charset="2"/>
              <a:buChar char="§"/>
            </a:pPr>
            <a:r>
              <a:rPr lang="mt-MT" sz="2000">
                <a:latin typeface="EC Square Sans Pro" panose="020B0506040000020004" pitchFamily="34" charset="0"/>
              </a:rPr>
              <a:t>Rekwiżit għad-djanjożi tal-marda qabel il-preskrizzjoni obbligatorja għal MF.</a:t>
            </a:r>
          </a:p>
          <a:p>
            <a:pPr marL="342900" lvl="1" indent="-342900">
              <a:spcBef>
                <a:spcPts val="600"/>
              </a:spcBef>
              <a:spcAft>
                <a:spcPts val="600"/>
              </a:spcAft>
              <a:buClr>
                <a:srgbClr val="2C7470"/>
              </a:buClr>
              <a:buFont typeface="Wingdings" panose="05000000000000000000" pitchFamily="2" charset="2"/>
              <a:buChar char="§"/>
            </a:pPr>
            <a:r>
              <a:rPr lang="mt-MT" sz="2000">
                <a:latin typeface="EC Square Sans Pro" panose="020B0506040000020004" pitchFamily="34" charset="0"/>
              </a:rPr>
              <a:t>Limitazzjoni fuq it-tul ta’ trattament u l-validità ta’ preskrizzjoni.</a:t>
            </a:r>
          </a:p>
          <a:p>
            <a:pPr marL="342900" lvl="1" indent="-342900">
              <a:spcBef>
                <a:spcPts val="600"/>
              </a:spcBef>
              <a:spcAft>
                <a:spcPts val="600"/>
              </a:spcAft>
              <a:buClr>
                <a:srgbClr val="2C7470"/>
              </a:buClr>
              <a:buFont typeface="Wingdings" panose="05000000000000000000" pitchFamily="2" charset="2"/>
              <a:buChar char="§"/>
            </a:pPr>
            <a:r>
              <a:rPr lang="mt-MT" sz="2000">
                <a:latin typeface="EC Square Sans Pro" panose="020B0506040000020004" pitchFamily="34" charset="0"/>
              </a:rPr>
              <a:t>Naqqas kwalunkwe sinerġija potenzjali bejn ir-residwi minn trasferiment ta’ medikazzjoni tal-għalf u l-okkorrenza ta’ reżistenza għall-antimikrobiċi.</a:t>
            </a:r>
          </a:p>
          <a:p>
            <a:pPr marL="342900" lvl="1" indent="-342900">
              <a:spcBef>
                <a:spcPts val="600"/>
              </a:spcBef>
              <a:spcAft>
                <a:spcPts val="600"/>
              </a:spcAft>
              <a:buClr>
                <a:srgbClr val="2C7470"/>
              </a:buClr>
              <a:buFont typeface="Wingdings" panose="05000000000000000000" pitchFamily="2" charset="2"/>
              <a:buChar char="§"/>
            </a:pPr>
            <a:r>
              <a:rPr lang="mt-MT" sz="2000">
                <a:latin typeface="EC Square Sans Pro" panose="020B0506040000020004" pitchFamily="34" charset="0"/>
              </a:rPr>
              <a:t>Miżuri biex tiżdied il-kwalità tal-produzzjoni tal-għalf medikat (dożaġġ aktar preċiż) biex jiġi evitat esponiment subterapewtiku u t-trasferiment tal-antimikrobiċi f’għalf mhux fil-mira.</a:t>
            </a:r>
          </a:p>
        </p:txBody>
      </p:sp>
    </p:spTree>
    <p:extLst>
      <p:ext uri="{BB962C8B-B14F-4D97-AF65-F5344CB8AC3E}">
        <p14:creationId xmlns:p14="http://schemas.microsoft.com/office/powerpoint/2010/main" val="36391634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5E626828-67E9-C1A7-7219-349BBCA3B24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mt-MT" sz="2800" b="1">
                <a:latin typeface="EC Square Sans Pro" panose="020B0506040000020004" pitchFamily="34" charset="0"/>
              </a:rPr>
              <a:t>Rimi ta’ Mediċina Veterinarja</a:t>
            </a:r>
          </a:p>
          <a:p>
            <a:endParaRPr lang="es-ES" sz="2800" b="1" dirty="0">
              <a:latin typeface="EC Square Sans Pro" panose="020B0506040000020004" pitchFamily="34" charset="0"/>
            </a:endParaRPr>
          </a:p>
        </p:txBody>
      </p:sp>
      <p:sp>
        <p:nvSpPr>
          <p:cNvPr id="3" name="Rectángulo redondeado 13">
            <a:extLst>
              <a:ext uri="{FF2B5EF4-FFF2-40B4-BE49-F238E27FC236}">
                <a16:creationId xmlns:a16="http://schemas.microsoft.com/office/drawing/2014/main" id="{314D8D52-E54A-465C-954A-EA031B7F43AE}"/>
              </a:ext>
            </a:extLst>
          </p:cNvPr>
          <p:cNvSpPr/>
          <p:nvPr/>
        </p:nvSpPr>
        <p:spPr>
          <a:xfrm>
            <a:off x="11097" y="1149350"/>
            <a:ext cx="3951303" cy="2319781"/>
          </a:xfrm>
          <a:prstGeom prst="roundRect">
            <a:avLst>
              <a:gd name="adj" fmla="val 10"/>
            </a:avLst>
          </a:prstGeom>
          <a:solidFill>
            <a:srgbClr val="ECEBEB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mt-MT" sz="2400" b="1" dirty="0">
                <a:solidFill>
                  <a:srgbClr val="19355D"/>
                </a:solidFill>
                <a:latin typeface="EC Square Sans Pro" panose="020B0506040000020004" pitchFamily="34" charset="0"/>
                <a:cs typeface="Arial" pitchFamily="34" charset="0"/>
              </a:rPr>
              <a:t>Qafas leġiżlattiv tal-UE: </a:t>
            </a:r>
          </a:p>
          <a:p>
            <a:pPr algn="ctr"/>
            <a:r>
              <a:rPr lang="mt-MT" sz="2400" b="1" dirty="0">
                <a:solidFill>
                  <a:srgbClr val="19355D"/>
                </a:solidFill>
                <a:latin typeface="EC Square Sans Pro" panose="020B0506040000020004" pitchFamily="34" charset="0"/>
                <a:cs typeface="Arial" pitchFamily="34" charset="0"/>
              </a:rPr>
              <a:t>Ir-Regolament (UE) 2019/4 dwar GĦALF MEDIKAT (MF)</a:t>
            </a:r>
          </a:p>
        </p:txBody>
      </p:sp>
      <p:sp>
        <p:nvSpPr>
          <p:cNvPr id="4" name="Rectángulo redondeado 13">
            <a:extLst>
              <a:ext uri="{FF2B5EF4-FFF2-40B4-BE49-F238E27FC236}">
                <a16:creationId xmlns:a16="http://schemas.microsoft.com/office/drawing/2014/main" id="{D256171C-5BE8-4B26-96E4-4F8453E308A2}"/>
              </a:ext>
            </a:extLst>
          </p:cNvPr>
          <p:cNvSpPr/>
          <p:nvPr/>
        </p:nvSpPr>
        <p:spPr>
          <a:xfrm>
            <a:off x="3949823" y="1149349"/>
            <a:ext cx="4033905" cy="2319782"/>
          </a:xfrm>
          <a:prstGeom prst="roundRect">
            <a:avLst>
              <a:gd name="adj" fmla="val 10"/>
            </a:avLst>
          </a:prstGeom>
          <a:solidFill>
            <a:srgbClr val="ECEBEB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mt-MT" sz="2400" b="1" dirty="0">
                <a:solidFill>
                  <a:srgbClr val="19355D"/>
                </a:solidFill>
                <a:latin typeface="EC Square Sans Pro" panose="020B0506040000020004" pitchFamily="34" charset="0"/>
                <a:cs typeface="Arial" pitchFamily="34" charset="0"/>
              </a:rPr>
              <a:t>Qafas leġiżlattiv tal-UE: Ir-Regolament (UE) 2019/6 dwar PRODOTTI MEDIĊINALI VETERINARJI (VMP)</a:t>
            </a:r>
            <a:br>
              <a:rPr lang="mt-MT" sz="2400" b="1" dirty="0">
                <a:solidFill>
                  <a:srgbClr val="19355D"/>
                </a:solidFill>
                <a:latin typeface="EC Square Sans Pro" panose="020B0506040000020004" pitchFamily="34" charset="0"/>
                <a:cs typeface="Arial" pitchFamily="34" charset="0"/>
              </a:rPr>
            </a:br>
            <a:endParaRPr lang="mt-MT" sz="2400" b="1" dirty="0">
              <a:solidFill>
                <a:srgbClr val="19355D"/>
              </a:solidFill>
              <a:latin typeface="EC Square Sans Pro" panose="020B0506040000020004" pitchFamily="34" charset="0"/>
              <a:cs typeface="Arial" pitchFamily="34" charset="0"/>
            </a:endParaRPr>
          </a:p>
        </p:txBody>
      </p:sp>
      <p:sp>
        <p:nvSpPr>
          <p:cNvPr id="6" name="Rectángulo redondeado 13">
            <a:extLst>
              <a:ext uri="{FF2B5EF4-FFF2-40B4-BE49-F238E27FC236}">
                <a16:creationId xmlns:a16="http://schemas.microsoft.com/office/drawing/2014/main" id="{D256171C-5BE8-4B26-96E4-4F8453E308A2}"/>
              </a:ext>
            </a:extLst>
          </p:cNvPr>
          <p:cNvSpPr/>
          <p:nvPr/>
        </p:nvSpPr>
        <p:spPr>
          <a:xfrm>
            <a:off x="7983728" y="1149350"/>
            <a:ext cx="4208272" cy="2319782"/>
          </a:xfrm>
          <a:prstGeom prst="roundRect">
            <a:avLst>
              <a:gd name="adj" fmla="val 10"/>
            </a:avLst>
          </a:prstGeom>
          <a:solidFill>
            <a:srgbClr val="ECEBEB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mt-MT" sz="2400" b="1" dirty="0">
                <a:solidFill>
                  <a:srgbClr val="19355D"/>
                </a:solidFill>
                <a:latin typeface="EC Square Sans Pro" panose="020B0506040000020004" pitchFamily="34" charset="0"/>
                <a:cs typeface="Arial" pitchFamily="34" charset="0"/>
              </a:rPr>
              <a:t>Approċċ Strateġiku tal-Unjoni Ewropea għall-Farmaċewtiċi fl-Ambjent COM (2019)128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9F1029E3-E9A1-4A51-BF74-3346625DE8CE}"/>
              </a:ext>
            </a:extLst>
          </p:cNvPr>
          <p:cNvSpPr txBox="1"/>
          <p:nvPr/>
        </p:nvSpPr>
        <p:spPr>
          <a:xfrm>
            <a:off x="2362200" y="3988688"/>
            <a:ext cx="2846427" cy="2092881"/>
          </a:xfrm>
          <a:prstGeom prst="rect">
            <a:avLst/>
          </a:prstGeom>
          <a:solidFill>
            <a:srgbClr val="6BB188"/>
          </a:solidFill>
        </p:spPr>
        <p:txBody>
          <a:bodyPr wrap="square" rtlCol="0">
            <a:spAutoFit/>
          </a:bodyPr>
          <a:lstStyle/>
          <a:p>
            <a:pPr algn="ctr"/>
            <a:endParaRPr lang="en-US" sz="1600" dirty="0">
              <a:solidFill>
                <a:srgbClr val="002060"/>
              </a:solidFill>
              <a:latin typeface="EC Square Sans Pro" panose="020B0506040000020004" pitchFamily="34" charset="0"/>
            </a:endParaRPr>
          </a:p>
          <a:p>
            <a:pPr algn="ctr"/>
            <a:r>
              <a:rPr lang="mt-MT" sz="1600" dirty="0">
                <a:solidFill>
                  <a:srgbClr val="002060"/>
                </a:solidFill>
                <a:latin typeface="EC Square Sans Pro" panose="020B0506040000020004" pitchFamily="34" charset="0"/>
              </a:rPr>
              <a:t>Skart farmaċewtiku jfisser mediċini veterinarji użati, mhux użati jew skaduti jew għalf medikat li fih prodotti mediċinali, inkluż l-imballaġġ immedjat tagħhom</a:t>
            </a:r>
          </a:p>
          <a:p>
            <a:pPr algn="ctr"/>
            <a:r>
              <a:rPr lang="mt-MT" sz="1050" dirty="0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  <a:hlinkClick r:id="rId2"/>
              </a:rPr>
              <a:t>PharmaceuticalWasteDisposal.pdf</a:t>
            </a:r>
            <a:r>
              <a:rPr lang="mt-MT" sz="1600" dirty="0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  <a:hlinkClick r:id="rId2"/>
              </a:rPr>
              <a:t> </a:t>
            </a:r>
            <a:r>
              <a:rPr lang="mt-MT" sz="1050" dirty="0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  <a:hlinkClick r:id="rId2"/>
              </a:rPr>
              <a:t>(epruma.eu)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9F1029E3-E9A1-4A51-BF74-3346625DE8CE}"/>
              </a:ext>
            </a:extLst>
          </p:cNvPr>
          <p:cNvSpPr txBox="1"/>
          <p:nvPr/>
        </p:nvSpPr>
        <p:spPr>
          <a:xfrm>
            <a:off x="6858000" y="3988688"/>
            <a:ext cx="2846427" cy="2062103"/>
          </a:xfrm>
          <a:prstGeom prst="rect">
            <a:avLst/>
          </a:prstGeom>
          <a:solidFill>
            <a:srgbClr val="6BB188"/>
          </a:solidFill>
        </p:spPr>
        <p:txBody>
          <a:bodyPr wrap="square" rtlCol="0">
            <a:spAutoFit/>
          </a:bodyPr>
          <a:lstStyle/>
          <a:p>
            <a:pPr algn="ctr"/>
            <a:endParaRPr lang="en-US" sz="1600" dirty="0">
              <a:solidFill>
                <a:srgbClr val="002060"/>
              </a:solidFill>
              <a:latin typeface="EC Square Sans Pro" panose="020B0506040000020004" pitchFamily="34" charset="0"/>
            </a:endParaRPr>
          </a:p>
          <a:p>
            <a:pPr algn="ctr"/>
            <a:r>
              <a:rPr lang="mt-MT" sz="1600">
                <a:solidFill>
                  <a:srgbClr val="002060"/>
                </a:solidFill>
                <a:latin typeface="EC Square Sans Pro" panose="020B0506040000020004" pitchFamily="34" charset="0"/>
              </a:rPr>
              <a:t>L-iskart jista’ jinstab fil-livell tal-veterinarju, tal-ispiżjar jew tal-manifattur tal-għalf medikat, kif ukoll fil-livell ta’ dawk li jrabbu l-annimali inklużi rziezet, raħħala, kennels u annimali domestiċi u sidien oħra tal-annimali.</a:t>
            </a:r>
          </a:p>
        </p:txBody>
      </p:sp>
    </p:spTree>
    <p:extLst>
      <p:ext uri="{BB962C8B-B14F-4D97-AF65-F5344CB8AC3E}">
        <p14:creationId xmlns:p14="http://schemas.microsoft.com/office/powerpoint/2010/main" val="4830075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411CE633-EB29-E927-F456-A78DDF0F09C5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09200" y="1073150"/>
            <a:ext cx="6082800" cy="32004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mt-MT" sz="2800" b="1" dirty="0">
                <a:solidFill>
                  <a:srgbClr val="003399"/>
                </a:solidFill>
                <a:latin typeface="EC Square Sans Pro" panose="020B0506040000020004" pitchFamily="34" charset="0"/>
              </a:rPr>
              <a:t>Elementi importanti tar-regolamenti l-ġodda tal-UE VMP &amp; MF, u leġiżlazzjoni nazzjonali relatata u/jew linji gwida għall-veterinarji u l-bdiewa(II) </a:t>
            </a:r>
            <a:r>
              <a:rPr lang="mt-MT" sz="1600" i="1" dirty="0">
                <a:solidFill>
                  <a:srgbClr val="003399"/>
                </a:solidFill>
                <a:latin typeface="EC Square Sans Pro" panose="020B0506040000020004" pitchFamily="34" charset="0"/>
              </a:rPr>
              <a:t>Lezzjoni 4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38D9E58-19B1-E7ED-7608-24282A0A681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mt-MT" dirty="0">
                <a:latin typeface="EC Square Sans Pro" panose="020B0506040000020004" pitchFamily="34" charset="0"/>
              </a:rPr>
              <a:t>Malta, 7-8 ta’ Marzu 2024</a:t>
            </a:r>
          </a:p>
          <a:p>
            <a:endParaRPr lang="es-ES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BC18AA7-8C1D-4C1C-B629-AA10E16721CA}"/>
              </a:ext>
            </a:extLst>
          </p:cNvPr>
          <p:cNvSpPr txBox="1"/>
          <p:nvPr/>
        </p:nvSpPr>
        <p:spPr>
          <a:xfrm>
            <a:off x="6147014" y="4167822"/>
            <a:ext cx="604498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mt-MT" sz="2400" noProof="0" dirty="0">
                <a:solidFill>
                  <a:srgbClr val="003399"/>
                </a:solidFill>
                <a:latin typeface="EC Square Sans Pro" panose="020B0506040000020004" pitchFamily="34" charset="0"/>
              </a:rPr>
              <a:t>Taħriġ Prattiku għall-Bdiewa u l-Veterinarji: Miżuri ġodda għall-ġlieda kontra r-reżistenza għall-antimikrobiċi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717939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1">
            <a:extLst>
              <a:ext uri="{FF2B5EF4-FFF2-40B4-BE49-F238E27FC236}">
                <a16:creationId xmlns:a16="http://schemas.microsoft.com/office/drawing/2014/main" id="{5E626828-67E9-C1A7-7219-349BBCA3B24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mt-MT" sz="2800" b="1">
                <a:latin typeface="EC Square Sans Pro" panose="020B0506040000020004" pitchFamily="34" charset="0"/>
              </a:rPr>
              <a:t>Rimi ta’ Mediċina Veterinarja</a:t>
            </a:r>
          </a:p>
          <a:p>
            <a:endParaRPr lang="es-ES" sz="2800" b="1" dirty="0">
              <a:latin typeface="EC Square Sans Pro" panose="020B0506040000020004" pitchFamily="34" charset="0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1518821" y="2779796"/>
            <a:ext cx="9144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mt-MT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Imballaġġ immedjat u l-fdalijiet tal-mediċini ta’ ġo fih wara l-użu. </a:t>
            </a:r>
          </a:p>
          <a:p>
            <a:endParaRPr lang="en-US" dirty="0">
              <a:solidFill>
                <a:srgbClr val="003399"/>
              </a:solidFill>
              <a:latin typeface="EC Square Sans Pro" panose="020B0506040000020004" pitchFamily="34" charset="0"/>
              <a:ea typeface="+mn-ea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mt-MT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VMP jew MF li d-data ta’ skadenza tagħhom għaddiet jew li ma ġewx maħżuna skont l-istruzzjonijiet. </a:t>
            </a:r>
          </a:p>
          <a:p>
            <a:endParaRPr lang="en-US" dirty="0">
              <a:solidFill>
                <a:srgbClr val="003399"/>
              </a:solidFill>
              <a:latin typeface="EC Square Sans Pro" panose="020B0506040000020004" pitchFamily="34" charset="0"/>
              <a:ea typeface="+mn-ea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mt-MT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Riċetta ta’ kwantità li taqbeż il-kwantità meħtieġa jew kors ta’ trattament mhux komplut minħabba jew diffikultajiet ta’ amministrazzjoni, reazzjonijiet avversi, bidla fit-trattament jew minħabba li l-annimali mietu waqt it-trattament. </a:t>
            </a:r>
          </a:p>
        </p:txBody>
      </p:sp>
      <p:sp>
        <p:nvSpPr>
          <p:cNvPr id="8" name="Rectángulo 7"/>
          <p:cNvSpPr/>
          <p:nvPr/>
        </p:nvSpPr>
        <p:spPr>
          <a:xfrm>
            <a:off x="381000" y="6407150"/>
            <a:ext cx="922020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mt-MT" sz="1100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  <a:hlinkClick r:id="rId2"/>
              </a:rPr>
              <a:t>SKEDA INFORMATTIVA_PharmaceuticalWasteDisposal.pdf (epruma.eu)</a:t>
            </a:r>
          </a:p>
        </p:txBody>
      </p:sp>
      <p:sp>
        <p:nvSpPr>
          <p:cNvPr id="9" name="Rectángulo redondeado 13">
            <a:extLst>
              <a:ext uri="{FF2B5EF4-FFF2-40B4-BE49-F238E27FC236}">
                <a16:creationId xmlns:a16="http://schemas.microsoft.com/office/drawing/2014/main" id="{9E312FE7-A2CE-48CA-B86B-F83B7E492A64}"/>
              </a:ext>
            </a:extLst>
          </p:cNvPr>
          <p:cNvSpPr/>
          <p:nvPr/>
        </p:nvSpPr>
        <p:spPr>
          <a:xfrm>
            <a:off x="-5179" y="1476361"/>
            <a:ext cx="12192000" cy="580491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  <a:defRPr/>
            </a:pPr>
            <a:endParaRPr lang="es-ES" sz="1050" b="1" kern="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10" name="Rectángulo 9"/>
          <p:cNvSpPr/>
          <p:nvPr/>
        </p:nvSpPr>
        <p:spPr>
          <a:xfrm>
            <a:off x="2514600" y="1535773"/>
            <a:ext cx="58480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mt-MT" sz="2400" b="1">
                <a:solidFill>
                  <a:schemeClr val="bg1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Kif u fejn iseħħ l-iskart farmaċewtiku?</a:t>
            </a:r>
          </a:p>
        </p:txBody>
      </p:sp>
    </p:spTree>
    <p:extLst>
      <p:ext uri="{BB962C8B-B14F-4D97-AF65-F5344CB8AC3E}">
        <p14:creationId xmlns:p14="http://schemas.microsoft.com/office/powerpoint/2010/main" val="4002584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1">
            <a:extLst>
              <a:ext uri="{FF2B5EF4-FFF2-40B4-BE49-F238E27FC236}">
                <a16:creationId xmlns:a16="http://schemas.microsoft.com/office/drawing/2014/main" id="{5E626828-67E9-C1A7-7219-349BBCA3B24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mt-MT" sz="2800" b="1">
                <a:latin typeface="EC Square Sans Pro" panose="020B0506040000020004" pitchFamily="34" charset="0"/>
              </a:rPr>
              <a:t>Rimi ta’ Mediċina Veterinarja</a:t>
            </a:r>
          </a:p>
          <a:p>
            <a:endParaRPr lang="es-ES" sz="2800" b="1" dirty="0">
              <a:latin typeface="EC Square Sans Pro" panose="020B0506040000020004" pitchFamily="34" charset="0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381000" y="2523841"/>
            <a:ext cx="57912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mt-MT">
                <a:solidFill>
                  <a:srgbClr val="003399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Kulħadd (dawk li jippreskrivu u l-utenti) huwa responsabbli biex jimminimizza l-iskart farmaċewtiku.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dirty="0">
              <a:solidFill>
                <a:srgbClr val="003399"/>
              </a:solidFill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mt-MT">
                <a:solidFill>
                  <a:srgbClr val="003399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Ir-rimi ta’ skart farmaċewtiku permezz ta’ passaġġi tal-ilma għandu jiġi eskluż.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dirty="0">
              <a:solidFill>
                <a:srgbClr val="003399"/>
              </a:solidFill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mt-MT">
                <a:solidFill>
                  <a:srgbClr val="003399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L-iskart farmaċewtiku għandu jinħażen f’kontenitur, landa jew faċilità iddedikati biex tiġi żgurata protezzjoni adegwata għas-saħħa tal-annimali, is-saħħa tal-bniedem, l-għalf, l-ikel u l-ambjent u dan għandu jiġi sseparat minn kwalunkwe ħażniet ta’ mediċini veterinarji biex jiġi żgurat li l-iskart ma jkunx jista’ jiġi użat involontarjament. </a:t>
            </a:r>
          </a:p>
        </p:txBody>
      </p:sp>
      <p:sp>
        <p:nvSpPr>
          <p:cNvPr id="9" name="Rectángulo redondeado 13">
            <a:extLst>
              <a:ext uri="{FF2B5EF4-FFF2-40B4-BE49-F238E27FC236}">
                <a16:creationId xmlns:a16="http://schemas.microsoft.com/office/drawing/2014/main" id="{9E312FE7-A2CE-48CA-B86B-F83B7E492A64}"/>
              </a:ext>
            </a:extLst>
          </p:cNvPr>
          <p:cNvSpPr/>
          <p:nvPr/>
        </p:nvSpPr>
        <p:spPr>
          <a:xfrm>
            <a:off x="-5179" y="1476361"/>
            <a:ext cx="12192000" cy="580491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  <a:defRPr/>
            </a:pPr>
            <a:endParaRPr lang="es-ES" sz="1050" b="1" kern="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3251124" y="1378754"/>
            <a:ext cx="3724097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mt-MT" sz="2800" b="1">
                <a:solidFill>
                  <a:schemeClr val="bg1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L-aħjar prattiki għar-rimi </a:t>
            </a:r>
          </a:p>
          <a:p>
            <a:pPr algn="ctr"/>
            <a:r>
              <a:rPr lang="mt-MT" sz="1100" b="1">
                <a:solidFill>
                  <a:schemeClr val="bg1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  <a:hlinkClick r:id="rId2"/>
              </a:rPr>
              <a:t>PharmaceuticalWasteDisposal.pdf (epruma.eu)</a:t>
            </a:r>
          </a:p>
        </p:txBody>
      </p:sp>
      <p:sp>
        <p:nvSpPr>
          <p:cNvPr id="11" name="Rectángulo 10"/>
          <p:cNvSpPr/>
          <p:nvPr/>
        </p:nvSpPr>
        <p:spPr>
          <a:xfrm>
            <a:off x="6090821" y="2523841"/>
            <a:ext cx="602423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mt-MT">
                <a:solidFill>
                  <a:srgbClr val="003399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L-iskart għandu jintrema skont is-Sommarju tal-Karatteristiċi tal-Prodott (SPC) u l-leġiżlazzjoni tal-iskart u s-sistemi nazzjonali żviluppati b’konsultazzjoni mal-partijiet kollha għall-ġbir, it-trasport u r-rimi tal-iskart. </a:t>
            </a:r>
          </a:p>
          <a:p>
            <a:endParaRPr lang="en-US" dirty="0">
              <a:solidFill>
                <a:srgbClr val="003399"/>
              </a:solidFill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mt-MT">
                <a:solidFill>
                  <a:srgbClr val="003399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L-Istati Membri għandhom jiżguraw li jkun hemm fis-seħħ sistemi xierqa ta’ ġbir jew rimi għall-iskart ta’ prodotti mediċinali veterinarji (inkluż għalf medikat) u biex jiżguraw li l-post tal-postijiet tal-ġbir jew tar-rimi kif ukoll informazzjoni rilevanti oħra jkunu disponibbli għall-bdiewa, ir-raħħala, il-veterinarji u persuni rilevanti oħra. </a:t>
            </a:r>
          </a:p>
          <a:p>
            <a:r>
              <a:rPr lang="mt-MT">
                <a:solidFill>
                  <a:srgbClr val="003399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030443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0EDA25B-F561-CC61-40D5-B191A07AF2D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04260" y="2296780"/>
            <a:ext cx="8008947" cy="533400"/>
          </a:xfrm>
        </p:spPr>
        <p:txBody>
          <a:bodyPr/>
          <a:lstStyle/>
          <a:p>
            <a:r>
              <a:rPr lang="en-US" sz="4400" dirty="0" err="1"/>
              <a:t>Speċifikazzjonijiet</a:t>
            </a:r>
            <a:r>
              <a:rPr lang="en-US" sz="4400" dirty="0"/>
              <a:t> Maltin</a:t>
            </a:r>
            <a:endParaRPr lang="en-GB" sz="44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2CDF262-8791-98B8-3EBD-91C149A8BA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87143" y="2296780"/>
            <a:ext cx="3102750" cy="2073201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9129351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5E626828-67E9-C1A7-7219-349BBCA3B24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62000" y="158750"/>
            <a:ext cx="9677400" cy="476730"/>
          </a:xfrm>
        </p:spPr>
        <p:txBody>
          <a:bodyPr/>
          <a:lstStyle/>
          <a:p>
            <a:r>
              <a:rPr lang="mt-MT" sz="2800" b="1" dirty="0">
                <a:latin typeface="EC Square Sans Pro" panose="020B0506040000020004" pitchFamily="34" charset="0"/>
              </a:rPr>
              <a:t>Rimi ta' skart iġġenerat minn Prodotti Mediċinali Veterinarji</a:t>
            </a:r>
            <a:endParaRPr lang="es-ES" sz="2800" b="1" dirty="0">
              <a:latin typeface="EC Square Sans Pro" panose="020B0506040000020004" pitchFamily="34" charset="0"/>
            </a:endParaRPr>
          </a:p>
        </p:txBody>
      </p:sp>
      <p:sp>
        <p:nvSpPr>
          <p:cNvPr id="3" name="TextBox 4">
            <a:extLst>
              <a:ext uri="{FF2B5EF4-FFF2-40B4-BE49-F238E27FC236}">
                <a16:creationId xmlns:a16="http://schemas.microsoft.com/office/drawing/2014/main" id="{069D5CCF-5E76-538C-BBF8-B5684A55F6E1}"/>
              </a:ext>
            </a:extLst>
          </p:cNvPr>
          <p:cNvSpPr txBox="1"/>
          <p:nvPr/>
        </p:nvSpPr>
        <p:spPr>
          <a:xfrm>
            <a:off x="501192" y="1758950"/>
            <a:ext cx="102108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333333"/>
                </a:solidFill>
                <a:latin typeface="Segoe UI" panose="020B0502040204020203" pitchFamily="34" charset="0"/>
              </a:rPr>
              <a:t>Il-</a:t>
            </a:r>
            <a:r>
              <a:rPr lang="en-GB" dirty="0" err="1">
                <a:solidFill>
                  <a:srgbClr val="333333"/>
                </a:solidFill>
                <a:latin typeface="Segoe UI" panose="020B0502040204020203" pitchFamily="34" charset="0"/>
              </a:rPr>
              <a:t>pubbliku</a:t>
            </a:r>
            <a:r>
              <a:rPr lang="en-GB" dirty="0">
                <a:solidFill>
                  <a:srgbClr val="333333"/>
                </a:solidFill>
                <a:latin typeface="Segoe UI" panose="020B0502040204020203" pitchFamily="34" charset="0"/>
              </a:rPr>
              <a:t> </a:t>
            </a:r>
            <a:r>
              <a:rPr lang="en-GB" dirty="0" err="1">
                <a:solidFill>
                  <a:srgbClr val="333333"/>
                </a:solidFill>
                <a:latin typeface="Segoe UI" panose="020B0502040204020203" pitchFamily="34" charset="0"/>
              </a:rPr>
              <a:t>jista</a:t>
            </a:r>
            <a:r>
              <a:rPr lang="en-GB" dirty="0">
                <a:solidFill>
                  <a:srgbClr val="333333"/>
                </a:solidFill>
                <a:latin typeface="Segoe UI" panose="020B0502040204020203" pitchFamily="34" charset="0"/>
              </a:rPr>
              <a:t>’ </a:t>
            </a:r>
            <a:r>
              <a:rPr lang="en-GB" dirty="0" err="1">
                <a:solidFill>
                  <a:srgbClr val="333333"/>
                </a:solidFill>
                <a:latin typeface="Segoe UI" panose="020B0502040204020203" pitchFamily="34" charset="0"/>
              </a:rPr>
              <a:t>jiddisponi</a:t>
            </a:r>
            <a:r>
              <a:rPr lang="en-GB" dirty="0">
                <a:solidFill>
                  <a:srgbClr val="333333"/>
                </a:solidFill>
                <a:latin typeface="Segoe UI" panose="020B0502040204020203" pitchFamily="34" charset="0"/>
              </a:rPr>
              <a:t> </a:t>
            </a:r>
            <a:r>
              <a:rPr lang="en-GB" dirty="0" err="1">
                <a:solidFill>
                  <a:srgbClr val="333333"/>
                </a:solidFill>
                <a:latin typeface="Segoe UI" panose="020B0502040204020203" pitchFamily="34" charset="0"/>
              </a:rPr>
              <a:t>minn</a:t>
            </a:r>
            <a:r>
              <a:rPr lang="en-GB" dirty="0">
                <a:solidFill>
                  <a:srgbClr val="333333"/>
                </a:solidFill>
                <a:latin typeface="Segoe UI" panose="020B0502040204020203" pitchFamily="34" charset="0"/>
              </a:rPr>
              <a:t> </a:t>
            </a:r>
            <a:r>
              <a:rPr lang="en-GB" dirty="0" err="1">
                <a:solidFill>
                  <a:srgbClr val="333333"/>
                </a:solidFill>
                <a:latin typeface="Segoe UI" panose="020B0502040204020203" pitchFamily="34" charset="0"/>
              </a:rPr>
              <a:t>prodotti</a:t>
            </a:r>
            <a:r>
              <a:rPr lang="en-GB" dirty="0">
                <a:solidFill>
                  <a:srgbClr val="333333"/>
                </a:solidFill>
                <a:latin typeface="Segoe UI" panose="020B0502040204020203" pitchFamily="34" charset="0"/>
              </a:rPr>
              <a:t> </a:t>
            </a:r>
            <a:r>
              <a:rPr lang="en-GB" dirty="0" err="1">
                <a:solidFill>
                  <a:srgbClr val="333333"/>
                </a:solidFill>
                <a:latin typeface="Segoe UI" panose="020B0502040204020203" pitchFamily="34" charset="0"/>
              </a:rPr>
              <a:t>mediċinali</a:t>
            </a:r>
            <a:r>
              <a:rPr lang="en-GB" dirty="0">
                <a:solidFill>
                  <a:srgbClr val="333333"/>
                </a:solidFill>
                <a:latin typeface="Segoe UI" panose="020B0502040204020203" pitchFamily="34" charset="0"/>
              </a:rPr>
              <a:t> </a:t>
            </a:r>
            <a:r>
              <a:rPr lang="en-GB" dirty="0" err="1">
                <a:solidFill>
                  <a:srgbClr val="333333"/>
                </a:solidFill>
                <a:latin typeface="Segoe UI" panose="020B0502040204020203" pitchFamily="34" charset="0"/>
              </a:rPr>
              <a:t>veterinarji</a:t>
            </a:r>
            <a:r>
              <a:rPr lang="en-GB" dirty="0">
                <a:solidFill>
                  <a:srgbClr val="333333"/>
                </a:solidFill>
                <a:latin typeface="Segoe UI" panose="020B0502040204020203" pitchFamily="34" charset="0"/>
              </a:rPr>
              <a:t> </a:t>
            </a:r>
            <a:r>
              <a:rPr lang="en-GB" dirty="0" err="1">
                <a:solidFill>
                  <a:srgbClr val="333333"/>
                </a:solidFill>
                <a:latin typeface="Segoe UI" panose="020B0502040204020203" pitchFamily="34" charset="0"/>
              </a:rPr>
              <a:t>qodma</a:t>
            </a:r>
            <a:r>
              <a:rPr lang="en-GB" dirty="0">
                <a:solidFill>
                  <a:srgbClr val="333333"/>
                </a:solidFill>
                <a:latin typeface="Segoe UI" panose="020B0502040204020203" pitchFamily="34" charset="0"/>
              </a:rPr>
              <a:t>, </a:t>
            </a:r>
            <a:r>
              <a:rPr lang="en-GB" dirty="0" err="1">
                <a:solidFill>
                  <a:srgbClr val="333333"/>
                </a:solidFill>
                <a:latin typeface="Segoe UI" panose="020B0502040204020203" pitchFamily="34" charset="0"/>
              </a:rPr>
              <a:t>mhux</a:t>
            </a:r>
            <a:r>
              <a:rPr lang="en-GB" dirty="0">
                <a:solidFill>
                  <a:srgbClr val="333333"/>
                </a:solidFill>
                <a:latin typeface="Segoe UI" panose="020B0502040204020203" pitchFamily="34" charset="0"/>
              </a:rPr>
              <a:t> </a:t>
            </a:r>
            <a:r>
              <a:rPr lang="en-GB" dirty="0" err="1">
                <a:solidFill>
                  <a:srgbClr val="333333"/>
                </a:solidFill>
                <a:latin typeface="Segoe UI" panose="020B0502040204020203" pitchFamily="34" charset="0"/>
              </a:rPr>
              <a:t>użati</a:t>
            </a:r>
            <a:r>
              <a:rPr lang="en-GB" dirty="0">
                <a:solidFill>
                  <a:srgbClr val="333333"/>
                </a:solidFill>
                <a:latin typeface="Segoe UI" panose="020B0502040204020203" pitchFamily="34" charset="0"/>
              </a:rPr>
              <a:t>, </a:t>
            </a:r>
            <a:r>
              <a:rPr lang="en-GB" dirty="0" err="1">
                <a:solidFill>
                  <a:srgbClr val="333333"/>
                </a:solidFill>
                <a:latin typeface="Segoe UI" panose="020B0502040204020203" pitchFamily="34" charset="0"/>
              </a:rPr>
              <a:t>mhux</a:t>
            </a:r>
            <a:r>
              <a:rPr lang="en-GB" dirty="0">
                <a:solidFill>
                  <a:srgbClr val="333333"/>
                </a:solidFill>
                <a:latin typeface="Segoe UI" panose="020B0502040204020203" pitchFamily="34" charset="0"/>
              </a:rPr>
              <a:t> </a:t>
            </a:r>
            <a:r>
              <a:rPr lang="en-GB" dirty="0" err="1">
                <a:solidFill>
                  <a:srgbClr val="333333"/>
                </a:solidFill>
                <a:latin typeface="Segoe UI" panose="020B0502040204020203" pitchFamily="34" charset="0"/>
              </a:rPr>
              <a:t>mixtieqa</a:t>
            </a:r>
            <a:r>
              <a:rPr lang="en-GB" dirty="0">
                <a:solidFill>
                  <a:srgbClr val="333333"/>
                </a:solidFill>
                <a:latin typeface="Segoe UI" panose="020B0502040204020203" pitchFamily="34" charset="0"/>
              </a:rPr>
              <a:t>, jew </a:t>
            </a:r>
            <a:r>
              <a:rPr lang="en-GB" dirty="0" err="1">
                <a:solidFill>
                  <a:srgbClr val="333333"/>
                </a:solidFill>
                <a:latin typeface="Segoe UI" panose="020B0502040204020203" pitchFamily="34" charset="0"/>
              </a:rPr>
              <a:t>skaduti</a:t>
            </a:r>
            <a:r>
              <a:rPr lang="en-GB" dirty="0">
                <a:solidFill>
                  <a:srgbClr val="333333"/>
                </a:solidFill>
                <a:latin typeface="Segoe UI" panose="020B0502040204020203" pitchFamily="34" charset="0"/>
              </a:rPr>
              <a:t> </a:t>
            </a:r>
            <a:r>
              <a:rPr lang="en-GB" dirty="0" err="1">
                <a:solidFill>
                  <a:srgbClr val="333333"/>
                </a:solidFill>
                <a:latin typeface="Segoe UI" panose="020B0502040204020203" pitchFamily="34" charset="0"/>
              </a:rPr>
              <a:t>b’xejn</a:t>
            </a:r>
            <a:r>
              <a:rPr lang="en-GB" dirty="0">
                <a:solidFill>
                  <a:srgbClr val="333333"/>
                </a:solidFill>
                <a:latin typeface="Segoe UI" panose="020B0502040204020203" pitchFamily="34" charset="0"/>
              </a:rPr>
              <a:t> </a:t>
            </a:r>
            <a:r>
              <a:rPr lang="en-GB" dirty="0" err="1">
                <a:solidFill>
                  <a:srgbClr val="333333"/>
                </a:solidFill>
                <a:latin typeface="Segoe UI" panose="020B0502040204020203" pitchFamily="34" charset="0"/>
              </a:rPr>
              <a:t>fl-ispiżeriji</a:t>
            </a:r>
            <a:r>
              <a:rPr lang="en-GB" dirty="0">
                <a:solidFill>
                  <a:srgbClr val="333333"/>
                </a:solidFill>
                <a:latin typeface="Segoe UI" panose="020B0502040204020203" pitchFamily="34" charset="0"/>
              </a:rPr>
              <a:t> </a:t>
            </a:r>
            <a:r>
              <a:rPr lang="en-GB" dirty="0" err="1">
                <a:solidFill>
                  <a:srgbClr val="333333"/>
                </a:solidFill>
                <a:latin typeface="Segoe UI" panose="020B0502040204020203" pitchFamily="34" charset="0"/>
              </a:rPr>
              <a:t>veterinarji</a:t>
            </a:r>
            <a:r>
              <a:rPr lang="en-GB" dirty="0">
                <a:solidFill>
                  <a:srgbClr val="333333"/>
                </a:solidFill>
                <a:latin typeface="Segoe UI" panose="020B0502040204020203" pitchFamily="34" charset="0"/>
              </a:rPr>
              <a:t> </a:t>
            </a:r>
            <a:r>
              <a:rPr lang="en-GB" dirty="0" err="1">
                <a:solidFill>
                  <a:srgbClr val="333333"/>
                </a:solidFill>
                <a:latin typeface="Segoe UI" panose="020B0502040204020203" pitchFamily="34" charset="0"/>
              </a:rPr>
              <a:t>kollha</a:t>
            </a:r>
            <a:r>
              <a:rPr lang="en-GB" dirty="0">
                <a:solidFill>
                  <a:srgbClr val="333333"/>
                </a:solidFill>
                <a:latin typeface="Segoe UI" panose="020B0502040204020203" pitchFamily="34" charset="0"/>
              </a:rPr>
              <a:t> li </a:t>
            </a:r>
            <a:r>
              <a:rPr lang="en-GB" dirty="0" err="1">
                <a:solidFill>
                  <a:srgbClr val="333333"/>
                </a:solidFill>
                <a:latin typeface="Segoe UI" panose="020B0502040204020203" pitchFamily="34" charset="0"/>
              </a:rPr>
              <a:t>jinsabu</a:t>
            </a:r>
            <a:r>
              <a:rPr lang="en-GB" dirty="0">
                <a:solidFill>
                  <a:srgbClr val="333333"/>
                </a:solidFill>
                <a:latin typeface="Segoe UI" panose="020B0502040204020203" pitchFamily="34" charset="0"/>
              </a:rPr>
              <a:t> </a:t>
            </a:r>
            <a:r>
              <a:rPr lang="en-GB" dirty="0" err="1">
                <a:solidFill>
                  <a:srgbClr val="333333"/>
                </a:solidFill>
                <a:latin typeface="Segoe UI" panose="020B0502040204020203" pitchFamily="34" charset="0"/>
              </a:rPr>
              <a:t>madwar</a:t>
            </a:r>
            <a:r>
              <a:rPr lang="en-GB" dirty="0">
                <a:solidFill>
                  <a:srgbClr val="333333"/>
                </a:solidFill>
                <a:latin typeface="Segoe UI" panose="020B0502040204020203" pitchFamily="34" charset="0"/>
              </a:rPr>
              <a:t> Malta u </a:t>
            </a:r>
            <a:r>
              <a:rPr lang="en-GB" dirty="0" err="1">
                <a:solidFill>
                  <a:srgbClr val="333333"/>
                </a:solidFill>
                <a:latin typeface="Segoe UI" panose="020B0502040204020203" pitchFamily="34" charset="0"/>
              </a:rPr>
              <a:t>Għawdex</a:t>
            </a:r>
            <a:r>
              <a:rPr lang="en-GB" dirty="0">
                <a:solidFill>
                  <a:srgbClr val="333333"/>
                </a:solidFill>
                <a:latin typeface="Segoe UI" panose="020B0502040204020203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rgbClr val="333333"/>
              </a:solidFill>
              <a:latin typeface="Segoe UI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err="1">
                <a:solidFill>
                  <a:srgbClr val="333333"/>
                </a:solidFill>
                <a:latin typeface="Segoe UI" panose="020B0502040204020203" pitchFamily="34" charset="0"/>
              </a:rPr>
              <a:t>Pilloli</a:t>
            </a:r>
            <a:r>
              <a:rPr lang="en-GB" dirty="0">
                <a:solidFill>
                  <a:srgbClr val="333333"/>
                </a:solidFill>
                <a:latin typeface="Segoe UI" panose="020B0502040204020203" pitchFamily="34" charset="0"/>
              </a:rPr>
              <a:t> jew </a:t>
            </a:r>
            <a:r>
              <a:rPr lang="en-GB" dirty="0" err="1">
                <a:solidFill>
                  <a:srgbClr val="333333"/>
                </a:solidFill>
                <a:latin typeface="Segoe UI" panose="020B0502040204020203" pitchFamily="34" charset="0"/>
              </a:rPr>
              <a:t>kapsuli</a:t>
            </a:r>
            <a:r>
              <a:rPr lang="en-GB" dirty="0">
                <a:solidFill>
                  <a:srgbClr val="333333"/>
                </a:solidFill>
                <a:latin typeface="Segoe UI" panose="020B0502040204020203" pitchFamily="34" charset="0"/>
              </a:rPr>
              <a:t> </a:t>
            </a:r>
            <a:r>
              <a:rPr lang="en-GB" dirty="0" err="1">
                <a:solidFill>
                  <a:srgbClr val="333333"/>
                </a:solidFill>
                <a:latin typeface="Segoe UI" panose="020B0502040204020203" pitchFamily="34" charset="0"/>
              </a:rPr>
              <a:t>sfużi</a:t>
            </a:r>
            <a:r>
              <a:rPr lang="en-GB" dirty="0">
                <a:solidFill>
                  <a:srgbClr val="333333"/>
                </a:solidFill>
                <a:latin typeface="Segoe UI" panose="020B0502040204020203" pitchFamily="34" charset="0"/>
              </a:rPr>
              <a:t> u </a:t>
            </a:r>
            <a:r>
              <a:rPr lang="en-GB" dirty="0" err="1">
                <a:solidFill>
                  <a:srgbClr val="333333"/>
                </a:solidFill>
                <a:latin typeface="Segoe UI" panose="020B0502040204020203" pitchFamily="34" charset="0"/>
              </a:rPr>
              <a:t>ppakkjati</a:t>
            </a:r>
            <a:r>
              <a:rPr lang="en-GB" dirty="0">
                <a:solidFill>
                  <a:srgbClr val="333333"/>
                </a:solidFill>
                <a:latin typeface="Segoe UI" panose="020B0502040204020203" pitchFamily="34" charset="0"/>
              </a:rPr>
              <a:t>, </a:t>
            </a:r>
            <a:r>
              <a:rPr lang="en-GB" dirty="0" err="1">
                <a:solidFill>
                  <a:srgbClr val="333333"/>
                </a:solidFill>
                <a:latin typeface="Segoe UI" panose="020B0502040204020203" pitchFamily="34" charset="0"/>
              </a:rPr>
              <a:t>mediċini</a:t>
            </a:r>
            <a:r>
              <a:rPr lang="en-GB" dirty="0">
                <a:solidFill>
                  <a:srgbClr val="333333"/>
                </a:solidFill>
                <a:latin typeface="Segoe UI" panose="020B0502040204020203" pitchFamily="34" charset="0"/>
              </a:rPr>
              <a:t> </a:t>
            </a:r>
            <a:r>
              <a:rPr lang="en-GB" dirty="0" err="1">
                <a:solidFill>
                  <a:srgbClr val="333333"/>
                </a:solidFill>
                <a:latin typeface="Segoe UI" panose="020B0502040204020203" pitchFamily="34" charset="0"/>
              </a:rPr>
              <a:t>bbottiljati</a:t>
            </a:r>
            <a:r>
              <a:rPr lang="en-GB" dirty="0">
                <a:solidFill>
                  <a:srgbClr val="333333"/>
                </a:solidFill>
                <a:latin typeface="Segoe UI" panose="020B0502040204020203" pitchFamily="34" charset="0"/>
              </a:rPr>
              <a:t>, u </a:t>
            </a:r>
            <a:r>
              <a:rPr lang="en-GB" dirty="0" err="1">
                <a:solidFill>
                  <a:srgbClr val="333333"/>
                </a:solidFill>
                <a:latin typeface="Segoe UI" panose="020B0502040204020203" pitchFamily="34" charset="0"/>
              </a:rPr>
              <a:t>tubi</a:t>
            </a:r>
            <a:r>
              <a:rPr lang="en-GB" dirty="0">
                <a:solidFill>
                  <a:srgbClr val="333333"/>
                </a:solidFill>
                <a:latin typeface="Segoe UI" panose="020B0502040204020203" pitchFamily="34" charset="0"/>
              </a:rPr>
              <a:t> </a:t>
            </a:r>
            <a:r>
              <a:rPr lang="en-GB" dirty="0" err="1">
                <a:solidFill>
                  <a:srgbClr val="333333"/>
                </a:solidFill>
                <a:latin typeface="Segoe UI" panose="020B0502040204020203" pitchFamily="34" charset="0"/>
              </a:rPr>
              <a:t>tal-krema</a:t>
            </a:r>
            <a:r>
              <a:rPr lang="en-GB" dirty="0">
                <a:solidFill>
                  <a:srgbClr val="333333"/>
                </a:solidFill>
                <a:latin typeface="Segoe UI" panose="020B0502040204020203" pitchFamily="34" charset="0"/>
              </a:rPr>
              <a:t> </a:t>
            </a:r>
            <a:r>
              <a:rPr lang="en-GB" dirty="0" err="1">
                <a:solidFill>
                  <a:srgbClr val="333333"/>
                </a:solidFill>
                <a:latin typeface="Segoe UI" panose="020B0502040204020203" pitchFamily="34" charset="0"/>
              </a:rPr>
              <a:t>mediċinali</a:t>
            </a:r>
            <a:r>
              <a:rPr lang="en-GB" dirty="0">
                <a:solidFill>
                  <a:srgbClr val="333333"/>
                </a:solidFill>
                <a:latin typeface="Segoe UI" panose="020B0502040204020203" pitchFamily="34" charset="0"/>
              </a:rPr>
              <a:t> </a:t>
            </a:r>
            <a:r>
              <a:rPr lang="en-GB" dirty="0" err="1">
                <a:solidFill>
                  <a:srgbClr val="333333"/>
                </a:solidFill>
                <a:latin typeface="Segoe UI" panose="020B0502040204020203" pitchFamily="34" charset="0"/>
              </a:rPr>
              <a:t>jistgħu</a:t>
            </a:r>
            <a:r>
              <a:rPr lang="en-GB" dirty="0">
                <a:solidFill>
                  <a:srgbClr val="333333"/>
                </a:solidFill>
                <a:latin typeface="Segoe UI" panose="020B0502040204020203" pitchFamily="34" charset="0"/>
              </a:rPr>
              <a:t> </a:t>
            </a:r>
            <a:r>
              <a:rPr lang="en-GB" dirty="0" err="1">
                <a:solidFill>
                  <a:srgbClr val="333333"/>
                </a:solidFill>
                <a:latin typeface="Segoe UI" panose="020B0502040204020203" pitchFamily="34" charset="0"/>
              </a:rPr>
              <a:t>jitqiegħdu</a:t>
            </a:r>
            <a:r>
              <a:rPr lang="en-GB" dirty="0">
                <a:solidFill>
                  <a:srgbClr val="333333"/>
                </a:solidFill>
                <a:latin typeface="Segoe UI" panose="020B0502040204020203" pitchFamily="34" charset="0"/>
              </a:rPr>
              <a:t> </a:t>
            </a:r>
            <a:r>
              <a:rPr lang="en-GB" dirty="0" err="1">
                <a:solidFill>
                  <a:srgbClr val="333333"/>
                </a:solidFill>
                <a:latin typeface="Segoe UI" panose="020B0502040204020203" pitchFamily="34" charset="0"/>
              </a:rPr>
              <a:t>f'kontenituri</a:t>
            </a:r>
            <a:r>
              <a:rPr lang="en-GB" dirty="0">
                <a:solidFill>
                  <a:srgbClr val="333333"/>
                </a:solidFill>
                <a:latin typeface="Segoe UI" panose="020B0502040204020203" pitchFamily="34" charset="0"/>
              </a:rPr>
              <a:t> </a:t>
            </a:r>
            <a:r>
              <a:rPr lang="en-GB" dirty="0" err="1">
                <a:solidFill>
                  <a:srgbClr val="333333"/>
                </a:solidFill>
                <a:latin typeface="Segoe UI" panose="020B0502040204020203" pitchFamily="34" charset="0"/>
              </a:rPr>
              <a:t>tal-iskart</a:t>
            </a:r>
            <a:r>
              <a:rPr lang="en-GB" dirty="0">
                <a:solidFill>
                  <a:srgbClr val="333333"/>
                </a:solidFill>
                <a:latin typeface="Segoe UI" panose="020B0502040204020203" pitchFamily="34" charset="0"/>
              </a:rPr>
              <a:t> </a:t>
            </a:r>
            <a:r>
              <a:rPr lang="en-GB" dirty="0" err="1">
                <a:solidFill>
                  <a:srgbClr val="333333"/>
                </a:solidFill>
                <a:latin typeface="Segoe UI" panose="020B0502040204020203" pitchFamily="34" charset="0"/>
              </a:rPr>
              <a:t>iddisinjati</a:t>
            </a:r>
            <a:r>
              <a:rPr lang="en-GB" dirty="0">
                <a:solidFill>
                  <a:srgbClr val="333333"/>
                </a:solidFill>
                <a:latin typeface="Segoe UI" panose="020B0502040204020203" pitchFamily="34" charset="0"/>
              </a:rPr>
              <a:t> </a:t>
            </a:r>
            <a:r>
              <a:rPr lang="en-GB" dirty="0" err="1">
                <a:solidFill>
                  <a:srgbClr val="333333"/>
                </a:solidFill>
                <a:latin typeface="Segoe UI" panose="020B0502040204020203" pitchFamily="34" charset="0"/>
              </a:rPr>
              <a:t>apposta</a:t>
            </a:r>
            <a:r>
              <a:rPr lang="en-GB" dirty="0">
                <a:solidFill>
                  <a:srgbClr val="333333"/>
                </a:solidFill>
                <a:latin typeface="Segoe UI" panose="020B0502040204020203" pitchFamily="34" charset="0"/>
              </a:rPr>
              <a:t> li </a:t>
            </a:r>
            <a:r>
              <a:rPr lang="en-GB" dirty="0" err="1">
                <a:solidFill>
                  <a:srgbClr val="333333"/>
                </a:solidFill>
                <a:latin typeface="Segoe UI" panose="020B0502040204020203" pitchFamily="34" charset="0"/>
              </a:rPr>
              <a:t>jinsabu</a:t>
            </a:r>
            <a:r>
              <a:rPr lang="en-GB" dirty="0">
                <a:solidFill>
                  <a:srgbClr val="333333"/>
                </a:solidFill>
                <a:latin typeface="Segoe UI" panose="020B0502040204020203" pitchFamily="34" charset="0"/>
              </a:rPr>
              <a:t> </a:t>
            </a:r>
            <a:r>
              <a:rPr lang="en-GB" dirty="0" err="1">
                <a:solidFill>
                  <a:srgbClr val="333333"/>
                </a:solidFill>
                <a:latin typeface="Segoe UI" panose="020B0502040204020203" pitchFamily="34" charset="0"/>
              </a:rPr>
              <a:t>f'dawn</a:t>
            </a:r>
            <a:r>
              <a:rPr lang="en-GB" dirty="0">
                <a:solidFill>
                  <a:srgbClr val="333333"/>
                </a:solidFill>
                <a:latin typeface="Segoe UI" panose="020B0502040204020203" pitchFamily="34" charset="0"/>
              </a:rPr>
              <a:t> l-</a:t>
            </a:r>
            <a:r>
              <a:rPr lang="en-GB" dirty="0" err="1">
                <a:solidFill>
                  <a:srgbClr val="333333"/>
                </a:solidFill>
                <a:latin typeface="Segoe UI" panose="020B0502040204020203" pitchFamily="34" charset="0"/>
              </a:rPr>
              <a:t>ispiżeriji</a:t>
            </a:r>
            <a:r>
              <a:rPr lang="en-GB" dirty="0">
                <a:solidFill>
                  <a:srgbClr val="333333"/>
                </a:solidFill>
                <a:latin typeface="Segoe UI" panose="020B0502040204020203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rgbClr val="333333"/>
              </a:solidFill>
              <a:latin typeface="Segoe UI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err="1">
                <a:solidFill>
                  <a:srgbClr val="333333"/>
                </a:solidFill>
                <a:latin typeface="Segoe UI" panose="020B0502040204020203" pitchFamily="34" charset="0"/>
              </a:rPr>
              <a:t>Qabel</a:t>
            </a:r>
            <a:r>
              <a:rPr lang="en-GB" dirty="0">
                <a:solidFill>
                  <a:srgbClr val="333333"/>
                </a:solidFill>
                <a:latin typeface="Segoe UI" panose="020B0502040204020203" pitchFamily="34" charset="0"/>
              </a:rPr>
              <a:t> ma </a:t>
            </a:r>
            <a:r>
              <a:rPr lang="en-GB" dirty="0" err="1">
                <a:solidFill>
                  <a:srgbClr val="333333"/>
                </a:solidFill>
                <a:latin typeface="Segoe UI" panose="020B0502040204020203" pitchFamily="34" charset="0"/>
              </a:rPr>
              <a:t>jintremew</a:t>
            </a:r>
            <a:r>
              <a:rPr lang="en-GB" dirty="0">
                <a:solidFill>
                  <a:srgbClr val="333333"/>
                </a:solidFill>
                <a:latin typeface="Segoe UI" panose="020B0502040204020203" pitchFamily="34" charset="0"/>
              </a:rPr>
              <a:t> xi </a:t>
            </a:r>
            <a:r>
              <a:rPr lang="en-GB" dirty="0" err="1">
                <a:solidFill>
                  <a:srgbClr val="333333"/>
                </a:solidFill>
                <a:latin typeface="Segoe UI" panose="020B0502040204020203" pitchFamily="34" charset="0"/>
              </a:rPr>
              <a:t>mediċini</a:t>
            </a:r>
            <a:r>
              <a:rPr lang="en-GB" dirty="0">
                <a:solidFill>
                  <a:srgbClr val="333333"/>
                </a:solidFill>
                <a:latin typeface="Segoe UI" panose="020B0502040204020203" pitchFamily="34" charset="0"/>
              </a:rPr>
              <a:t>, l-</a:t>
            </a:r>
            <a:r>
              <a:rPr lang="en-GB" dirty="0" err="1">
                <a:solidFill>
                  <a:srgbClr val="333333"/>
                </a:solidFill>
                <a:latin typeface="Segoe UI" panose="020B0502040204020203" pitchFamily="34" charset="0"/>
              </a:rPr>
              <a:t>ippakkjar</a:t>
            </a:r>
            <a:r>
              <a:rPr lang="en-GB" dirty="0">
                <a:solidFill>
                  <a:srgbClr val="333333"/>
                </a:solidFill>
                <a:latin typeface="Segoe UI" panose="020B0502040204020203" pitchFamily="34" charset="0"/>
              </a:rPr>
              <a:t>, </a:t>
            </a:r>
            <a:r>
              <a:rPr lang="en-GB" dirty="0" err="1">
                <a:solidFill>
                  <a:srgbClr val="333333"/>
                </a:solidFill>
                <a:latin typeface="Segoe UI" panose="020B0502040204020203" pitchFamily="34" charset="0"/>
              </a:rPr>
              <a:t>fuljetti</a:t>
            </a:r>
            <a:r>
              <a:rPr lang="en-GB" dirty="0">
                <a:solidFill>
                  <a:srgbClr val="333333"/>
                </a:solidFill>
                <a:latin typeface="Segoe UI" panose="020B0502040204020203" pitchFamily="34" charset="0"/>
              </a:rPr>
              <a:t> ta '</a:t>
            </a:r>
            <a:r>
              <a:rPr lang="en-GB" dirty="0" err="1">
                <a:solidFill>
                  <a:srgbClr val="333333"/>
                </a:solidFill>
                <a:latin typeface="Segoe UI" panose="020B0502040204020203" pitchFamily="34" charset="0"/>
              </a:rPr>
              <a:t>informazzjoni</a:t>
            </a:r>
            <a:r>
              <a:rPr lang="en-GB" dirty="0">
                <a:solidFill>
                  <a:srgbClr val="333333"/>
                </a:solidFill>
                <a:latin typeface="Segoe UI" panose="020B0502040204020203" pitchFamily="34" charset="0"/>
              </a:rPr>
              <a:t>, u </a:t>
            </a:r>
            <a:r>
              <a:rPr lang="en-GB" dirty="0" err="1">
                <a:solidFill>
                  <a:srgbClr val="333333"/>
                </a:solidFill>
                <a:latin typeface="Segoe UI" panose="020B0502040204020203" pitchFamily="34" charset="0"/>
              </a:rPr>
              <a:t>kwalunkwe</a:t>
            </a:r>
            <a:r>
              <a:rPr lang="en-GB" dirty="0">
                <a:solidFill>
                  <a:srgbClr val="333333"/>
                </a:solidFill>
                <a:latin typeface="Segoe UI" panose="020B0502040204020203" pitchFamily="34" charset="0"/>
              </a:rPr>
              <a:t> </a:t>
            </a:r>
            <a:r>
              <a:rPr lang="en-GB" dirty="0" err="1">
                <a:solidFill>
                  <a:srgbClr val="333333"/>
                </a:solidFill>
                <a:latin typeface="Segoe UI" panose="020B0502040204020203" pitchFamily="34" charset="0"/>
              </a:rPr>
              <a:t>tappijiet</a:t>
            </a:r>
            <a:r>
              <a:rPr lang="en-GB" dirty="0">
                <a:solidFill>
                  <a:srgbClr val="333333"/>
                </a:solidFill>
                <a:latin typeface="Segoe UI" panose="020B0502040204020203" pitchFamily="34" charset="0"/>
              </a:rPr>
              <a:t> </a:t>
            </a:r>
            <a:r>
              <a:rPr lang="en-GB" dirty="0" err="1">
                <a:solidFill>
                  <a:srgbClr val="333333"/>
                </a:solidFill>
                <a:latin typeface="Segoe UI" panose="020B0502040204020203" pitchFamily="34" charset="0"/>
              </a:rPr>
              <a:t>tal-plastik</a:t>
            </a:r>
            <a:r>
              <a:rPr lang="en-GB" dirty="0">
                <a:solidFill>
                  <a:srgbClr val="333333"/>
                </a:solidFill>
                <a:latin typeface="Segoe UI" panose="020B0502040204020203" pitchFamily="34" charset="0"/>
              </a:rPr>
              <a:t>, </a:t>
            </a:r>
            <a:r>
              <a:rPr lang="en-GB" dirty="0" err="1">
                <a:solidFill>
                  <a:srgbClr val="333333"/>
                </a:solidFill>
                <a:latin typeface="Segoe UI" panose="020B0502040204020203" pitchFamily="34" charset="0"/>
              </a:rPr>
              <a:t>tazzi</a:t>
            </a:r>
            <a:r>
              <a:rPr lang="en-GB" dirty="0">
                <a:solidFill>
                  <a:srgbClr val="333333"/>
                </a:solidFill>
                <a:latin typeface="Segoe UI" panose="020B0502040204020203" pitchFamily="34" charset="0"/>
              </a:rPr>
              <a:t> jew </a:t>
            </a:r>
            <a:r>
              <a:rPr lang="en-GB" dirty="0" err="1">
                <a:solidFill>
                  <a:srgbClr val="333333"/>
                </a:solidFill>
                <a:latin typeface="Segoe UI" panose="020B0502040204020203" pitchFamily="34" charset="0"/>
              </a:rPr>
              <a:t>mgħaref</a:t>
            </a:r>
            <a:r>
              <a:rPr lang="en-GB" dirty="0">
                <a:solidFill>
                  <a:srgbClr val="333333"/>
                </a:solidFill>
                <a:latin typeface="Segoe UI" panose="020B0502040204020203" pitchFamily="34" charset="0"/>
              </a:rPr>
              <a:t> </a:t>
            </a:r>
            <a:r>
              <a:rPr lang="en-GB" dirty="0" err="1">
                <a:solidFill>
                  <a:srgbClr val="333333"/>
                </a:solidFill>
                <a:latin typeface="Segoe UI" panose="020B0502040204020203" pitchFamily="34" charset="0"/>
              </a:rPr>
              <a:t>għandhom</a:t>
            </a:r>
            <a:r>
              <a:rPr lang="en-GB" dirty="0">
                <a:solidFill>
                  <a:srgbClr val="333333"/>
                </a:solidFill>
                <a:latin typeface="Segoe UI" panose="020B0502040204020203" pitchFamily="34" charset="0"/>
              </a:rPr>
              <a:t> </a:t>
            </a:r>
            <a:r>
              <a:rPr lang="en-GB" dirty="0" err="1">
                <a:solidFill>
                  <a:srgbClr val="333333"/>
                </a:solidFill>
                <a:latin typeface="Segoe UI" panose="020B0502040204020203" pitchFamily="34" charset="0"/>
              </a:rPr>
              <a:t>jintremew</a:t>
            </a:r>
            <a:r>
              <a:rPr lang="en-GB" dirty="0">
                <a:solidFill>
                  <a:srgbClr val="333333"/>
                </a:solidFill>
                <a:latin typeface="Segoe UI" panose="020B0502040204020203" pitchFamily="34" charset="0"/>
              </a:rPr>
              <a:t> fil-</a:t>
            </a:r>
            <a:r>
              <a:rPr lang="en-GB" dirty="0" err="1">
                <a:solidFill>
                  <a:srgbClr val="333333"/>
                </a:solidFill>
                <a:latin typeface="Segoe UI" panose="020B0502040204020203" pitchFamily="34" charset="0"/>
              </a:rPr>
              <a:t>borża</a:t>
            </a:r>
            <a:r>
              <a:rPr lang="en-GB" dirty="0">
                <a:solidFill>
                  <a:srgbClr val="333333"/>
                </a:solidFill>
                <a:latin typeface="Segoe UI" panose="020B0502040204020203" pitchFamily="34" charset="0"/>
              </a:rPr>
              <a:t> tar-</a:t>
            </a:r>
            <a:r>
              <a:rPr lang="en-GB" dirty="0" err="1">
                <a:solidFill>
                  <a:srgbClr val="333333"/>
                </a:solidFill>
                <a:latin typeface="Segoe UI" panose="020B0502040204020203" pitchFamily="34" charset="0"/>
              </a:rPr>
              <a:t>riċiklaġġ</a:t>
            </a:r>
            <a:r>
              <a:rPr lang="en-GB" dirty="0">
                <a:solidFill>
                  <a:srgbClr val="333333"/>
                </a:solidFill>
                <a:latin typeface="Segoe UI" panose="020B0502040204020203" pitchFamily="34" charset="0"/>
              </a:rPr>
              <a:t> </a:t>
            </a:r>
            <a:r>
              <a:rPr lang="en-GB" dirty="0" err="1">
                <a:solidFill>
                  <a:srgbClr val="333333"/>
                </a:solidFill>
                <a:latin typeface="Segoe UI" panose="020B0502040204020203" pitchFamily="34" charset="0"/>
              </a:rPr>
              <a:t>griż</a:t>
            </a:r>
            <a:r>
              <a:rPr lang="en-GB" dirty="0">
                <a:solidFill>
                  <a:srgbClr val="333333"/>
                </a:solidFill>
                <a:latin typeface="Segoe UI" panose="020B0502040204020203" pitchFamily="34" charset="0"/>
              </a:rPr>
              <a:t> </a:t>
            </a:r>
            <a:r>
              <a:rPr lang="en-GB" dirty="0" err="1">
                <a:solidFill>
                  <a:srgbClr val="333333"/>
                </a:solidFill>
                <a:latin typeface="Segoe UI" panose="020B0502040204020203" pitchFamily="34" charset="0"/>
              </a:rPr>
              <a:t>użata</a:t>
            </a:r>
            <a:r>
              <a:rPr lang="en-GB" dirty="0">
                <a:solidFill>
                  <a:srgbClr val="333333"/>
                </a:solidFill>
                <a:latin typeface="Segoe UI" panose="020B0502040204020203" pitchFamily="34" charset="0"/>
              </a:rPr>
              <a:t> </a:t>
            </a:r>
            <a:r>
              <a:rPr lang="en-GB" dirty="0" err="1">
                <a:solidFill>
                  <a:srgbClr val="333333"/>
                </a:solidFill>
                <a:latin typeface="Segoe UI" panose="020B0502040204020203" pitchFamily="34" charset="0"/>
              </a:rPr>
              <a:t>għal</a:t>
            </a:r>
            <a:r>
              <a:rPr lang="en-GB" dirty="0">
                <a:solidFill>
                  <a:srgbClr val="333333"/>
                </a:solidFill>
                <a:latin typeface="Segoe UI" panose="020B0502040204020203" pitchFamily="34" charset="0"/>
              </a:rPr>
              <a:t> </a:t>
            </a:r>
            <a:r>
              <a:rPr lang="en-GB" dirty="0" err="1">
                <a:solidFill>
                  <a:srgbClr val="333333"/>
                </a:solidFill>
                <a:latin typeface="Segoe UI" panose="020B0502040204020203" pitchFamily="34" charset="0"/>
              </a:rPr>
              <a:t>riċiklabbli</a:t>
            </a:r>
            <a:r>
              <a:rPr lang="en-GB" dirty="0">
                <a:solidFill>
                  <a:srgbClr val="333333"/>
                </a:solidFill>
                <a:latin typeface="Segoe UI" panose="020B0502040204020203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rgbClr val="333333"/>
              </a:solidFill>
              <a:latin typeface="Segoe UI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333333"/>
                </a:solidFill>
                <a:latin typeface="Segoe UI" panose="020B0502040204020203" pitchFamily="34" charset="0"/>
              </a:rPr>
              <a:t>L-</a:t>
            </a:r>
            <a:r>
              <a:rPr lang="en-GB" dirty="0" err="1">
                <a:solidFill>
                  <a:srgbClr val="333333"/>
                </a:solidFill>
                <a:latin typeface="Segoe UI" panose="020B0502040204020203" pitchFamily="34" charset="0"/>
              </a:rPr>
              <a:t>Iskema</a:t>
            </a:r>
            <a:r>
              <a:rPr lang="en-GB" dirty="0">
                <a:solidFill>
                  <a:srgbClr val="333333"/>
                </a:solidFill>
                <a:latin typeface="Segoe UI" panose="020B0502040204020203" pitchFamily="34" charset="0"/>
              </a:rPr>
              <a:t> </a:t>
            </a:r>
            <a:r>
              <a:rPr lang="en-GB" dirty="0" err="1">
                <a:solidFill>
                  <a:srgbClr val="333333"/>
                </a:solidFill>
                <a:latin typeface="Segoe UI" panose="020B0502040204020203" pitchFamily="34" charset="0"/>
              </a:rPr>
              <a:t>mhix</a:t>
            </a:r>
            <a:r>
              <a:rPr lang="en-GB" dirty="0">
                <a:solidFill>
                  <a:srgbClr val="333333"/>
                </a:solidFill>
                <a:latin typeface="Segoe UI" panose="020B0502040204020203" pitchFamily="34" charset="0"/>
              </a:rPr>
              <a:t> </a:t>
            </a:r>
            <a:r>
              <a:rPr lang="en-GB" dirty="0" err="1">
                <a:solidFill>
                  <a:srgbClr val="333333"/>
                </a:solidFill>
                <a:latin typeface="Segoe UI" panose="020B0502040204020203" pitchFamily="34" charset="0"/>
              </a:rPr>
              <a:t>maħsuba</a:t>
            </a:r>
            <a:r>
              <a:rPr lang="en-GB" dirty="0">
                <a:solidFill>
                  <a:srgbClr val="333333"/>
                </a:solidFill>
                <a:latin typeface="Segoe UI" panose="020B0502040204020203" pitchFamily="34" charset="0"/>
              </a:rPr>
              <a:t> </a:t>
            </a:r>
            <a:r>
              <a:rPr lang="en-GB" dirty="0" err="1">
                <a:solidFill>
                  <a:srgbClr val="333333"/>
                </a:solidFill>
                <a:latin typeface="Segoe UI" panose="020B0502040204020203" pitchFamily="34" charset="0"/>
              </a:rPr>
              <a:t>għall-iskart</a:t>
            </a:r>
            <a:r>
              <a:rPr lang="en-GB" dirty="0">
                <a:solidFill>
                  <a:srgbClr val="333333"/>
                </a:solidFill>
                <a:latin typeface="Segoe UI" panose="020B0502040204020203" pitchFamily="34" charset="0"/>
              </a:rPr>
              <a:t> </a:t>
            </a:r>
            <a:r>
              <a:rPr lang="en-GB" dirty="0" err="1">
                <a:solidFill>
                  <a:srgbClr val="333333"/>
                </a:solidFill>
                <a:latin typeface="Segoe UI" panose="020B0502040204020203" pitchFamily="34" charset="0"/>
              </a:rPr>
              <a:t>industrijali</a:t>
            </a:r>
            <a:r>
              <a:rPr lang="en-GB" dirty="0">
                <a:solidFill>
                  <a:srgbClr val="333333"/>
                </a:solidFill>
                <a:latin typeface="Segoe UI" panose="020B0502040204020203" pitchFamily="34" charset="0"/>
              </a:rPr>
              <a:t>. </a:t>
            </a:r>
            <a:r>
              <a:rPr lang="en-GB" dirty="0" err="1">
                <a:solidFill>
                  <a:srgbClr val="333333"/>
                </a:solidFill>
                <a:latin typeface="Segoe UI" panose="020B0502040204020203" pitchFamily="34" charset="0"/>
              </a:rPr>
              <a:t>Għall-iskart</a:t>
            </a:r>
            <a:r>
              <a:rPr lang="en-GB" dirty="0">
                <a:solidFill>
                  <a:srgbClr val="333333"/>
                </a:solidFill>
                <a:latin typeface="Segoe UI" panose="020B0502040204020203" pitchFamily="34" charset="0"/>
              </a:rPr>
              <a:t> </a:t>
            </a:r>
            <a:r>
              <a:rPr lang="en-GB" dirty="0" err="1">
                <a:solidFill>
                  <a:srgbClr val="333333"/>
                </a:solidFill>
                <a:latin typeface="Segoe UI" panose="020B0502040204020203" pitchFamily="34" charset="0"/>
              </a:rPr>
              <a:t>industrijali</a:t>
            </a:r>
            <a:r>
              <a:rPr lang="en-GB" dirty="0">
                <a:solidFill>
                  <a:srgbClr val="333333"/>
                </a:solidFill>
                <a:latin typeface="Segoe UI" panose="020B0502040204020203" pitchFamily="34" charset="0"/>
              </a:rPr>
              <a:t> Malta </a:t>
            </a:r>
            <a:r>
              <a:rPr lang="en-GB" dirty="0" err="1">
                <a:solidFill>
                  <a:srgbClr val="333333"/>
                </a:solidFill>
                <a:latin typeface="Segoe UI" panose="020B0502040204020203" pitchFamily="34" charset="0"/>
              </a:rPr>
              <a:t>tipprovdi</a:t>
            </a:r>
            <a:r>
              <a:rPr lang="en-GB" dirty="0">
                <a:solidFill>
                  <a:srgbClr val="333333"/>
                </a:solidFill>
                <a:latin typeface="Segoe UI" panose="020B0502040204020203" pitchFamily="34" charset="0"/>
              </a:rPr>
              <a:t> </a:t>
            </a:r>
            <a:r>
              <a:rPr lang="en-GB" dirty="0" err="1">
                <a:solidFill>
                  <a:srgbClr val="333333"/>
                </a:solidFill>
                <a:latin typeface="Segoe UI" panose="020B0502040204020203" pitchFamily="34" charset="0"/>
              </a:rPr>
              <a:t>lill-entitajiet</a:t>
            </a:r>
            <a:r>
              <a:rPr lang="en-GB" dirty="0">
                <a:solidFill>
                  <a:srgbClr val="333333"/>
                </a:solidFill>
                <a:latin typeface="Segoe UI" panose="020B0502040204020203" pitchFamily="34" charset="0"/>
              </a:rPr>
              <a:t> </a:t>
            </a:r>
            <a:r>
              <a:rPr lang="en-GB" dirty="0" err="1">
                <a:solidFill>
                  <a:srgbClr val="333333"/>
                </a:solidFill>
                <a:latin typeface="Segoe UI" panose="020B0502040204020203" pitchFamily="34" charset="0"/>
              </a:rPr>
              <a:t>kummerċjali</a:t>
            </a:r>
            <a:r>
              <a:rPr lang="en-GB" dirty="0">
                <a:solidFill>
                  <a:srgbClr val="333333"/>
                </a:solidFill>
                <a:latin typeface="Segoe UI" panose="020B0502040204020203" pitchFamily="34" charset="0"/>
              </a:rPr>
              <a:t> s-</a:t>
            </a:r>
            <a:r>
              <a:rPr lang="en-GB" dirty="0" err="1">
                <a:solidFill>
                  <a:srgbClr val="333333"/>
                </a:solidFill>
                <a:latin typeface="Segoe UI" panose="020B0502040204020203" pitchFamily="34" charset="0"/>
              </a:rPr>
              <a:t>servizzi</a:t>
            </a:r>
            <a:r>
              <a:rPr lang="en-GB" dirty="0">
                <a:solidFill>
                  <a:srgbClr val="333333"/>
                </a:solidFill>
                <a:latin typeface="Segoe UI" panose="020B0502040204020203" pitchFamily="34" charset="0"/>
              </a:rPr>
              <a:t> </a:t>
            </a:r>
            <a:r>
              <a:rPr lang="en-GB" dirty="0" err="1">
                <a:solidFill>
                  <a:srgbClr val="333333"/>
                </a:solidFill>
                <a:latin typeface="Segoe UI" panose="020B0502040204020203" pitchFamily="34" charset="0"/>
              </a:rPr>
              <a:t>meħtieġa</a:t>
            </a:r>
            <a:r>
              <a:rPr lang="en-GB" dirty="0">
                <a:solidFill>
                  <a:srgbClr val="333333"/>
                </a:solidFill>
                <a:latin typeface="Segoe UI" panose="020B0502040204020203" pitchFamily="34" charset="0"/>
              </a:rPr>
              <a:t> </a:t>
            </a:r>
            <a:r>
              <a:rPr lang="en-GB" dirty="0" err="1">
                <a:solidFill>
                  <a:srgbClr val="333333"/>
                </a:solidFill>
                <a:latin typeface="Segoe UI" panose="020B0502040204020203" pitchFamily="34" charset="0"/>
              </a:rPr>
              <a:t>biex</a:t>
            </a:r>
            <a:r>
              <a:rPr lang="en-GB" dirty="0">
                <a:solidFill>
                  <a:srgbClr val="333333"/>
                </a:solidFill>
                <a:latin typeface="Segoe UI" panose="020B0502040204020203" pitchFamily="34" charset="0"/>
              </a:rPr>
              <a:t> </a:t>
            </a:r>
            <a:r>
              <a:rPr lang="en-GB" dirty="0" err="1">
                <a:solidFill>
                  <a:srgbClr val="333333"/>
                </a:solidFill>
                <a:latin typeface="Segoe UI" panose="020B0502040204020203" pitchFamily="34" charset="0"/>
              </a:rPr>
              <a:t>jarmu</a:t>
            </a:r>
            <a:r>
              <a:rPr lang="en-GB" dirty="0">
                <a:solidFill>
                  <a:srgbClr val="333333"/>
                </a:solidFill>
                <a:latin typeface="Segoe UI" panose="020B0502040204020203" pitchFamily="34" charset="0"/>
              </a:rPr>
              <a:t> l-</a:t>
            </a:r>
            <a:r>
              <a:rPr lang="en-GB" dirty="0" err="1">
                <a:solidFill>
                  <a:srgbClr val="333333"/>
                </a:solidFill>
                <a:latin typeface="Segoe UI" panose="020B0502040204020203" pitchFamily="34" charset="0"/>
              </a:rPr>
              <a:t>iskart</a:t>
            </a:r>
            <a:r>
              <a:rPr lang="en-GB" dirty="0">
                <a:solidFill>
                  <a:srgbClr val="333333"/>
                </a:solidFill>
                <a:latin typeface="Segoe UI" panose="020B0502040204020203" pitchFamily="34" charset="0"/>
              </a:rPr>
              <a:t> </a:t>
            </a:r>
            <a:r>
              <a:rPr lang="en-GB" dirty="0" err="1">
                <a:solidFill>
                  <a:srgbClr val="333333"/>
                </a:solidFill>
                <a:latin typeface="Segoe UI" panose="020B0502040204020203" pitchFamily="34" charset="0"/>
              </a:rPr>
              <a:t>tagħhom</a:t>
            </a:r>
            <a:r>
              <a:rPr lang="en-GB" dirty="0">
                <a:solidFill>
                  <a:srgbClr val="333333"/>
                </a:solidFill>
                <a:latin typeface="Segoe UI" panose="020B0502040204020203" pitchFamily="34" charset="0"/>
              </a:rPr>
              <a:t> </a:t>
            </a:r>
            <a:r>
              <a:rPr lang="en-GB" dirty="0" err="1">
                <a:solidFill>
                  <a:srgbClr val="333333"/>
                </a:solidFill>
                <a:latin typeface="Segoe UI" panose="020B0502040204020203" pitchFamily="34" charset="0"/>
              </a:rPr>
              <a:t>b’mod</a:t>
            </a:r>
            <a:r>
              <a:rPr lang="en-GB" dirty="0">
                <a:solidFill>
                  <a:srgbClr val="333333"/>
                </a:solidFill>
                <a:latin typeface="Segoe UI" panose="020B0502040204020203" pitchFamily="34" charset="0"/>
              </a:rPr>
              <a:t> </a:t>
            </a:r>
            <a:r>
              <a:rPr lang="en-GB" dirty="0" err="1">
                <a:solidFill>
                  <a:srgbClr val="333333"/>
                </a:solidFill>
                <a:latin typeface="Segoe UI" panose="020B0502040204020203" pitchFamily="34" charset="0"/>
              </a:rPr>
              <a:t>sigur</a:t>
            </a:r>
            <a:r>
              <a:rPr lang="en-GB" dirty="0">
                <a:solidFill>
                  <a:srgbClr val="333333"/>
                </a:solidFill>
                <a:latin typeface="Segoe UI" panose="020B0502040204020203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567192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D101AA75-9CC9-7D06-6708-98AC32F4A41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80972" y="5267537"/>
            <a:ext cx="7874000" cy="781632"/>
          </a:xfrm>
          <a:prstGeom prst="rect">
            <a:avLst/>
          </a:prstGeom>
        </p:spPr>
        <p:txBody>
          <a:bodyPr/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984158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EA7A4201-8AA6-A250-A578-E785FB6D62B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mt-MT" sz="2800" b="1">
                <a:latin typeface="EC Square Sans Pro" panose="020B0506040000020004" pitchFamily="34" charset="0"/>
              </a:rPr>
              <a:t>Għan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5FE635C-E70F-8B1F-2FAD-7C287FAAC35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9600" y="1758950"/>
            <a:ext cx="10820400" cy="4876800"/>
          </a:xfrm>
        </p:spPr>
        <p:txBody>
          <a:bodyPr/>
          <a:lstStyle/>
          <a:p>
            <a:pPr marL="457200" indent="-457200" algn="l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mt-MT" sz="2400" b="1" dirty="0">
                <a:latin typeface="EC Square Sans Pro" panose="020B0506040000020004" pitchFamily="34" charset="0"/>
              </a:rPr>
              <a:t>Biex jiġu ppreżentati d-dispożizzjonijiet fir-rigward tal-użu ta’ prodotti mediċinali antimikrobiċi u għall-profilassi, għall-metafilassi, għat-trattament u għall-għalf. </a:t>
            </a:r>
          </a:p>
          <a:p>
            <a:pPr marL="457200" indent="-457200" algn="l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mt-MT" sz="2400" b="1" dirty="0">
                <a:latin typeface="EC Square Sans Pro" panose="020B0506040000020004" pitchFamily="34" charset="0"/>
              </a:rPr>
              <a:t>Il-listi ta’ antimikrobiċi li jistgħu jintużaw b’mod ġenerali, ċirkostanzi speċifiċi jew għal speċijiet speċifiċi jew f’ċerti kundizzjonijiet. </a:t>
            </a:r>
          </a:p>
          <a:p>
            <a:pPr marL="457200" indent="-457200" algn="l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mt-MT" sz="2400" b="1" dirty="0">
                <a:latin typeface="EC Square Sans Pro" panose="020B0506040000020004" pitchFamily="34" charset="0"/>
              </a:rPr>
              <a:t>Se jiġu ppreżentati wkoll regolamenti jew linji gwida nazzjonali.</a:t>
            </a:r>
          </a:p>
        </p:txBody>
      </p:sp>
    </p:spTree>
    <p:extLst>
      <p:ext uri="{BB962C8B-B14F-4D97-AF65-F5344CB8AC3E}">
        <p14:creationId xmlns:p14="http://schemas.microsoft.com/office/powerpoint/2010/main" val="4106039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8FF0C3B0-8099-791F-475C-767B65B12E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mt-MT" sz="2800">
                <a:latin typeface="EC Square Sans Pro" panose="020B0506040000020004" pitchFamily="34" charset="0"/>
              </a:rPr>
              <a:t>Kontenut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D83A1A9-65D4-4E6A-85BE-FE18C703815C}"/>
              </a:ext>
            </a:extLst>
          </p:cNvPr>
          <p:cNvSpPr txBox="1"/>
          <p:nvPr/>
        </p:nvSpPr>
        <p:spPr>
          <a:xfrm>
            <a:off x="762000" y="1031240"/>
            <a:ext cx="10439400" cy="53922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mt-MT" sz="2400" b="1" dirty="0">
                <a:solidFill>
                  <a:srgbClr val="002060"/>
                </a:solidFill>
                <a:latin typeface="EC Square Sans Pro" panose="020B0506040000020004" pitchFamily="34" charset="0"/>
              </a:rPr>
              <a:t>L-Użu ta’ Prodotti Mediċinali Veterinarji Antimikrobiċi </a:t>
            </a:r>
          </a:p>
          <a:p>
            <a:pPr marL="982663" lvl="1" indent="-627063">
              <a:lnSpc>
                <a:spcPct val="120000"/>
              </a:lnSpc>
              <a:buClr>
                <a:srgbClr val="2C7470"/>
              </a:buClr>
              <a:buFont typeface="EC Square Sans Pro" panose="020B0506040000020004" pitchFamily="34" charset="0"/>
              <a:buChar char="•"/>
            </a:pPr>
            <a:r>
              <a:rPr lang="mt-MT" sz="2400" dirty="0">
                <a:solidFill>
                  <a:srgbClr val="002060"/>
                </a:solidFill>
                <a:latin typeface="EC Square Sans Pro" panose="020B0506040000020004" pitchFamily="34" charset="0"/>
              </a:rPr>
              <a:t>Profilassi / Metafilassi / Trattament </a:t>
            </a:r>
          </a:p>
          <a:p>
            <a:pPr marL="982663" lvl="1" indent="-627063">
              <a:lnSpc>
                <a:spcPct val="120000"/>
              </a:lnSpc>
              <a:buClr>
                <a:srgbClr val="2C7470"/>
              </a:buClr>
              <a:buFont typeface="EC Square Sans Pro" panose="020B0506040000020004" pitchFamily="34" charset="0"/>
              <a:buChar char="•"/>
            </a:pPr>
            <a:r>
              <a:rPr lang="mt-MT" sz="2400" dirty="0">
                <a:solidFill>
                  <a:srgbClr val="002060"/>
                </a:solidFill>
                <a:latin typeface="EC Square Sans Pro" panose="020B0506040000020004" pitchFamily="34" charset="0"/>
              </a:rPr>
              <a:t>Il-lista ta’ antimikrobiċi riżervati għat-trattament ta’ ċerti infezzjonijiet fil-bnedmin (“lista ta’ riżerva”) </a:t>
            </a:r>
          </a:p>
          <a:p>
            <a:pPr marL="982663" lvl="1" indent="-627063">
              <a:lnSpc>
                <a:spcPct val="120000"/>
              </a:lnSpc>
              <a:buClr>
                <a:srgbClr val="2C7470"/>
              </a:buClr>
              <a:buFont typeface="EC Square Sans Pro" panose="020B0506040000020004" pitchFamily="34" charset="0"/>
              <a:buChar char="•"/>
            </a:pPr>
            <a:r>
              <a:rPr lang="mt-MT" sz="2400" dirty="0">
                <a:solidFill>
                  <a:srgbClr val="002060"/>
                </a:solidFill>
                <a:latin typeface="EC Square Sans Pro" panose="020B0506040000020004" pitchFamily="34" charset="0"/>
              </a:rPr>
              <a:t>Il-lista ta’ antimikrobiċi, li ma jistgħux jintużaw barra mit-termini tal-awtorizzazzjonijiet għat-tqegħid fis-suq tagħhom (“użu kaskata”) jew li għandhom jintużaw soġġetti għal ċerti kundizzjonijiet </a:t>
            </a:r>
          </a:p>
          <a:p>
            <a:pPr marL="982663" lvl="1" indent="-627063">
              <a:lnSpc>
                <a:spcPct val="120000"/>
              </a:lnSpc>
              <a:buClr>
                <a:srgbClr val="2C7470"/>
              </a:buClr>
              <a:buFont typeface="EC Square Sans Pro" panose="020B0506040000020004" pitchFamily="34" charset="0"/>
              <a:buChar char="•"/>
            </a:pPr>
            <a:r>
              <a:rPr lang="mt-MT" sz="2400" dirty="0">
                <a:solidFill>
                  <a:srgbClr val="002060"/>
                </a:solidFill>
                <a:latin typeface="EC Square Sans Pro" panose="020B0506040000020004" pitchFamily="34" charset="0"/>
              </a:rPr>
              <a:t>Il-lista ta’ antimikrobiċi għal speċijiet speċifiċi (jiġifieri speċijiet ekwini u annimali akkwatiċi) </a:t>
            </a:r>
          </a:p>
          <a:p>
            <a:pPr marL="982663" lvl="1" indent="-627063">
              <a:lnSpc>
                <a:spcPct val="120000"/>
              </a:lnSpc>
              <a:buClr>
                <a:srgbClr val="2C7470"/>
              </a:buClr>
              <a:buFont typeface="EC Square Sans Pro" panose="020B0506040000020004" pitchFamily="34" charset="0"/>
              <a:buChar char="•"/>
            </a:pPr>
            <a:r>
              <a:rPr lang="mt-MT" sz="2400" dirty="0">
                <a:solidFill>
                  <a:srgbClr val="002060"/>
                </a:solidFill>
                <a:latin typeface="EC Square Sans Pro" panose="020B0506040000020004" pitchFamily="34" charset="0"/>
              </a:rPr>
              <a:t>L-użu ta’ għalf medikat li fih antimikrobiċi </a:t>
            </a:r>
          </a:p>
          <a:p>
            <a:pPr marL="982663" lvl="1" indent="-627063">
              <a:lnSpc>
                <a:spcPct val="120000"/>
              </a:lnSpc>
              <a:buClr>
                <a:srgbClr val="2C7470"/>
              </a:buClr>
              <a:buFont typeface="EC Square Sans Pro" panose="020B0506040000020004" pitchFamily="34" charset="0"/>
              <a:buChar char="•"/>
            </a:pPr>
            <a:r>
              <a:rPr lang="mt-MT" sz="2400" dirty="0">
                <a:solidFill>
                  <a:srgbClr val="002060"/>
                </a:solidFill>
                <a:latin typeface="EC Square Sans Pro" panose="020B0506040000020004" pitchFamily="34" charset="0"/>
              </a:rPr>
              <a:t>Rimi ta’ Mediċini Veterinarji</a:t>
            </a:r>
          </a:p>
          <a:p>
            <a:pPr>
              <a:lnSpc>
                <a:spcPct val="120000"/>
              </a:lnSpc>
            </a:pPr>
            <a:r>
              <a:rPr lang="mt-MT" sz="2400" b="1" dirty="0">
                <a:solidFill>
                  <a:srgbClr val="002060"/>
                </a:solidFill>
                <a:latin typeface="EC Square Sans Pro" panose="020B0506040000020004" pitchFamily="34" charset="0"/>
              </a:rPr>
              <a:t>Leġislazzjoni nazzjonali / linji gwida nazzjonali dwar l-użu ta’ Prodotti Mediċinali Veterinarji Antimikrobiċi</a:t>
            </a:r>
          </a:p>
        </p:txBody>
      </p:sp>
    </p:spTree>
    <p:extLst>
      <p:ext uri="{BB962C8B-B14F-4D97-AF65-F5344CB8AC3E}">
        <p14:creationId xmlns:p14="http://schemas.microsoft.com/office/powerpoint/2010/main" val="23468192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5E626828-67E9-C1A7-7219-349BBCA3B24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mt-MT" sz="2800" b="1">
                <a:latin typeface="EC Square Sans Pro" panose="020B0506040000020004" pitchFamily="34" charset="0"/>
              </a:rPr>
              <a:t>L-Użu ta’ Prodotti Mediċinali Veterinarji Antimikrobiċi</a:t>
            </a:r>
          </a:p>
        </p:txBody>
      </p:sp>
      <p:sp>
        <p:nvSpPr>
          <p:cNvPr id="3" name="34 CuadroTexto">
            <a:extLst>
              <a:ext uri="{FF2B5EF4-FFF2-40B4-BE49-F238E27FC236}">
                <a16:creationId xmlns:a16="http://schemas.microsoft.com/office/drawing/2014/main" id="{B2239C50-53D8-452B-9199-A3F45F638A40}"/>
              </a:ext>
            </a:extLst>
          </p:cNvPr>
          <p:cNvSpPr txBox="1"/>
          <p:nvPr/>
        </p:nvSpPr>
        <p:spPr>
          <a:xfrm>
            <a:off x="5651674" y="3926924"/>
            <a:ext cx="225550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endParaRPr lang="es-ES" sz="900" b="1" dirty="0">
              <a:solidFill>
                <a:prstClr val="white"/>
              </a:solidFill>
              <a:latin typeface="Montserrat" pitchFamily="2" charset="77"/>
              <a:ea typeface="Steelfish" charset="0"/>
              <a:cs typeface="Steelfish" charset="0"/>
            </a:endParaRPr>
          </a:p>
          <a:p>
            <a:pPr lvl="0" algn="ctr">
              <a:defRPr/>
            </a:pPr>
            <a:r>
              <a:rPr lang="mt-MT" b="1">
                <a:solidFill>
                  <a:prstClr val="white"/>
                </a:solidFill>
                <a:latin typeface="+mj-lt"/>
                <a:ea typeface="Steelfish" charset="0"/>
                <a:cs typeface="Steelfish" charset="0"/>
              </a:rPr>
              <a:t>Projbizzjoni tal-Profilassi Sistematika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19C3230-26FA-4EA7-BE42-7E70F5B8C58C}"/>
              </a:ext>
            </a:extLst>
          </p:cNvPr>
          <p:cNvSpPr txBox="1"/>
          <p:nvPr/>
        </p:nvSpPr>
        <p:spPr>
          <a:xfrm>
            <a:off x="4717998" y="1627057"/>
            <a:ext cx="7474002" cy="523220"/>
          </a:xfrm>
          <a:prstGeom prst="rect">
            <a:avLst/>
          </a:prstGeom>
          <a:solidFill>
            <a:srgbClr val="ECEBEB"/>
          </a:solidFill>
        </p:spPr>
        <p:txBody>
          <a:bodyPr wrap="square" rtlCol="0">
            <a:spAutoFit/>
          </a:bodyPr>
          <a:lstStyle/>
          <a:p>
            <a:r>
              <a:rPr lang="mt-MT" sz="2800" b="1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PROFILASSI / METAFILASSI / TRATTAMENT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39F40D3B-9AD3-4081-925D-26FC41FEDCD9}"/>
              </a:ext>
            </a:extLst>
          </p:cNvPr>
          <p:cNvSpPr txBox="1"/>
          <p:nvPr/>
        </p:nvSpPr>
        <p:spPr>
          <a:xfrm>
            <a:off x="5001719" y="2758079"/>
            <a:ext cx="673308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mt-MT" sz="2400" b="1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Użu ta' profilassi 	</a:t>
            </a:r>
            <a:r>
              <a:rPr lang="mt-MT" sz="2400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Artikolu 107 (3)  </a:t>
            </a:r>
          </a:p>
          <a:p>
            <a:endParaRPr lang="es-ES" sz="2400" dirty="0">
              <a:solidFill>
                <a:srgbClr val="002060"/>
              </a:solidFill>
              <a:latin typeface="EC Square Sans Pro" panose="020B0506040000020004" pitchFamily="34" charset="0"/>
            </a:endParaRPr>
          </a:p>
          <a:p>
            <a:endParaRPr lang="es-ES" sz="2400" dirty="0">
              <a:solidFill>
                <a:srgbClr val="002060"/>
              </a:solidFill>
              <a:latin typeface="EC Square Sans Pro" panose="020B0506040000020004" pitchFamily="34" charset="0"/>
            </a:endParaRPr>
          </a:p>
          <a:p>
            <a:r>
              <a:rPr lang="mt-MT" sz="2400" b="1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Użu ta’ metafilassi  </a:t>
            </a:r>
            <a:r>
              <a:rPr lang="mt-MT" sz="2400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Artikolu 107 (4) </a:t>
            </a:r>
          </a:p>
          <a:p>
            <a:endParaRPr lang="es-ES" sz="2400" dirty="0">
              <a:solidFill>
                <a:srgbClr val="002060"/>
              </a:solidFill>
              <a:latin typeface="Montserrat" panose="00000500000000000000" pitchFamily="2" charset="0"/>
            </a:endParaRPr>
          </a:p>
        </p:txBody>
      </p:sp>
      <p:sp>
        <p:nvSpPr>
          <p:cNvPr id="6" name="Rectángulo redondeado 13">
            <a:extLst>
              <a:ext uri="{FF2B5EF4-FFF2-40B4-BE49-F238E27FC236}">
                <a16:creationId xmlns:a16="http://schemas.microsoft.com/office/drawing/2014/main" id="{E54700FC-2899-425A-922B-0EC0D31DE052}"/>
              </a:ext>
            </a:extLst>
          </p:cNvPr>
          <p:cNvSpPr/>
          <p:nvPr/>
        </p:nvSpPr>
        <p:spPr>
          <a:xfrm>
            <a:off x="0" y="1627057"/>
            <a:ext cx="4717997" cy="4856293"/>
          </a:xfrm>
          <a:prstGeom prst="roundRect">
            <a:avLst>
              <a:gd name="adj" fmla="val 10"/>
            </a:avLst>
          </a:prstGeom>
          <a:solidFill>
            <a:srgbClr val="ECEBEB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mt-MT" sz="2800" b="1" dirty="0">
                <a:solidFill>
                  <a:srgbClr val="19355D"/>
                </a:solidFill>
                <a:latin typeface="EC Square Sans Pro" panose="020B0506040000020004" pitchFamily="34" charset="0"/>
                <a:cs typeface="Arial" pitchFamily="34" charset="0"/>
              </a:rPr>
              <a:t>Qafas leġiżlattiv tal-UE: Ir-Regolament (UE) 2019/6 dwar PRODOTTI MEDIĊINALI VETERINARJI (VMP)</a:t>
            </a:r>
            <a:br>
              <a:rPr lang="mt-MT" sz="2800" b="1" dirty="0">
                <a:solidFill>
                  <a:srgbClr val="19355D"/>
                </a:solidFill>
                <a:latin typeface="EC Square Sans Pro" panose="020B0506040000020004" pitchFamily="34" charset="0"/>
                <a:cs typeface="Arial" pitchFamily="34" charset="0"/>
              </a:rPr>
            </a:br>
            <a:endParaRPr lang="mt-MT" sz="2800" b="1" dirty="0">
              <a:solidFill>
                <a:srgbClr val="19355D"/>
              </a:solidFill>
              <a:latin typeface="EC Square Sans Pro" panose="020B0506040000020004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6940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>
            <a:extLst>
              <a:ext uri="{FF2B5EF4-FFF2-40B4-BE49-F238E27FC236}">
                <a16:creationId xmlns:a16="http://schemas.microsoft.com/office/drawing/2014/main" id="{2932EFB5-F704-40F9-A780-F978407C7B35}"/>
              </a:ext>
            </a:extLst>
          </p:cNvPr>
          <p:cNvSpPr/>
          <p:nvPr/>
        </p:nvSpPr>
        <p:spPr>
          <a:xfrm>
            <a:off x="3608173" y="3339564"/>
            <a:ext cx="7951632" cy="369331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mt-MT" sz="2400" b="1" dirty="0">
                <a:solidFill>
                  <a:srgbClr val="003399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Prinċipji għall-użu ta’ profilassi</a:t>
            </a:r>
            <a:r>
              <a:rPr lang="es-ES" sz="2400" b="1" dirty="0">
                <a:solidFill>
                  <a:srgbClr val="003399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 (</a:t>
            </a:r>
            <a:r>
              <a:rPr lang="es-ES" sz="2400" b="1" dirty="0" err="1">
                <a:solidFill>
                  <a:srgbClr val="003399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Artikolu</a:t>
            </a:r>
            <a:r>
              <a:rPr lang="es-ES" sz="2400" b="1" dirty="0">
                <a:solidFill>
                  <a:srgbClr val="003399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 107(3))</a:t>
            </a:r>
          </a:p>
          <a:p>
            <a:r>
              <a:rPr lang="mt-MT" sz="2400" dirty="0">
                <a:solidFill>
                  <a:schemeClr val="bg1"/>
                </a:solidFill>
                <a:latin typeface="EC Square Sans Pro" panose="020B0506040000020004" pitchFamily="34" charset="0"/>
              </a:rPr>
              <a:t>Artikolu 107(3)</a:t>
            </a:r>
            <a:r>
              <a:rPr lang="mt-MT" sz="2400" b="1" dirty="0">
                <a:solidFill>
                  <a:srgbClr val="003399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 </a:t>
            </a:r>
            <a:endParaRPr lang="en-US" b="1" dirty="0">
              <a:solidFill>
                <a:srgbClr val="0070C0"/>
              </a:solidFill>
              <a:latin typeface="EC Square Sans Pro" panose="020B0506040000020004" pitchFamily="34" charset="0"/>
            </a:endParaRPr>
          </a:p>
          <a:p>
            <a:pPr marL="342900" indent="-342900">
              <a:buClr>
                <a:srgbClr val="2C7470"/>
              </a:buClr>
              <a:buFont typeface="Wingdings" panose="05000000000000000000" pitchFamily="2" charset="2"/>
              <a:buChar char="§"/>
            </a:pPr>
            <a:r>
              <a:rPr lang="mt-MT" sz="2400" dirty="0">
                <a:latin typeface="EC Square Sans Pro" panose="020B0506040000020004" pitchFamily="34" charset="0"/>
              </a:rPr>
              <a:t>F’każijiet eċċezzjonali biss</a:t>
            </a:r>
          </a:p>
          <a:p>
            <a:pPr marL="342900" indent="-342900">
              <a:buClr>
                <a:srgbClr val="2C7470"/>
              </a:buClr>
              <a:buFont typeface="Wingdings" panose="05000000000000000000" pitchFamily="2" charset="2"/>
              <a:buChar char="§"/>
            </a:pPr>
            <a:endParaRPr lang="en-US" sz="2400" dirty="0">
              <a:latin typeface="EC Square Sans Pro" panose="020B0506040000020004" pitchFamily="34" charset="0"/>
            </a:endParaRPr>
          </a:p>
          <a:p>
            <a:pPr marL="342900" indent="-342900">
              <a:buClr>
                <a:srgbClr val="2C7470"/>
              </a:buClr>
              <a:buFont typeface="Wingdings" panose="05000000000000000000" pitchFamily="2" charset="2"/>
              <a:buChar char="§"/>
            </a:pPr>
            <a:r>
              <a:rPr lang="mt-MT" sz="2400" dirty="0">
                <a:latin typeface="EC Square Sans Pro" panose="020B0506040000020004" pitchFamily="34" charset="0"/>
              </a:rPr>
              <a:t>Għas-somministrazzjoni lil annimal individwali (antibijotiċi) jew lil numru ristrett ta’ annimali (antimikrobiċi oħrajn)</a:t>
            </a:r>
          </a:p>
          <a:p>
            <a:pPr marL="342900" indent="-342900">
              <a:buClr>
                <a:srgbClr val="2C7470"/>
              </a:buClr>
              <a:buFont typeface="Wingdings" panose="05000000000000000000" pitchFamily="2" charset="2"/>
              <a:buChar char="§"/>
            </a:pPr>
            <a:endParaRPr lang="en-US" sz="2400" dirty="0">
              <a:latin typeface="EC Square Sans Pro" panose="020B0506040000020004" pitchFamily="34" charset="0"/>
            </a:endParaRPr>
          </a:p>
          <a:p>
            <a:pPr marL="342900" indent="-342900">
              <a:buClr>
                <a:srgbClr val="2C7470"/>
              </a:buClr>
              <a:buFont typeface="Wingdings" panose="05000000000000000000" pitchFamily="2" charset="2"/>
              <a:buChar char="§"/>
            </a:pPr>
            <a:r>
              <a:rPr lang="mt-MT" sz="2400" dirty="0">
                <a:latin typeface="EC Square Sans Pro" panose="020B0506040000020004" pitchFamily="34" charset="0"/>
              </a:rPr>
              <a:t>Meta r-riskju ta’ infezzjoni jew ta’ marda infettiva jkun għoli ħafna u l-konsegwenzi x’aktarx li jkunu severi</a:t>
            </a:r>
          </a:p>
          <a:p>
            <a:endParaRPr lang="en-US" dirty="0"/>
          </a:p>
        </p:txBody>
      </p:sp>
      <p:sp>
        <p:nvSpPr>
          <p:cNvPr id="11" name="Rectángulo redondeado 13">
            <a:extLst>
              <a:ext uri="{FF2B5EF4-FFF2-40B4-BE49-F238E27FC236}">
                <a16:creationId xmlns:a16="http://schemas.microsoft.com/office/drawing/2014/main" id="{295C36C8-9BAD-4921-BF65-AB5480C82CFB}"/>
              </a:ext>
            </a:extLst>
          </p:cNvPr>
          <p:cNvSpPr/>
          <p:nvPr/>
        </p:nvSpPr>
        <p:spPr>
          <a:xfrm>
            <a:off x="0" y="1365607"/>
            <a:ext cx="12192000" cy="1565376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  <a:defRPr/>
            </a:pPr>
            <a:endParaRPr lang="es-ES" sz="1050" b="1" kern="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D4E6F2A5-3731-47FB-97E6-99D46ACADF7C}"/>
              </a:ext>
            </a:extLst>
          </p:cNvPr>
          <p:cNvSpPr txBox="1"/>
          <p:nvPr/>
        </p:nvSpPr>
        <p:spPr>
          <a:xfrm>
            <a:off x="518650" y="1484433"/>
            <a:ext cx="1152094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mt-MT" sz="2400" b="1" dirty="0">
                <a:solidFill>
                  <a:schemeClr val="bg1"/>
                </a:solidFill>
                <a:latin typeface="EC Square Sans Pro" panose="020B0506040000020004" pitchFamily="34" charset="0"/>
              </a:rPr>
              <a:t>PROFILASSI </a:t>
            </a:r>
            <a:r>
              <a:rPr lang="mt-MT" sz="2400" dirty="0">
                <a:solidFill>
                  <a:schemeClr val="bg1"/>
                </a:solidFill>
                <a:latin typeface="EC Square Sans Pro" panose="020B0506040000020004" pitchFamily="34" charset="0"/>
              </a:rPr>
              <a:t> </a:t>
            </a:r>
          </a:p>
          <a:p>
            <a:pPr algn="ctr"/>
            <a:r>
              <a:rPr lang="mt-MT" sz="2400" dirty="0">
                <a:solidFill>
                  <a:schemeClr val="bg1"/>
                </a:solidFill>
                <a:latin typeface="EC Square Sans Pro" panose="020B0506040000020004" pitchFamily="34" charset="0"/>
              </a:rPr>
              <a:t>is-somministrazzjoni ta’ prodott mediċinali lil annimal jew grupp ta’ annimali </a:t>
            </a:r>
            <a:r>
              <a:rPr lang="mt-MT" sz="2400" b="1" dirty="0">
                <a:solidFill>
                  <a:schemeClr val="bg1"/>
                </a:solidFill>
                <a:latin typeface="EC Square Sans Pro" panose="020B0506040000020004" pitchFamily="34" charset="0"/>
              </a:rPr>
              <a:t>qabel</a:t>
            </a:r>
            <a:r>
              <a:rPr lang="mt-MT" sz="2400" dirty="0">
                <a:solidFill>
                  <a:schemeClr val="bg1"/>
                </a:solidFill>
                <a:latin typeface="EC Square Sans Pro" panose="020B0506040000020004" pitchFamily="34" charset="0"/>
              </a:rPr>
              <a:t> ma jkun hemm sinjali kliniċi ta’ marda, sabiex tiġi evitata l-okkorrenza ta’ mard jew infezzjoni </a:t>
            </a:r>
          </a:p>
        </p:txBody>
      </p:sp>
      <p:sp>
        <p:nvSpPr>
          <p:cNvPr id="25" name="Rectángulo 24">
            <a:extLst>
              <a:ext uri="{FF2B5EF4-FFF2-40B4-BE49-F238E27FC236}">
                <a16:creationId xmlns:a16="http://schemas.microsoft.com/office/drawing/2014/main" id="{37115478-AE67-4CB7-81B0-76D74863540B}"/>
              </a:ext>
            </a:extLst>
          </p:cNvPr>
          <p:cNvSpPr/>
          <p:nvPr/>
        </p:nvSpPr>
        <p:spPr>
          <a:xfrm>
            <a:off x="0" y="2916321"/>
            <a:ext cx="2512582" cy="396875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34 CuadroTexto">
            <a:extLst>
              <a:ext uri="{FF2B5EF4-FFF2-40B4-BE49-F238E27FC236}">
                <a16:creationId xmlns:a16="http://schemas.microsoft.com/office/drawing/2014/main" id="{1E9AEF3E-0E49-4712-9F40-D4C04B6A8A37}"/>
              </a:ext>
            </a:extLst>
          </p:cNvPr>
          <p:cNvSpPr txBox="1"/>
          <p:nvPr/>
        </p:nvSpPr>
        <p:spPr>
          <a:xfrm>
            <a:off x="103284" y="3578993"/>
            <a:ext cx="2512582" cy="9925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endParaRPr lang="es-ES" sz="1050" dirty="0">
              <a:solidFill>
                <a:prstClr val="white"/>
              </a:solidFill>
              <a:latin typeface="EC Square Sans Pro" panose="020B0506040000020004" pitchFamily="34" charset="0"/>
              <a:ea typeface="Steelfish" charset="0"/>
              <a:cs typeface="Steelfish" charset="0"/>
            </a:endParaRPr>
          </a:p>
          <a:p>
            <a:pPr lvl="0" algn="ctr">
              <a:defRPr/>
            </a:pPr>
            <a:r>
              <a:rPr lang="mt-MT" sz="2400">
                <a:solidFill>
                  <a:srgbClr val="C00000"/>
                </a:solidFill>
                <a:latin typeface="EC Square Sans Pro" panose="020B0506040000020004" pitchFamily="34" charset="0"/>
                <a:ea typeface="Steelfish" charset="0"/>
                <a:cs typeface="Steelfish" charset="0"/>
              </a:rPr>
              <a:t>Projbizzjoni tal-Profilassi Sistematika </a:t>
            </a:r>
          </a:p>
        </p:txBody>
      </p:sp>
      <p:sp>
        <p:nvSpPr>
          <p:cNvPr id="29" name="Marcador de texto 1">
            <a:extLst>
              <a:ext uri="{FF2B5EF4-FFF2-40B4-BE49-F238E27FC236}">
                <a16:creationId xmlns:a16="http://schemas.microsoft.com/office/drawing/2014/main" id="{140B5830-C146-4964-8F84-A1D690FA8BB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62000" y="311150"/>
            <a:ext cx="8008947" cy="533400"/>
          </a:xfrm>
        </p:spPr>
        <p:txBody>
          <a:bodyPr/>
          <a:lstStyle/>
          <a:p>
            <a:r>
              <a:rPr lang="mt-MT" sz="2400">
                <a:latin typeface="EC Square Sans Pro" panose="020B0506040000020004" pitchFamily="34" charset="0"/>
              </a:rPr>
              <a:t>L-Użu ta’ Prodotti Mediċinali Veterinarji Antimikrobiċi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222556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redondeado 13">
            <a:extLst>
              <a:ext uri="{FF2B5EF4-FFF2-40B4-BE49-F238E27FC236}">
                <a16:creationId xmlns:a16="http://schemas.microsoft.com/office/drawing/2014/main" id="{295C36C8-9BAD-4921-BF65-AB5480C82CFB}"/>
              </a:ext>
            </a:extLst>
          </p:cNvPr>
          <p:cNvSpPr/>
          <p:nvPr/>
        </p:nvSpPr>
        <p:spPr>
          <a:xfrm>
            <a:off x="0" y="1365608"/>
            <a:ext cx="12192000" cy="782622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  <a:defRPr/>
            </a:pPr>
            <a:endParaRPr lang="es-ES" sz="1050" b="1" kern="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D4E6F2A5-3731-47FB-97E6-99D46ACADF7C}"/>
              </a:ext>
            </a:extLst>
          </p:cNvPr>
          <p:cNvSpPr txBox="1"/>
          <p:nvPr/>
        </p:nvSpPr>
        <p:spPr>
          <a:xfrm>
            <a:off x="518651" y="1484433"/>
            <a:ext cx="11441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mt-MT" sz="2400" b="1">
                <a:solidFill>
                  <a:schemeClr val="bg1"/>
                </a:solidFill>
                <a:latin typeface="EC Square Sans Pro" panose="020B0506040000020004" pitchFamily="34" charset="0"/>
              </a:rPr>
              <a:t>PROFILASSI </a:t>
            </a:r>
            <a:r>
              <a:rPr lang="mt-MT" sz="2400">
                <a:solidFill>
                  <a:schemeClr val="bg1"/>
                </a:solidFill>
                <a:latin typeface="EC Square Sans Pro" panose="020B0506040000020004" pitchFamily="34" charset="0"/>
              </a:rPr>
              <a:t> 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9F1029E3-E9A1-4A51-BF74-3346625DE8CE}"/>
              </a:ext>
            </a:extLst>
          </p:cNvPr>
          <p:cNvSpPr txBox="1"/>
          <p:nvPr/>
        </p:nvSpPr>
        <p:spPr>
          <a:xfrm>
            <a:off x="0" y="3446432"/>
            <a:ext cx="2846427" cy="2574241"/>
          </a:xfrm>
          <a:prstGeom prst="rect">
            <a:avLst/>
          </a:prstGeom>
          <a:solidFill>
            <a:srgbClr val="6BB188"/>
          </a:solidFill>
        </p:spPr>
        <p:txBody>
          <a:bodyPr wrap="square" rtlCol="0">
            <a:spAutoFit/>
          </a:bodyPr>
          <a:lstStyle/>
          <a:p>
            <a:pPr algn="ctr"/>
            <a:endParaRPr lang="en-US" sz="1800" dirty="0">
              <a:solidFill>
                <a:srgbClr val="002060"/>
              </a:solidFill>
              <a:latin typeface="EC Square Sans Pro" panose="020B0506040000020004" pitchFamily="34" charset="0"/>
            </a:endParaRPr>
          </a:p>
          <a:p>
            <a:pPr algn="ctr"/>
            <a:endParaRPr lang="en-US" dirty="0">
              <a:solidFill>
                <a:srgbClr val="002060"/>
              </a:solidFill>
              <a:latin typeface="EC Square Sans Pro" panose="020B0506040000020004" pitchFamily="34" charset="0"/>
            </a:endParaRPr>
          </a:p>
          <a:p>
            <a:pPr algn="ctr"/>
            <a:r>
              <a:rPr lang="mt-MT" sz="1800">
                <a:solidFill>
                  <a:srgbClr val="002060"/>
                </a:solidFill>
                <a:latin typeface="EC Square Sans Pro" panose="020B0506040000020004" pitchFamily="34" charset="0"/>
              </a:rPr>
              <a:t>Kif tiggruppa l-annimali, annimal wieħed fil-grupp jew diversi individwalment?</a:t>
            </a:r>
          </a:p>
          <a:p>
            <a:pPr algn="ctr"/>
            <a:endParaRPr lang="en-US" dirty="0">
              <a:solidFill>
                <a:srgbClr val="002060"/>
              </a:solidFill>
              <a:latin typeface="EC Square Sans Pro" panose="020B0506040000020004" pitchFamily="34" charset="0"/>
            </a:endParaRPr>
          </a:p>
          <a:p>
            <a:endParaRPr lang="en-US" sz="1800" dirty="0">
              <a:solidFill>
                <a:srgbClr val="002060"/>
              </a:solidFill>
              <a:latin typeface="EC Square Sans Pro" panose="020B0506040000020004" pitchFamily="34" charset="0"/>
            </a:endParaRPr>
          </a:p>
          <a:p>
            <a:endParaRPr lang="en-US" dirty="0">
              <a:solidFill>
                <a:srgbClr val="002060"/>
              </a:solidFill>
              <a:latin typeface="EC Square Sans Pro" panose="020B0506040000020004" pitchFamily="34" charset="0"/>
            </a:endParaRPr>
          </a:p>
          <a:p>
            <a:endParaRPr lang="en-US" sz="1800" dirty="0">
              <a:solidFill>
                <a:srgbClr val="00206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01095EFF-09B4-49AB-9304-D0E1F4F62800}"/>
              </a:ext>
            </a:extLst>
          </p:cNvPr>
          <p:cNvSpPr txBox="1"/>
          <p:nvPr/>
        </p:nvSpPr>
        <p:spPr>
          <a:xfrm>
            <a:off x="3124200" y="3435350"/>
            <a:ext cx="2828410" cy="258532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en-US" sz="1800" dirty="0">
              <a:solidFill>
                <a:srgbClr val="002060"/>
              </a:solidFill>
              <a:latin typeface="EC Square Sans Pro" panose="020B0506040000020004" pitchFamily="34" charset="0"/>
            </a:endParaRPr>
          </a:p>
          <a:p>
            <a:pPr algn="ctr"/>
            <a:endParaRPr lang="en-US" dirty="0">
              <a:solidFill>
                <a:srgbClr val="002060"/>
              </a:solidFill>
              <a:latin typeface="EC Square Sans Pro" panose="020B0506040000020004" pitchFamily="34" charset="0"/>
            </a:endParaRPr>
          </a:p>
          <a:p>
            <a:pPr algn="ctr"/>
            <a:r>
              <a:rPr lang="mt-MT" sz="1800">
                <a:solidFill>
                  <a:srgbClr val="002060"/>
                </a:solidFill>
                <a:latin typeface="EC Square Sans Pro" panose="020B0506040000020004" pitchFamily="34" charset="0"/>
              </a:rPr>
              <a:t>Kif niġġustifikaw it-trattament ta’ annimali mingħajr sinjali kliniċi tal-marda?</a:t>
            </a:r>
          </a:p>
          <a:p>
            <a:endParaRPr lang="en-US" dirty="0">
              <a:solidFill>
                <a:srgbClr val="002060"/>
              </a:solidFill>
              <a:latin typeface="EC Square Sans Pro" panose="020B0506040000020004" pitchFamily="34" charset="0"/>
            </a:endParaRPr>
          </a:p>
          <a:p>
            <a:endParaRPr lang="en-US" dirty="0">
              <a:solidFill>
                <a:srgbClr val="002060"/>
              </a:solidFill>
              <a:latin typeface="EC Square Sans Pro" panose="020B0506040000020004" pitchFamily="34" charset="0"/>
            </a:endParaRPr>
          </a:p>
          <a:p>
            <a:endParaRPr lang="en-US" sz="1800" dirty="0">
              <a:solidFill>
                <a:srgbClr val="00206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2602A437-F886-4E9B-B0A9-5872AB027818}"/>
              </a:ext>
            </a:extLst>
          </p:cNvPr>
          <p:cNvSpPr txBox="1"/>
          <p:nvPr/>
        </p:nvSpPr>
        <p:spPr>
          <a:xfrm>
            <a:off x="6239391" y="3440891"/>
            <a:ext cx="2837418" cy="2574241"/>
          </a:xfrm>
          <a:prstGeom prst="rect">
            <a:avLst/>
          </a:prstGeom>
          <a:solidFill>
            <a:srgbClr val="2C7470"/>
          </a:solidFill>
        </p:spPr>
        <p:txBody>
          <a:bodyPr wrap="square" rtlCol="0">
            <a:spAutoFit/>
          </a:bodyPr>
          <a:lstStyle/>
          <a:p>
            <a:pPr algn="ctr"/>
            <a:endParaRPr lang="en-US" sz="1800" dirty="0">
              <a:solidFill>
                <a:srgbClr val="002060"/>
              </a:solidFill>
              <a:latin typeface="EC Square Sans Pro" panose="020B0506040000020004" pitchFamily="34" charset="0"/>
            </a:endParaRPr>
          </a:p>
          <a:p>
            <a:pPr algn="ctr"/>
            <a:endParaRPr lang="en-US" dirty="0">
              <a:solidFill>
                <a:srgbClr val="002060"/>
              </a:solidFill>
              <a:latin typeface="EC Square Sans Pro" panose="020B0506040000020004" pitchFamily="34" charset="0"/>
            </a:endParaRPr>
          </a:p>
          <a:p>
            <a:pPr algn="ctr"/>
            <a:r>
              <a:rPr lang="mt-MT" sz="1800">
                <a:solidFill>
                  <a:schemeClr val="bg1"/>
                </a:solidFill>
                <a:latin typeface="EC Square Sans Pro" panose="020B0506040000020004" pitchFamily="34" charset="0"/>
              </a:rPr>
              <a:t>X'jiġri fil-każ ta’ mard subkliniku?</a:t>
            </a:r>
          </a:p>
          <a:p>
            <a:pPr algn="ctr"/>
            <a:endParaRPr lang="en-US" sz="1800" dirty="0">
              <a:solidFill>
                <a:srgbClr val="002060"/>
              </a:solidFill>
              <a:latin typeface="EC Square Sans Pro" panose="020B0506040000020004" pitchFamily="34" charset="0"/>
            </a:endParaRPr>
          </a:p>
          <a:p>
            <a:endParaRPr lang="en-US" dirty="0">
              <a:solidFill>
                <a:srgbClr val="002060"/>
              </a:solidFill>
              <a:latin typeface="EC Square Sans Pro" panose="020B0506040000020004" pitchFamily="34" charset="0"/>
            </a:endParaRPr>
          </a:p>
          <a:p>
            <a:endParaRPr lang="en-US" sz="1800" dirty="0">
              <a:solidFill>
                <a:srgbClr val="002060"/>
              </a:solidFill>
              <a:latin typeface="EC Square Sans Pro" panose="020B0506040000020004" pitchFamily="34" charset="0"/>
            </a:endParaRPr>
          </a:p>
          <a:p>
            <a:endParaRPr lang="en-US" dirty="0">
              <a:solidFill>
                <a:srgbClr val="002060"/>
              </a:solidFill>
              <a:latin typeface="EC Square Sans Pro" panose="020B0506040000020004" pitchFamily="34" charset="0"/>
            </a:endParaRPr>
          </a:p>
          <a:p>
            <a:endParaRPr lang="en-US" sz="1800" dirty="0">
              <a:solidFill>
                <a:srgbClr val="00206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8F0DF83C-0ECE-4783-B420-B674362A73C0}"/>
              </a:ext>
            </a:extLst>
          </p:cNvPr>
          <p:cNvSpPr txBox="1"/>
          <p:nvPr/>
        </p:nvSpPr>
        <p:spPr>
          <a:xfrm>
            <a:off x="9354582" y="3435350"/>
            <a:ext cx="2837418" cy="2585323"/>
          </a:xfrm>
          <a:prstGeom prst="rect">
            <a:avLst/>
          </a:prstGeom>
          <a:solidFill>
            <a:srgbClr val="003399"/>
          </a:solidFill>
        </p:spPr>
        <p:txBody>
          <a:bodyPr wrap="square" rtlCol="0">
            <a:spAutoFit/>
          </a:bodyPr>
          <a:lstStyle/>
          <a:p>
            <a:pPr algn="ctr"/>
            <a:endParaRPr lang="en-US" sz="1800" dirty="0">
              <a:solidFill>
                <a:srgbClr val="002060"/>
              </a:solidFill>
              <a:latin typeface="EC Square Sans Pro" panose="020B0506040000020004" pitchFamily="34" charset="0"/>
            </a:endParaRPr>
          </a:p>
          <a:p>
            <a:pPr algn="ctr"/>
            <a:endParaRPr lang="en-US" dirty="0">
              <a:solidFill>
                <a:srgbClr val="002060"/>
              </a:solidFill>
              <a:latin typeface="EC Square Sans Pro" panose="020B0506040000020004" pitchFamily="34" charset="0"/>
            </a:endParaRPr>
          </a:p>
          <a:p>
            <a:pPr algn="ctr"/>
            <a:r>
              <a:rPr lang="mt-MT">
                <a:solidFill>
                  <a:schemeClr val="bg1"/>
                </a:solidFill>
                <a:latin typeface="EC Square Sans Pro" panose="020B0506040000020004" pitchFamily="34" charset="0"/>
              </a:rPr>
              <a:t>Liema miżuri alternattivi jistgħu jiġu stabbiliti biex jipprevjenu dawn is-sitwazzjonijiet u jitjiebu l-prevenzjoni u l-kontroll tal-mard?</a:t>
            </a:r>
          </a:p>
          <a:p>
            <a:endParaRPr lang="en-US" dirty="0">
              <a:solidFill>
                <a:srgbClr val="002060"/>
              </a:solidFill>
              <a:latin typeface="EC Square Sans Pro" panose="020B0506040000020004" pitchFamily="34" charset="0"/>
            </a:endParaRPr>
          </a:p>
          <a:p>
            <a:endParaRPr lang="en-US" sz="1800" dirty="0">
              <a:solidFill>
                <a:srgbClr val="00206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70592A0D-CC8A-40A0-9B04-80A1242E1B28}"/>
              </a:ext>
            </a:extLst>
          </p:cNvPr>
          <p:cNvSpPr txBox="1"/>
          <p:nvPr/>
        </p:nvSpPr>
        <p:spPr>
          <a:xfrm>
            <a:off x="3045279" y="2669288"/>
            <a:ext cx="610144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mt-MT" sz="1800">
                <a:solidFill>
                  <a:prstClr val="white"/>
                </a:solidFill>
                <a:latin typeface="EC Square Sans Pro" panose="020B0506040000020004" pitchFamily="34" charset="0"/>
                <a:ea typeface="Steelfish" charset="0"/>
                <a:cs typeface="Steelfish" charset="0"/>
              </a:rPr>
              <a:t>!</a:t>
            </a:r>
            <a:r>
              <a:rPr lang="mt-MT" sz="2800" b="1">
                <a:solidFill>
                  <a:srgbClr val="003399"/>
                </a:solidFill>
                <a:latin typeface="EC Square Sans Pro" panose="020B0506040000020004" pitchFamily="34" charset="0"/>
                <a:ea typeface="Steelfish" charset="0"/>
                <a:cs typeface="Steelfish" charset="0"/>
              </a:rPr>
              <a:t>SFIDI</a:t>
            </a:r>
          </a:p>
        </p:txBody>
      </p:sp>
      <p:sp>
        <p:nvSpPr>
          <p:cNvPr id="17" name="Marcador de texto 1">
            <a:extLst>
              <a:ext uri="{FF2B5EF4-FFF2-40B4-BE49-F238E27FC236}">
                <a16:creationId xmlns:a16="http://schemas.microsoft.com/office/drawing/2014/main" id="{AB9A2B74-998D-43EE-89B2-63FBAC5BF76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62000" y="311150"/>
            <a:ext cx="8008947" cy="533400"/>
          </a:xfrm>
        </p:spPr>
        <p:txBody>
          <a:bodyPr/>
          <a:lstStyle/>
          <a:p>
            <a:r>
              <a:rPr lang="mt-MT" sz="2400">
                <a:latin typeface="EC Square Sans Pro" panose="020B0506040000020004" pitchFamily="34" charset="0"/>
              </a:rPr>
              <a:t>L-Użu ta’ Prodotti Mediċinali Veterinarji Antimikrobiċi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2639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>
            <a:extLst>
              <a:ext uri="{FF2B5EF4-FFF2-40B4-BE49-F238E27FC236}">
                <a16:creationId xmlns:a16="http://schemas.microsoft.com/office/drawing/2014/main" id="{2932EFB5-F704-40F9-A780-F978407C7B35}"/>
              </a:ext>
            </a:extLst>
          </p:cNvPr>
          <p:cNvSpPr/>
          <p:nvPr/>
        </p:nvSpPr>
        <p:spPr>
          <a:xfrm>
            <a:off x="3505200" y="3587750"/>
            <a:ext cx="7951632" cy="332398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mt-MT" sz="2400" b="1" dirty="0">
                <a:solidFill>
                  <a:srgbClr val="003399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Prinċipji għall-użu tal-metafilassi</a:t>
            </a:r>
            <a:r>
              <a:rPr lang="es-ES" sz="2400" b="1" dirty="0">
                <a:solidFill>
                  <a:srgbClr val="003399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 (</a:t>
            </a:r>
            <a:r>
              <a:rPr lang="es-ES" sz="2400" b="1" dirty="0" err="1">
                <a:solidFill>
                  <a:srgbClr val="003399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Artikolu</a:t>
            </a:r>
            <a:r>
              <a:rPr lang="es-ES" sz="2400" b="1" dirty="0">
                <a:solidFill>
                  <a:srgbClr val="003399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 107(4))</a:t>
            </a:r>
          </a:p>
          <a:p>
            <a:endParaRPr lang="mt-MT" sz="2400" b="1" dirty="0">
              <a:solidFill>
                <a:srgbClr val="003399"/>
              </a:solidFill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endParaRPr lang="en-US" b="1" dirty="0">
              <a:solidFill>
                <a:srgbClr val="0070C0"/>
              </a:solidFill>
              <a:latin typeface="EC Square Sans Pro" panose="020B0506040000020004" pitchFamily="34" charset="0"/>
            </a:endParaRPr>
          </a:p>
          <a:p>
            <a:pPr marL="342900" indent="-342900">
              <a:buClr>
                <a:srgbClr val="2C7470"/>
              </a:buClr>
              <a:buFont typeface="Wingdings" panose="05000000000000000000" pitchFamily="2" charset="2"/>
              <a:buChar char="§"/>
            </a:pPr>
            <a:r>
              <a:rPr lang="mt-MT" sz="2400" dirty="0">
                <a:latin typeface="EC Square Sans Pro" panose="020B0506040000020004" pitchFamily="34" charset="0"/>
              </a:rPr>
              <a:t>Għal użu eċċezzjonali biss</a:t>
            </a:r>
          </a:p>
          <a:p>
            <a:pPr marL="342900" indent="-342900">
              <a:buClr>
                <a:srgbClr val="2C7470"/>
              </a:buClr>
              <a:buFont typeface="Wingdings" panose="05000000000000000000" pitchFamily="2" charset="2"/>
              <a:buChar char="§"/>
            </a:pPr>
            <a:r>
              <a:rPr lang="mt-MT" sz="2400" dirty="0">
                <a:latin typeface="EC Square Sans Pro" panose="020B0506040000020004" pitchFamily="34" charset="0"/>
              </a:rPr>
              <a:t>Ġie stabbilit mard kliniku f’parti mill-grupp</a:t>
            </a:r>
          </a:p>
          <a:p>
            <a:pPr marL="342900" indent="-342900">
              <a:buClr>
                <a:srgbClr val="2C7470"/>
              </a:buClr>
              <a:buFont typeface="Wingdings" panose="05000000000000000000" pitchFamily="2" charset="2"/>
              <a:buChar char="§"/>
            </a:pPr>
            <a:r>
              <a:rPr lang="mt-MT" sz="2400" dirty="0">
                <a:latin typeface="EC Square Sans Pro" panose="020B0506040000020004" pitchFamily="34" charset="0"/>
              </a:rPr>
              <a:t>Annimali f’kuntatt mill-qrib u f’riskju biss</a:t>
            </a:r>
          </a:p>
          <a:p>
            <a:pPr marL="342900" indent="-342900">
              <a:buClr>
                <a:srgbClr val="2C7470"/>
              </a:buClr>
              <a:buFont typeface="Wingdings" panose="05000000000000000000" pitchFamily="2" charset="2"/>
              <a:buChar char="§"/>
            </a:pPr>
            <a:r>
              <a:rPr lang="mt-MT" sz="2400" dirty="0">
                <a:latin typeface="EC Square Sans Pro" panose="020B0506040000020004" pitchFamily="34" charset="0"/>
              </a:rPr>
              <a:t>Ir-riskju ta’ tixrid ta’ infezzjoni jew ta’ marda infettiva fil-grupp ta’ annimali huwa għoli</a:t>
            </a:r>
          </a:p>
          <a:p>
            <a:pPr marL="342900" indent="-342900">
              <a:buClr>
                <a:srgbClr val="2C7470"/>
              </a:buClr>
              <a:buFont typeface="Wingdings" panose="05000000000000000000" pitchFamily="2" charset="2"/>
              <a:buChar char="§"/>
            </a:pPr>
            <a:r>
              <a:rPr lang="mt-MT" sz="2400" dirty="0">
                <a:latin typeface="EC Square Sans Pro" panose="020B0506040000020004" pitchFamily="34" charset="0"/>
              </a:rPr>
              <a:t>M’hemm l-ebda alternattiva xierqa oħra disponibbli </a:t>
            </a:r>
          </a:p>
        </p:txBody>
      </p:sp>
      <p:sp>
        <p:nvSpPr>
          <p:cNvPr id="11" name="Rectángulo redondeado 13">
            <a:extLst>
              <a:ext uri="{FF2B5EF4-FFF2-40B4-BE49-F238E27FC236}">
                <a16:creationId xmlns:a16="http://schemas.microsoft.com/office/drawing/2014/main" id="{295C36C8-9BAD-4921-BF65-AB5480C82CFB}"/>
              </a:ext>
            </a:extLst>
          </p:cNvPr>
          <p:cNvSpPr/>
          <p:nvPr/>
        </p:nvSpPr>
        <p:spPr>
          <a:xfrm>
            <a:off x="0" y="1365607"/>
            <a:ext cx="12192000" cy="2069743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  <a:defRPr/>
            </a:pPr>
            <a:endParaRPr lang="es-ES" sz="1050" b="1" kern="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D4E6F2A5-3731-47FB-97E6-99D46ACADF7C}"/>
              </a:ext>
            </a:extLst>
          </p:cNvPr>
          <p:cNvSpPr txBox="1"/>
          <p:nvPr/>
        </p:nvSpPr>
        <p:spPr>
          <a:xfrm>
            <a:off x="518651" y="1484433"/>
            <a:ext cx="114414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mt-MT" sz="2400" b="1">
                <a:solidFill>
                  <a:schemeClr val="bg1"/>
                </a:solidFill>
                <a:latin typeface="EC Square Sans Pro" panose="020B0506040000020004" pitchFamily="34" charset="0"/>
              </a:rPr>
              <a:t>METAFILASSI</a:t>
            </a:r>
            <a:r>
              <a:rPr lang="mt-MT" sz="2400">
                <a:solidFill>
                  <a:schemeClr val="bg1"/>
                </a:solidFill>
                <a:latin typeface="EC Square Sans Pro" panose="020B0506040000020004" pitchFamily="34" charset="0"/>
              </a:rPr>
              <a:t> </a:t>
            </a:r>
          </a:p>
          <a:p>
            <a:pPr algn="ctr"/>
            <a:r>
              <a:rPr lang="mt-MT" sz="2400">
                <a:solidFill>
                  <a:schemeClr val="bg1"/>
                </a:solidFill>
                <a:latin typeface="EC Square Sans Pro" panose="020B0506040000020004" pitchFamily="34" charset="0"/>
              </a:rPr>
              <a:t>Is-somministrazzjoni ta’ prodott mediċinali lil grupp ta’ annimali wara li tkun ġiet stabbilita dijanjożi ta’ marda klinika f’parti mill-grupp, bl-għan li jiġu trattati l-annimali klinikament morda u jiġi kkontrollat it-tixrid ta’ din il-marda f’annimali f’kuntatt mill-qrib u li jinsabu f’riskju u li jistgħu jkunu diġà subklinikament infettati </a:t>
            </a:r>
            <a:r>
              <a:rPr lang="mt-MT" sz="1600">
                <a:solidFill>
                  <a:schemeClr val="bg1"/>
                </a:solidFill>
                <a:latin typeface="EC Square Sans Pro" panose="020B0506040000020004" pitchFamily="34" charset="0"/>
              </a:rPr>
              <a:t>Artikolu 107(4)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02292994-7A88-4FAC-AD75-E0EA64DD5071}"/>
              </a:ext>
            </a:extLst>
          </p:cNvPr>
          <p:cNvSpPr/>
          <p:nvPr/>
        </p:nvSpPr>
        <p:spPr>
          <a:xfrm>
            <a:off x="1" y="3423425"/>
            <a:ext cx="2512582" cy="3447275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34 CuadroTexto">
            <a:extLst>
              <a:ext uri="{FF2B5EF4-FFF2-40B4-BE49-F238E27FC236}">
                <a16:creationId xmlns:a16="http://schemas.microsoft.com/office/drawing/2014/main" id="{2CEEDC0E-6207-4AB4-9481-DB822D777511}"/>
              </a:ext>
            </a:extLst>
          </p:cNvPr>
          <p:cNvSpPr txBox="1"/>
          <p:nvPr/>
        </p:nvSpPr>
        <p:spPr>
          <a:xfrm>
            <a:off x="103284" y="3661971"/>
            <a:ext cx="2512582" cy="9925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endParaRPr lang="es-ES" sz="1050" dirty="0">
              <a:solidFill>
                <a:prstClr val="white"/>
              </a:solidFill>
              <a:latin typeface="EC Square Sans Pro" panose="020B0506040000020004" pitchFamily="34" charset="0"/>
              <a:ea typeface="Steelfish" charset="0"/>
              <a:cs typeface="Steelfish" charset="0"/>
            </a:endParaRPr>
          </a:p>
          <a:p>
            <a:pPr lvl="0" algn="ctr">
              <a:defRPr/>
            </a:pPr>
            <a:r>
              <a:rPr lang="mt-MT" sz="2400">
                <a:solidFill>
                  <a:srgbClr val="C00000"/>
                </a:solidFill>
                <a:latin typeface="EC Square Sans Pro" panose="020B0506040000020004" pitchFamily="34" charset="0"/>
                <a:ea typeface="Steelfish" charset="0"/>
                <a:cs typeface="Steelfish" charset="0"/>
              </a:rPr>
              <a:t>Projbizzjoni tal-Metafilassi Sistematika </a:t>
            </a:r>
          </a:p>
        </p:txBody>
      </p:sp>
      <p:sp>
        <p:nvSpPr>
          <p:cNvPr id="13" name="Marcador de texto 1">
            <a:extLst>
              <a:ext uri="{FF2B5EF4-FFF2-40B4-BE49-F238E27FC236}">
                <a16:creationId xmlns:a16="http://schemas.microsoft.com/office/drawing/2014/main" id="{9A290223-CCDE-4E2C-AB0B-D34C37CD9EE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62000" y="311150"/>
            <a:ext cx="8008947" cy="533400"/>
          </a:xfrm>
        </p:spPr>
        <p:txBody>
          <a:bodyPr/>
          <a:lstStyle/>
          <a:p>
            <a:r>
              <a:rPr lang="mt-MT" sz="2400">
                <a:latin typeface="EC Square Sans Pro" panose="020B0506040000020004" pitchFamily="34" charset="0"/>
              </a:rPr>
              <a:t>L-Użu ta’ Prodotti Mediċinali Veterinarji Antimikrobiċi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533747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redondeado 13">
            <a:extLst>
              <a:ext uri="{FF2B5EF4-FFF2-40B4-BE49-F238E27FC236}">
                <a16:creationId xmlns:a16="http://schemas.microsoft.com/office/drawing/2014/main" id="{295C36C8-9BAD-4921-BF65-AB5480C82CFB}"/>
              </a:ext>
            </a:extLst>
          </p:cNvPr>
          <p:cNvSpPr/>
          <p:nvPr/>
        </p:nvSpPr>
        <p:spPr>
          <a:xfrm>
            <a:off x="0" y="1365608"/>
            <a:ext cx="12192000" cy="782622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  <a:defRPr/>
            </a:pPr>
            <a:endParaRPr lang="es-ES" sz="1050" b="1" kern="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D4E6F2A5-3731-47FB-97E6-99D46ACADF7C}"/>
              </a:ext>
            </a:extLst>
          </p:cNvPr>
          <p:cNvSpPr txBox="1"/>
          <p:nvPr/>
        </p:nvSpPr>
        <p:spPr>
          <a:xfrm>
            <a:off x="518651" y="1484433"/>
            <a:ext cx="11441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mt-MT" sz="2400" b="1">
                <a:solidFill>
                  <a:schemeClr val="bg1"/>
                </a:solidFill>
                <a:latin typeface="EC Square Sans Pro" panose="020B0506040000020004" pitchFamily="34" charset="0"/>
              </a:rPr>
              <a:t>METAFILASSI</a:t>
            </a:r>
            <a:r>
              <a:rPr lang="mt-MT" sz="2400">
                <a:solidFill>
                  <a:schemeClr val="bg1"/>
                </a:solidFill>
                <a:latin typeface="EC Square Sans Pro" panose="020B0506040000020004" pitchFamily="34" charset="0"/>
              </a:rPr>
              <a:t> 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9F1029E3-E9A1-4A51-BF74-3346625DE8CE}"/>
              </a:ext>
            </a:extLst>
          </p:cNvPr>
          <p:cNvSpPr txBox="1"/>
          <p:nvPr/>
        </p:nvSpPr>
        <p:spPr>
          <a:xfrm>
            <a:off x="1621973" y="3364704"/>
            <a:ext cx="2846427" cy="2031325"/>
          </a:xfrm>
          <a:prstGeom prst="rect">
            <a:avLst/>
          </a:prstGeom>
          <a:solidFill>
            <a:srgbClr val="6BB188"/>
          </a:solidFill>
        </p:spPr>
        <p:txBody>
          <a:bodyPr wrap="square" rtlCol="0">
            <a:spAutoFit/>
          </a:bodyPr>
          <a:lstStyle/>
          <a:p>
            <a:pPr algn="ctr"/>
            <a:endParaRPr lang="en-US" sz="1800" dirty="0">
              <a:solidFill>
                <a:srgbClr val="002060"/>
              </a:solidFill>
              <a:latin typeface="EC Square Sans Pro" panose="020B0506040000020004" pitchFamily="34" charset="0"/>
            </a:endParaRPr>
          </a:p>
          <a:p>
            <a:pPr algn="ctr"/>
            <a:r>
              <a:rPr lang="mt-MT">
                <a:solidFill>
                  <a:srgbClr val="002060"/>
                </a:solidFill>
                <a:latin typeface="EC Square Sans Pro" panose="020B0506040000020004" pitchFamily="34" charset="0"/>
              </a:rPr>
              <a:t>Ir-riskju ta’ infezzjoni ta’ annimali f’kuntatt ma’ annimali morda huwa għoli wisq u m’hemmx alternattivi xierqa disponibbli</a:t>
            </a:r>
          </a:p>
          <a:p>
            <a:endParaRPr lang="en-US" dirty="0">
              <a:solidFill>
                <a:srgbClr val="00206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01095EFF-09B4-49AB-9304-D0E1F4F62800}"/>
              </a:ext>
            </a:extLst>
          </p:cNvPr>
          <p:cNvSpPr txBox="1"/>
          <p:nvPr/>
        </p:nvSpPr>
        <p:spPr>
          <a:xfrm>
            <a:off x="4782395" y="3364704"/>
            <a:ext cx="2828410" cy="203132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en-US" sz="1800" dirty="0">
              <a:solidFill>
                <a:srgbClr val="002060"/>
              </a:solidFill>
              <a:latin typeface="EC Square Sans Pro" panose="020B0506040000020004" pitchFamily="34" charset="0"/>
            </a:endParaRPr>
          </a:p>
          <a:p>
            <a:pPr algn="ctr"/>
            <a:endParaRPr lang="en-US" dirty="0">
              <a:solidFill>
                <a:srgbClr val="002060"/>
              </a:solidFill>
              <a:latin typeface="EC Square Sans Pro" panose="020B0506040000020004" pitchFamily="34" charset="0"/>
            </a:endParaRPr>
          </a:p>
          <a:p>
            <a:pPr algn="ctr"/>
            <a:r>
              <a:rPr lang="mt-MT" sz="1800">
                <a:solidFill>
                  <a:srgbClr val="002060"/>
                </a:solidFill>
                <a:latin typeface="EC Square Sans Pro" panose="020B0506040000020004" pitchFamily="34" charset="0"/>
              </a:rPr>
              <a:t>Kif niġġustifikaw it-trattament?</a:t>
            </a:r>
          </a:p>
          <a:p>
            <a:endParaRPr lang="en-US" dirty="0">
              <a:solidFill>
                <a:srgbClr val="002060"/>
              </a:solidFill>
              <a:latin typeface="EC Square Sans Pro" panose="020B0506040000020004" pitchFamily="34" charset="0"/>
            </a:endParaRPr>
          </a:p>
          <a:p>
            <a:endParaRPr lang="en-US" dirty="0">
              <a:solidFill>
                <a:srgbClr val="002060"/>
              </a:solidFill>
              <a:latin typeface="EC Square Sans Pro" panose="020B0506040000020004" pitchFamily="34" charset="0"/>
            </a:endParaRPr>
          </a:p>
          <a:p>
            <a:endParaRPr lang="en-US" sz="1800" dirty="0">
              <a:solidFill>
                <a:srgbClr val="00206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2602A437-F886-4E9B-B0A9-5872AB027818}"/>
              </a:ext>
            </a:extLst>
          </p:cNvPr>
          <p:cNvSpPr txBox="1"/>
          <p:nvPr/>
        </p:nvSpPr>
        <p:spPr>
          <a:xfrm>
            <a:off x="7924800" y="3348649"/>
            <a:ext cx="2837418" cy="2031325"/>
          </a:xfrm>
          <a:prstGeom prst="rect">
            <a:avLst/>
          </a:prstGeom>
          <a:solidFill>
            <a:srgbClr val="2C7470"/>
          </a:solidFill>
        </p:spPr>
        <p:txBody>
          <a:bodyPr wrap="square" rtlCol="0">
            <a:spAutoFit/>
          </a:bodyPr>
          <a:lstStyle/>
          <a:p>
            <a:pPr algn="ctr"/>
            <a:endParaRPr lang="en-US" sz="1800" dirty="0">
              <a:solidFill>
                <a:srgbClr val="002060"/>
              </a:solidFill>
              <a:latin typeface="EC Square Sans Pro" panose="020B0506040000020004" pitchFamily="34" charset="0"/>
            </a:endParaRPr>
          </a:p>
          <a:p>
            <a:pPr algn="ctr"/>
            <a:endParaRPr lang="en-US" dirty="0">
              <a:solidFill>
                <a:srgbClr val="002060"/>
              </a:solidFill>
              <a:latin typeface="EC Square Sans Pro" panose="020B0506040000020004" pitchFamily="34" charset="0"/>
            </a:endParaRPr>
          </a:p>
          <a:p>
            <a:pPr algn="ctr"/>
            <a:r>
              <a:rPr lang="mt-MT">
                <a:solidFill>
                  <a:schemeClr val="bg1"/>
                </a:solidFill>
                <a:latin typeface="EC Square Sans Pro" panose="020B0506040000020004" pitchFamily="34" charset="0"/>
              </a:rPr>
              <a:t>Hemm alternattivi xierqa disponibbli?</a:t>
            </a:r>
          </a:p>
          <a:p>
            <a:pPr algn="ctr"/>
            <a:endParaRPr lang="en-US" sz="1800" dirty="0">
              <a:solidFill>
                <a:srgbClr val="002060"/>
              </a:solidFill>
              <a:latin typeface="EC Square Sans Pro" panose="020B0506040000020004" pitchFamily="34" charset="0"/>
            </a:endParaRPr>
          </a:p>
          <a:p>
            <a:endParaRPr lang="en-US" dirty="0">
              <a:solidFill>
                <a:srgbClr val="002060"/>
              </a:solidFill>
              <a:latin typeface="EC Square Sans Pro" panose="020B0506040000020004" pitchFamily="34" charset="0"/>
            </a:endParaRPr>
          </a:p>
          <a:p>
            <a:endParaRPr lang="en-US" sz="1800" dirty="0">
              <a:solidFill>
                <a:srgbClr val="00206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8F0DF83C-0ECE-4783-B420-B674362A73C0}"/>
              </a:ext>
            </a:extLst>
          </p:cNvPr>
          <p:cNvSpPr txBox="1"/>
          <p:nvPr/>
        </p:nvSpPr>
        <p:spPr>
          <a:xfrm>
            <a:off x="0" y="5947370"/>
            <a:ext cx="12192000" cy="923330"/>
          </a:xfrm>
          <a:prstGeom prst="rect">
            <a:avLst/>
          </a:prstGeom>
          <a:solidFill>
            <a:srgbClr val="003399"/>
          </a:solidFill>
        </p:spPr>
        <p:txBody>
          <a:bodyPr wrap="square" rtlCol="0">
            <a:spAutoFit/>
          </a:bodyPr>
          <a:lstStyle/>
          <a:p>
            <a:pPr marL="1528763"/>
            <a:r>
              <a:rPr lang="mt-MT">
                <a:solidFill>
                  <a:schemeClr val="bg1"/>
                </a:solidFill>
                <a:latin typeface="EC Square Sans Pro" panose="020B0506040000020004" pitchFamily="34" charset="0"/>
              </a:rPr>
              <a:t>L-Istati Membri jistgħu jipprovdu gwida dwar tali alternattivi xierqa oħra u għandhom </a:t>
            </a:r>
          </a:p>
          <a:p>
            <a:pPr marL="1528763"/>
            <a:r>
              <a:rPr lang="mt-MT">
                <a:solidFill>
                  <a:schemeClr val="bg1"/>
                </a:solidFill>
                <a:latin typeface="EC Square Sans Pro" panose="020B0506040000020004" pitchFamily="34" charset="0"/>
              </a:rPr>
              <a:t>jappoġġjaw b’mod attiv l-iżvilupp u l-applikazzjoni ta’ linji gwida li jippromwovu l-fehim </a:t>
            </a:r>
          </a:p>
          <a:p>
            <a:pPr marL="1528763"/>
            <a:r>
              <a:rPr lang="mt-MT">
                <a:solidFill>
                  <a:schemeClr val="bg1"/>
                </a:solidFill>
                <a:latin typeface="EC Square Sans Pro" panose="020B0506040000020004" pitchFamily="34" charset="0"/>
              </a:rPr>
              <a:t>ta’ fatturi ta’ riskju assoċjati mal-metafilassi u jinkludu kriterji għall-bidu tagħha.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70592A0D-CC8A-40A0-9B04-80A1242E1B28}"/>
              </a:ext>
            </a:extLst>
          </p:cNvPr>
          <p:cNvSpPr txBox="1"/>
          <p:nvPr/>
        </p:nvSpPr>
        <p:spPr>
          <a:xfrm>
            <a:off x="3045279" y="2669288"/>
            <a:ext cx="610144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mt-MT" sz="1800">
                <a:solidFill>
                  <a:prstClr val="white"/>
                </a:solidFill>
                <a:latin typeface="EC Square Sans Pro" panose="020B0506040000020004" pitchFamily="34" charset="0"/>
                <a:ea typeface="Steelfish" charset="0"/>
                <a:cs typeface="Steelfish" charset="0"/>
              </a:rPr>
              <a:t>!</a:t>
            </a:r>
            <a:r>
              <a:rPr lang="mt-MT" sz="2800" b="1">
                <a:solidFill>
                  <a:srgbClr val="003399"/>
                </a:solidFill>
                <a:latin typeface="EC Square Sans Pro" panose="020B0506040000020004" pitchFamily="34" charset="0"/>
                <a:ea typeface="Steelfish" charset="0"/>
                <a:cs typeface="Steelfish" charset="0"/>
              </a:rPr>
              <a:t>SFIDI</a:t>
            </a:r>
          </a:p>
        </p:txBody>
      </p:sp>
      <p:sp>
        <p:nvSpPr>
          <p:cNvPr id="16" name="Marcador de texto 1">
            <a:extLst>
              <a:ext uri="{FF2B5EF4-FFF2-40B4-BE49-F238E27FC236}">
                <a16:creationId xmlns:a16="http://schemas.microsoft.com/office/drawing/2014/main" id="{949E5BD9-D4B6-4872-A3CE-DEC7627EEB06}"/>
              </a:ext>
            </a:extLst>
          </p:cNvPr>
          <p:cNvSpPr txBox="1">
            <a:spLocks/>
          </p:cNvSpPr>
          <p:nvPr/>
        </p:nvSpPr>
        <p:spPr>
          <a:xfrm>
            <a:off x="914400" y="463550"/>
            <a:ext cx="8008947" cy="533400"/>
          </a:xfrm>
          <a:prstGeom prst="rect">
            <a:avLst/>
          </a:prstGeom>
        </p:spPr>
        <p:txBody>
          <a:bodyPr/>
          <a:lstStyle>
            <a:lvl1pPr marL="0">
              <a:defRPr sz="2400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mt-MT">
                <a:latin typeface="EC Square Sans Pro" panose="020B0506040000020004" pitchFamily="34" charset="0"/>
              </a:rPr>
              <a:t>L-Użu ta’ Prodotti Mediċinali Veterinarji Antimikrobiċi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106021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Personalizado 2">
      <a:dk1>
        <a:srgbClr val="000000"/>
      </a:dk1>
      <a:lt1>
        <a:srgbClr val="FFFFFF"/>
      </a:lt1>
      <a:dk2>
        <a:srgbClr val="003399"/>
      </a:dk2>
      <a:lt2>
        <a:srgbClr val="2C7471"/>
      </a:lt2>
      <a:accent1>
        <a:srgbClr val="6BB289"/>
      </a:accent1>
      <a:accent2>
        <a:srgbClr val="EDECEC"/>
      </a:accent2>
      <a:accent3>
        <a:srgbClr val="8ACEA6"/>
      </a:accent3>
      <a:accent4>
        <a:srgbClr val="126660"/>
      </a:accent4>
      <a:accent5>
        <a:srgbClr val="3163B5"/>
      </a:accent5>
      <a:accent6>
        <a:srgbClr val="FFFFFF"/>
      </a:accent6>
      <a:hlink>
        <a:srgbClr val="4F81BD"/>
      </a:hlink>
      <a:folHlink>
        <a:srgbClr val="8064A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2556</Words>
  <Application>Microsoft Office PowerPoint</Application>
  <PresentationFormat>Personalizado</PresentationFormat>
  <Paragraphs>300</Paragraphs>
  <Slides>24</Slides>
  <Notes>5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24</vt:i4>
      </vt:variant>
    </vt:vector>
  </HeadingPairs>
  <TitlesOfParts>
    <vt:vector size="33" baseType="lpstr">
      <vt:lpstr>Arial</vt:lpstr>
      <vt:lpstr>Calibri</vt:lpstr>
      <vt:lpstr>EC Square Sans Pro</vt:lpstr>
      <vt:lpstr>Montserrat</vt:lpstr>
      <vt:lpstr>Segoe UI</vt:lpstr>
      <vt:lpstr>Times New Roman</vt:lpstr>
      <vt:lpstr>Verdana</vt:lpstr>
      <vt:lpstr>Wingdings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PLANTILLA_PPT</dc:title>
  <dc:creator>Monica Zabala Utrillas</dc:creator>
  <cp:lastModifiedBy>Andrea Castro Troya</cp:lastModifiedBy>
  <cp:revision>72</cp:revision>
  <dcterms:created xsi:type="dcterms:W3CDTF">2023-11-20T15:58:16Z</dcterms:created>
  <dcterms:modified xsi:type="dcterms:W3CDTF">2024-03-04T16:28:50Z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2023-11-20T00:00:00Z</vt:filetime>
  </property>
  <property fmtid="{D5CDD505-2E9C-101B-9397-08002B2CF9AE}" pid="3" name="Creator">
    <vt:lpwstr>Adobe Illustrator 28.0 (Windows)</vt:lpwstr>
  </property>
  <property fmtid="{D5CDD505-2E9C-101B-9397-08002B2CF9AE}" pid="4" name="CreatorVersion">
    <vt:lpwstr>21.0.0</vt:lpwstr>
  </property>
  <property fmtid="{D5CDD505-2E9C-101B-9397-08002B2CF9AE}" pid="5" name="LastSaved">
    <vt:filetime>2023-11-20T00:00:00Z</vt:filetime>
  </property>
  <property fmtid="{D5CDD505-2E9C-101B-9397-08002B2CF9AE}" pid="6" name="Producer">
    <vt:lpwstr>Adobe PDF library 17.00</vt:lpwstr>
  </property>
</Properties>
</file>