
<file path=[Content_Types].xml><?xml version="1.0" encoding="utf-8"?>
<Types xmlns="http://schemas.openxmlformats.org/package/2006/content-types">
  <Default Extension="fntdata" ContentType="application/x-fontdata"/>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11"/>
  </p:notesMasterIdLst>
  <p:sldIdLst>
    <p:sldId id="256" r:id="rId2"/>
    <p:sldId id="257" r:id="rId3"/>
    <p:sldId id="264" r:id="rId4"/>
    <p:sldId id="258" r:id="rId5"/>
    <p:sldId id="259" r:id="rId6"/>
    <p:sldId id="260" r:id="rId7"/>
    <p:sldId id="261" r:id="rId8"/>
    <p:sldId id="262" r:id="rId9"/>
    <p:sldId id="265" r:id="rId10"/>
  </p:sldIdLst>
  <p:sldSz cx="18288000" cy="10287000"/>
  <p:notesSz cx="6858000" cy="9144000"/>
  <p:embeddedFontLst>
    <p:embeddedFont>
      <p:font typeface="Barlow Condensed Bold" panose="020B0604020202020204" charset="-18"/>
      <p:regular r:id="rId12"/>
    </p:embeddedFont>
    <p:embeddedFont>
      <p:font typeface="Futura" panose="020B0604020202020204" charset="-18"/>
      <p:regular r:id="rId13"/>
    </p:embeddedFont>
    <p:embeddedFont>
      <p:font typeface="Hammersmith One" panose="02010703030501060504" pitchFamily="2" charset="-18"/>
      <p:regular r:id="rId14"/>
    </p:embeddedFont>
    <p:embeddedFont>
      <p:font typeface="Marykate" panose="020B0604020202020204" charset="0"/>
      <p:regular r:id="rId15"/>
    </p:embeddedFont>
    <p:embeddedFont>
      <p:font typeface="Oswald" panose="00000500000000000000" pitchFamily="2" charset="-18"/>
      <p:regular r:id="rId16"/>
      <p:bold r:id="rId17"/>
    </p:embeddedFont>
    <p:embeddedFont>
      <p:font typeface="Roboto Condensed" panose="02000000000000000000" pitchFamily="2" charset="0"/>
      <p:regular r:id="rId18"/>
      <p:bold r:id="rId19"/>
      <p:italic r:id="rId20"/>
      <p:boldItalic r:id="rId21"/>
    </p:embeddedFont>
    <p:embeddedFont>
      <p:font typeface="Trebuchet MS" panose="020B0603020202020204" pitchFamily="34" charset="0"/>
      <p:regular r:id="rId22"/>
      <p:bold r:id="rId23"/>
      <p:italic r:id="rId24"/>
      <p:boldItalic r:id="rId25"/>
    </p:embeddedFont>
    <p:embeddedFont>
      <p:font typeface="Trebuchet MS Bold" panose="020B0604020202020204" charset="0"/>
      <p:regular r:id="rId26"/>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3A0DB00-3388-4303-AD68-2E50B8512747}" v="41" dt="2024-10-16T18:46:58.2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89935" autoAdjust="0"/>
  </p:normalViewPr>
  <p:slideViewPr>
    <p:cSldViewPr>
      <p:cViewPr varScale="1">
        <p:scale>
          <a:sx n="50" d="100"/>
          <a:sy n="50" d="100"/>
        </p:scale>
        <p:origin x="946" y="3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font" Target="fonts/font15.fntdata"/><Relationship Id="rId3" Type="http://schemas.openxmlformats.org/officeDocument/2006/relationships/slide" Target="slides/slide2.xml"/><Relationship Id="rId21" Type="http://schemas.openxmlformats.org/officeDocument/2006/relationships/font" Target="fonts/font10.fntdata"/><Relationship Id="rId34"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font" Target="fonts/font14.fntdata"/><Relationship Id="rId33"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font" Target="fonts/font13.fntdata"/><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font" Target="fonts/font12.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8.fntdata"/><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 Id="rId27" Type="http://schemas.openxmlformats.org/officeDocument/2006/relationships/presProps" Target="presProps.xml"/><Relationship Id="rId30" Type="http://schemas.openxmlformats.org/officeDocument/2006/relationships/tableStyles" Target="tableStyles.xml"/><Relationship Id="rId35" Type="http://schemas.openxmlformats.org/officeDocument/2006/relationships/customXml" Target="../customXml/item3.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dosław Knap" userId="91e14c06-47c3-43a2-b58c-dd5179221719" providerId="ADAL" clId="{63A0DB00-3388-4303-AD68-2E50B8512747}"/>
    <pc:docChg chg="undo custSel addSld delSld modSld sldOrd">
      <pc:chgData name="Radosław Knap" userId="91e14c06-47c3-43a2-b58c-dd5179221719" providerId="ADAL" clId="{63A0DB00-3388-4303-AD68-2E50B8512747}" dt="2024-10-16T19:13:43.890" v="432" actId="20577"/>
      <pc:docMkLst>
        <pc:docMk/>
      </pc:docMkLst>
      <pc:sldChg chg="addSp delSp modSp mod ord">
        <pc:chgData name="Radosław Knap" userId="91e14c06-47c3-43a2-b58c-dd5179221719" providerId="ADAL" clId="{63A0DB00-3388-4303-AD68-2E50B8512747}" dt="2024-10-16T19:01:24.399" v="418" actId="1076"/>
        <pc:sldMkLst>
          <pc:docMk/>
          <pc:sldMk cId="0" sldId="257"/>
        </pc:sldMkLst>
        <pc:spChg chg="mod">
          <ac:chgData name="Radosław Knap" userId="91e14c06-47c3-43a2-b58c-dd5179221719" providerId="ADAL" clId="{63A0DB00-3388-4303-AD68-2E50B8512747}" dt="2024-10-16T19:01:24.399" v="418" actId="1076"/>
          <ac:spMkLst>
            <pc:docMk/>
            <pc:sldMk cId="0" sldId="257"/>
            <ac:spMk id="2" creationId="{00000000-0000-0000-0000-000000000000}"/>
          </ac:spMkLst>
        </pc:spChg>
        <pc:spChg chg="mod">
          <ac:chgData name="Radosław Knap" userId="91e14c06-47c3-43a2-b58c-dd5179221719" providerId="ADAL" clId="{63A0DB00-3388-4303-AD68-2E50B8512747}" dt="2024-10-16T18:39:10.593" v="345" actId="1076"/>
          <ac:spMkLst>
            <pc:docMk/>
            <pc:sldMk cId="0" sldId="257"/>
            <ac:spMk id="3" creationId="{00000000-0000-0000-0000-000000000000}"/>
          </ac:spMkLst>
        </pc:spChg>
        <pc:spChg chg="mod">
          <ac:chgData name="Radosław Knap" userId="91e14c06-47c3-43a2-b58c-dd5179221719" providerId="ADAL" clId="{63A0DB00-3388-4303-AD68-2E50B8512747}" dt="2024-10-16T18:39:09.914" v="344" actId="1076"/>
          <ac:spMkLst>
            <pc:docMk/>
            <pc:sldMk cId="0" sldId="257"/>
            <ac:spMk id="5" creationId="{00000000-0000-0000-0000-000000000000}"/>
          </ac:spMkLst>
        </pc:spChg>
        <pc:spChg chg="mod">
          <ac:chgData name="Radosław Knap" userId="91e14c06-47c3-43a2-b58c-dd5179221719" providerId="ADAL" clId="{63A0DB00-3388-4303-AD68-2E50B8512747}" dt="2024-10-16T18:38:54.545" v="340" actId="1076"/>
          <ac:spMkLst>
            <pc:docMk/>
            <pc:sldMk cId="0" sldId="257"/>
            <ac:spMk id="6" creationId="{00000000-0000-0000-0000-000000000000}"/>
          </ac:spMkLst>
        </pc:spChg>
        <pc:spChg chg="mod">
          <ac:chgData name="Radosław Knap" userId="91e14c06-47c3-43a2-b58c-dd5179221719" providerId="ADAL" clId="{63A0DB00-3388-4303-AD68-2E50B8512747}" dt="2024-10-16T18:39:04.025" v="342" actId="1076"/>
          <ac:spMkLst>
            <pc:docMk/>
            <pc:sldMk cId="0" sldId="257"/>
            <ac:spMk id="7" creationId="{00000000-0000-0000-0000-000000000000}"/>
          </ac:spMkLst>
        </pc:spChg>
        <pc:spChg chg="mod">
          <ac:chgData name="Radosław Knap" userId="91e14c06-47c3-43a2-b58c-dd5179221719" providerId="ADAL" clId="{63A0DB00-3388-4303-AD68-2E50B8512747}" dt="2024-10-16T18:39:01.276" v="341" actId="1076"/>
          <ac:spMkLst>
            <pc:docMk/>
            <pc:sldMk cId="0" sldId="257"/>
            <ac:spMk id="8" creationId="{00000000-0000-0000-0000-000000000000}"/>
          </ac:spMkLst>
        </pc:spChg>
        <pc:graphicFrameChg chg="add del mod">
          <ac:chgData name="Radosław Knap" userId="91e14c06-47c3-43a2-b58c-dd5179221719" providerId="ADAL" clId="{63A0DB00-3388-4303-AD68-2E50B8512747}" dt="2024-10-16T17:11:09.612" v="146" actId="478"/>
          <ac:graphicFrameMkLst>
            <pc:docMk/>
            <pc:sldMk cId="0" sldId="257"/>
            <ac:graphicFrameMk id="9" creationId="{EE6A1E2A-C838-43C6-8F2E-F19397933013}"/>
          </ac:graphicFrameMkLst>
        </pc:graphicFrameChg>
        <pc:graphicFrameChg chg="add del mod">
          <ac:chgData name="Radosław Knap" userId="91e14c06-47c3-43a2-b58c-dd5179221719" providerId="ADAL" clId="{63A0DB00-3388-4303-AD68-2E50B8512747}" dt="2024-10-16T18:38:22.537" v="335" actId="478"/>
          <ac:graphicFrameMkLst>
            <pc:docMk/>
            <pc:sldMk cId="0" sldId="257"/>
            <ac:graphicFrameMk id="10" creationId="{E04245DE-054C-E98C-C4A5-BCCA351A2B7B}"/>
          </ac:graphicFrameMkLst>
        </pc:graphicFrameChg>
        <pc:graphicFrameChg chg="add del mod">
          <ac:chgData name="Radosław Knap" userId="91e14c06-47c3-43a2-b58c-dd5179221719" providerId="ADAL" clId="{63A0DB00-3388-4303-AD68-2E50B8512747}" dt="2024-10-16T18:45:07.489" v="378" actId="478"/>
          <ac:graphicFrameMkLst>
            <pc:docMk/>
            <pc:sldMk cId="0" sldId="257"/>
            <ac:graphicFrameMk id="11" creationId="{548DEE1D-F287-7AE4-2BC6-48312BC2FD76}"/>
          </ac:graphicFrameMkLst>
        </pc:graphicFrameChg>
        <pc:picChg chg="add mod">
          <ac:chgData name="Radosław Knap" userId="91e14c06-47c3-43a2-b58c-dd5179221719" providerId="ADAL" clId="{63A0DB00-3388-4303-AD68-2E50B8512747}" dt="2024-10-16T19:00:33.172" v="417" actId="1076"/>
          <ac:picMkLst>
            <pc:docMk/>
            <pc:sldMk cId="0" sldId="257"/>
            <ac:picMk id="13" creationId="{2EAB6B99-9660-E976-C187-FCA99862935E}"/>
          </ac:picMkLst>
        </pc:picChg>
      </pc:sldChg>
      <pc:sldChg chg="ord">
        <pc:chgData name="Radosław Knap" userId="91e14c06-47c3-43a2-b58c-dd5179221719" providerId="ADAL" clId="{63A0DB00-3388-4303-AD68-2E50B8512747}" dt="2024-10-16T18:32:27.781" v="298"/>
        <pc:sldMkLst>
          <pc:docMk/>
          <pc:sldMk cId="0" sldId="258"/>
        </pc:sldMkLst>
      </pc:sldChg>
      <pc:sldChg chg="modSp mod">
        <pc:chgData name="Radosław Knap" userId="91e14c06-47c3-43a2-b58c-dd5179221719" providerId="ADAL" clId="{63A0DB00-3388-4303-AD68-2E50B8512747}" dt="2024-10-16T16:23:02.721" v="18" actId="1076"/>
        <pc:sldMkLst>
          <pc:docMk/>
          <pc:sldMk cId="0" sldId="260"/>
        </pc:sldMkLst>
        <pc:spChg chg="mod">
          <ac:chgData name="Radosław Knap" userId="91e14c06-47c3-43a2-b58c-dd5179221719" providerId="ADAL" clId="{63A0DB00-3388-4303-AD68-2E50B8512747}" dt="2024-10-16T16:23:02.721" v="18" actId="1076"/>
          <ac:spMkLst>
            <pc:docMk/>
            <pc:sldMk cId="0" sldId="260"/>
            <ac:spMk id="5" creationId="{00000000-0000-0000-0000-000000000000}"/>
          </ac:spMkLst>
        </pc:spChg>
      </pc:sldChg>
      <pc:sldChg chg="modSp mod">
        <pc:chgData name="Radosław Knap" userId="91e14c06-47c3-43a2-b58c-dd5179221719" providerId="ADAL" clId="{63A0DB00-3388-4303-AD68-2E50B8512747}" dt="2024-10-16T16:24:56.699" v="25" actId="14100"/>
        <pc:sldMkLst>
          <pc:docMk/>
          <pc:sldMk cId="0" sldId="261"/>
        </pc:sldMkLst>
        <pc:spChg chg="mod">
          <ac:chgData name="Radosław Knap" userId="91e14c06-47c3-43a2-b58c-dd5179221719" providerId="ADAL" clId="{63A0DB00-3388-4303-AD68-2E50B8512747}" dt="2024-10-16T16:24:56.699" v="25" actId="14100"/>
          <ac:spMkLst>
            <pc:docMk/>
            <pc:sldMk cId="0" sldId="261"/>
            <ac:spMk id="2" creationId="{00000000-0000-0000-0000-000000000000}"/>
          </ac:spMkLst>
        </pc:spChg>
      </pc:sldChg>
      <pc:sldChg chg="modSp mod ord">
        <pc:chgData name="Radosław Knap" userId="91e14c06-47c3-43a2-b58c-dd5179221719" providerId="ADAL" clId="{63A0DB00-3388-4303-AD68-2E50B8512747}" dt="2024-10-16T17:20:07.683" v="199"/>
        <pc:sldMkLst>
          <pc:docMk/>
          <pc:sldMk cId="0" sldId="262"/>
        </pc:sldMkLst>
        <pc:spChg chg="mod">
          <ac:chgData name="Radosław Knap" userId="91e14c06-47c3-43a2-b58c-dd5179221719" providerId="ADAL" clId="{63A0DB00-3388-4303-AD68-2E50B8512747}" dt="2024-10-16T16:25:07.157" v="26" actId="14100"/>
          <ac:spMkLst>
            <pc:docMk/>
            <pc:sldMk cId="0" sldId="262"/>
            <ac:spMk id="5" creationId="{00000000-0000-0000-0000-000000000000}"/>
          </ac:spMkLst>
        </pc:spChg>
      </pc:sldChg>
      <pc:sldChg chg="new del">
        <pc:chgData name="Radosław Knap" userId="91e14c06-47c3-43a2-b58c-dd5179221719" providerId="ADAL" clId="{63A0DB00-3388-4303-AD68-2E50B8512747}" dt="2024-10-16T17:08:51.929" v="138" actId="47"/>
        <pc:sldMkLst>
          <pc:docMk/>
          <pc:sldMk cId="2498090916" sldId="263"/>
        </pc:sldMkLst>
      </pc:sldChg>
      <pc:sldChg chg="addSp delSp modSp add mod">
        <pc:chgData name="Radosław Knap" userId="91e14c06-47c3-43a2-b58c-dd5179221719" providerId="ADAL" clId="{63A0DB00-3388-4303-AD68-2E50B8512747}" dt="2024-10-16T19:13:43.890" v="432" actId="20577"/>
        <pc:sldMkLst>
          <pc:docMk/>
          <pc:sldMk cId="2805439468" sldId="264"/>
        </pc:sldMkLst>
        <pc:spChg chg="del mod">
          <ac:chgData name="Radosław Knap" userId="91e14c06-47c3-43a2-b58c-dd5179221719" providerId="ADAL" clId="{63A0DB00-3388-4303-AD68-2E50B8512747}" dt="2024-10-16T18:37:00.950" v="301" actId="478"/>
          <ac:spMkLst>
            <pc:docMk/>
            <pc:sldMk cId="2805439468" sldId="264"/>
            <ac:spMk id="2" creationId="{00000000-0000-0000-0000-000000000000}"/>
          </ac:spMkLst>
        </pc:spChg>
        <pc:spChg chg="del">
          <ac:chgData name="Radosław Knap" userId="91e14c06-47c3-43a2-b58c-dd5179221719" providerId="ADAL" clId="{63A0DB00-3388-4303-AD68-2E50B8512747}" dt="2024-10-16T16:52:20.380" v="29" actId="478"/>
          <ac:spMkLst>
            <pc:docMk/>
            <pc:sldMk cId="2805439468" sldId="264"/>
            <ac:spMk id="3" creationId="{00000000-0000-0000-0000-000000000000}"/>
          </ac:spMkLst>
        </pc:spChg>
        <pc:spChg chg="mod">
          <ac:chgData name="Radosław Knap" userId="91e14c06-47c3-43a2-b58c-dd5179221719" providerId="ADAL" clId="{63A0DB00-3388-4303-AD68-2E50B8512747}" dt="2024-10-16T17:07:06.906" v="130" actId="20577"/>
          <ac:spMkLst>
            <pc:docMk/>
            <pc:sldMk cId="2805439468" sldId="264"/>
            <ac:spMk id="4" creationId="{00000000-0000-0000-0000-000000000000}"/>
          </ac:spMkLst>
        </pc:spChg>
        <pc:spChg chg="mod">
          <ac:chgData name="Radosław Knap" userId="91e14c06-47c3-43a2-b58c-dd5179221719" providerId="ADAL" clId="{63A0DB00-3388-4303-AD68-2E50B8512747}" dt="2024-10-16T17:07:21.893" v="131" actId="1076"/>
          <ac:spMkLst>
            <pc:docMk/>
            <pc:sldMk cId="2805439468" sldId="264"/>
            <ac:spMk id="5" creationId="{00000000-0000-0000-0000-000000000000}"/>
          </ac:spMkLst>
        </pc:spChg>
        <pc:spChg chg="mod">
          <ac:chgData name="Radosław Knap" userId="91e14c06-47c3-43a2-b58c-dd5179221719" providerId="ADAL" clId="{63A0DB00-3388-4303-AD68-2E50B8512747}" dt="2024-10-16T17:07:49.498" v="134" actId="1076"/>
          <ac:spMkLst>
            <pc:docMk/>
            <pc:sldMk cId="2805439468" sldId="264"/>
            <ac:spMk id="6" creationId="{00000000-0000-0000-0000-000000000000}"/>
          </ac:spMkLst>
        </pc:spChg>
        <pc:spChg chg="mod">
          <ac:chgData name="Radosław Knap" userId="91e14c06-47c3-43a2-b58c-dd5179221719" providerId="ADAL" clId="{63A0DB00-3388-4303-AD68-2E50B8512747}" dt="2024-10-16T17:07:35.012" v="132" actId="1076"/>
          <ac:spMkLst>
            <pc:docMk/>
            <pc:sldMk cId="2805439468" sldId="264"/>
            <ac:spMk id="7" creationId="{00000000-0000-0000-0000-000000000000}"/>
          </ac:spMkLst>
        </pc:spChg>
        <pc:spChg chg="mod">
          <ac:chgData name="Radosław Knap" userId="91e14c06-47c3-43a2-b58c-dd5179221719" providerId="ADAL" clId="{63A0DB00-3388-4303-AD68-2E50B8512747}" dt="2024-10-16T17:07:54.932" v="135" actId="1076"/>
          <ac:spMkLst>
            <pc:docMk/>
            <pc:sldMk cId="2805439468" sldId="264"/>
            <ac:spMk id="8" creationId="{00000000-0000-0000-0000-000000000000}"/>
          </ac:spMkLst>
        </pc:spChg>
        <pc:spChg chg="add mod">
          <ac:chgData name="Radosław Knap" userId="91e14c06-47c3-43a2-b58c-dd5179221719" providerId="ADAL" clId="{63A0DB00-3388-4303-AD68-2E50B8512747}" dt="2024-10-16T19:13:43.890" v="432" actId="20577"/>
          <ac:spMkLst>
            <pc:docMk/>
            <pc:sldMk cId="2805439468" sldId="264"/>
            <ac:spMk id="11" creationId="{1A679C19-B7D7-1B23-1C65-DB683A662EEE}"/>
          </ac:spMkLst>
        </pc:spChg>
        <pc:graphicFrameChg chg="add mod">
          <ac:chgData name="Radosław Knap" userId="91e14c06-47c3-43a2-b58c-dd5179221719" providerId="ADAL" clId="{63A0DB00-3388-4303-AD68-2E50B8512747}" dt="2024-10-16T18:48:35.330" v="410" actId="14100"/>
          <ac:graphicFrameMkLst>
            <pc:docMk/>
            <pc:sldMk cId="2805439468" sldId="264"/>
            <ac:graphicFrameMk id="9" creationId="{00000000-0008-0000-0000-000002000000}"/>
          </ac:graphicFrameMkLst>
        </pc:graphicFrameChg>
        <pc:graphicFrameChg chg="add mod">
          <ac:chgData name="Radosław Knap" userId="91e14c06-47c3-43a2-b58c-dd5179221719" providerId="ADAL" clId="{63A0DB00-3388-4303-AD68-2E50B8512747}" dt="2024-10-16T17:26:13.403" v="243" actId="1076"/>
          <ac:graphicFrameMkLst>
            <pc:docMk/>
            <pc:sldMk cId="2805439468" sldId="264"/>
            <ac:graphicFrameMk id="10" creationId="{00000000-0008-0000-0000-000003000000}"/>
          </ac:graphicFrameMkLst>
        </pc:graphicFrameChg>
      </pc:sldChg>
      <pc:sldChg chg="addSp delSp modSp add mod ord setBg modNotesTx">
        <pc:chgData name="Radosław Knap" userId="91e14c06-47c3-43a2-b58c-dd5179221719" providerId="ADAL" clId="{63A0DB00-3388-4303-AD68-2E50B8512747}" dt="2024-10-16T18:49:15.873" v="413" actId="2711"/>
        <pc:sldMkLst>
          <pc:docMk/>
          <pc:sldMk cId="823051129" sldId="265"/>
        </pc:sldMkLst>
        <pc:spChg chg="mod">
          <ac:chgData name="Radosław Knap" userId="91e14c06-47c3-43a2-b58c-dd5179221719" providerId="ADAL" clId="{63A0DB00-3388-4303-AD68-2E50B8512747}" dt="2024-10-16T17:23:07.347" v="237" actId="26606"/>
          <ac:spMkLst>
            <pc:docMk/>
            <pc:sldMk cId="823051129" sldId="265"/>
            <ac:spMk id="5" creationId="{00000000-0000-0000-0000-000000000000}"/>
          </ac:spMkLst>
        </pc:spChg>
        <pc:spChg chg="del">
          <ac:chgData name="Radosław Knap" userId="91e14c06-47c3-43a2-b58c-dd5179221719" providerId="ADAL" clId="{63A0DB00-3388-4303-AD68-2E50B8512747}" dt="2024-10-16T17:16:08.474" v="152" actId="478"/>
          <ac:spMkLst>
            <pc:docMk/>
            <pc:sldMk cId="823051129" sldId="265"/>
            <ac:spMk id="6" creationId="{00000000-0000-0000-0000-000000000000}"/>
          </ac:spMkLst>
        </pc:spChg>
        <pc:spChg chg="del">
          <ac:chgData name="Radosław Knap" userId="91e14c06-47c3-43a2-b58c-dd5179221719" providerId="ADAL" clId="{63A0DB00-3388-4303-AD68-2E50B8512747}" dt="2024-10-16T17:16:09.657" v="153" actId="478"/>
          <ac:spMkLst>
            <pc:docMk/>
            <pc:sldMk cId="823051129" sldId="265"/>
            <ac:spMk id="7" creationId="{00000000-0000-0000-0000-000000000000}"/>
          </ac:spMkLst>
        </pc:spChg>
        <pc:spChg chg="del">
          <ac:chgData name="Radosław Knap" userId="91e14c06-47c3-43a2-b58c-dd5179221719" providerId="ADAL" clId="{63A0DB00-3388-4303-AD68-2E50B8512747}" dt="2024-10-16T17:16:11.645" v="154" actId="478"/>
          <ac:spMkLst>
            <pc:docMk/>
            <pc:sldMk cId="823051129" sldId="265"/>
            <ac:spMk id="8" creationId="{00000000-0000-0000-0000-000000000000}"/>
          </ac:spMkLst>
        </pc:spChg>
        <pc:spChg chg="add del">
          <ac:chgData name="Radosław Knap" userId="91e14c06-47c3-43a2-b58c-dd5179221719" providerId="ADAL" clId="{63A0DB00-3388-4303-AD68-2E50B8512747}" dt="2024-10-16T17:18:56.788" v="193" actId="26606"/>
          <ac:spMkLst>
            <pc:docMk/>
            <pc:sldMk cId="823051129" sldId="265"/>
            <ac:spMk id="11" creationId="{6CCA5F87-1D1E-45CB-8D83-FC7EEFAD9935}"/>
          </ac:spMkLst>
        </pc:spChg>
        <pc:spChg chg="add del">
          <ac:chgData name="Radosław Knap" userId="91e14c06-47c3-43a2-b58c-dd5179221719" providerId="ADAL" clId="{63A0DB00-3388-4303-AD68-2E50B8512747}" dt="2024-10-16T17:18:56.788" v="193" actId="26606"/>
          <ac:spMkLst>
            <pc:docMk/>
            <pc:sldMk cId="823051129" sldId="265"/>
            <ac:spMk id="12" creationId="{AF2F604E-43BE-4DC3-B983-E071523364F8}"/>
          </ac:spMkLst>
        </pc:spChg>
        <pc:spChg chg="add del">
          <ac:chgData name="Radosław Knap" userId="91e14c06-47c3-43a2-b58c-dd5179221719" providerId="ADAL" clId="{63A0DB00-3388-4303-AD68-2E50B8512747}" dt="2024-10-16T17:18:56.788" v="193" actId="26606"/>
          <ac:spMkLst>
            <pc:docMk/>
            <pc:sldMk cId="823051129" sldId="265"/>
            <ac:spMk id="13" creationId="{7CCFC2C6-6238-4A2F-93DE-2ADF74AF635E}"/>
          </ac:spMkLst>
        </pc:spChg>
        <pc:spChg chg="del mod">
          <ac:chgData name="Radosław Knap" userId="91e14c06-47c3-43a2-b58c-dd5179221719" providerId="ADAL" clId="{63A0DB00-3388-4303-AD68-2E50B8512747}" dt="2024-10-16T17:16:06.393" v="151" actId="478"/>
          <ac:spMkLst>
            <pc:docMk/>
            <pc:sldMk cId="823051129" sldId="265"/>
            <ac:spMk id="14" creationId="{00000000-0000-0000-0000-000000000000}"/>
          </ac:spMkLst>
        </pc:spChg>
        <pc:spChg chg="del mod">
          <ac:chgData name="Radosław Knap" userId="91e14c06-47c3-43a2-b58c-dd5179221719" providerId="ADAL" clId="{63A0DB00-3388-4303-AD68-2E50B8512747}" dt="2024-10-16T17:16:33.771" v="177" actId="478"/>
          <ac:spMkLst>
            <pc:docMk/>
            <pc:sldMk cId="823051129" sldId="265"/>
            <ac:spMk id="15" creationId="{00000000-0000-0000-0000-000000000000}"/>
          </ac:spMkLst>
        </pc:spChg>
        <pc:spChg chg="add del mod">
          <ac:chgData name="Radosław Knap" userId="91e14c06-47c3-43a2-b58c-dd5179221719" providerId="ADAL" clId="{63A0DB00-3388-4303-AD68-2E50B8512747}" dt="2024-10-16T17:21:43.974" v="215" actId="26606"/>
          <ac:spMkLst>
            <pc:docMk/>
            <pc:sldMk cId="823051129" sldId="265"/>
            <ac:spMk id="16" creationId="{02C7663A-6910-BDC9-4AE0-F58E16748B20}"/>
          </ac:spMkLst>
        </pc:spChg>
        <pc:spChg chg="add del">
          <ac:chgData name="Radosław Knap" userId="91e14c06-47c3-43a2-b58c-dd5179221719" providerId="ADAL" clId="{63A0DB00-3388-4303-AD68-2E50B8512747}" dt="2024-10-16T17:18:56.788" v="193" actId="26606"/>
          <ac:spMkLst>
            <pc:docMk/>
            <pc:sldMk cId="823051129" sldId="265"/>
            <ac:spMk id="17" creationId="{08C9B587-E65E-4B52-B37C-ABEBB6E87928}"/>
          </ac:spMkLst>
        </pc:spChg>
        <pc:spChg chg="add del">
          <ac:chgData name="Radosław Knap" userId="91e14c06-47c3-43a2-b58c-dd5179221719" providerId="ADAL" clId="{63A0DB00-3388-4303-AD68-2E50B8512747}" dt="2024-10-16T17:18:50.480" v="190" actId="26606"/>
          <ac:spMkLst>
            <pc:docMk/>
            <pc:sldMk cId="823051129" sldId="265"/>
            <ac:spMk id="22" creationId="{F13C74B1-5B17-4795-BED0-7140497B445A}"/>
          </ac:spMkLst>
        </pc:spChg>
        <pc:spChg chg="add del">
          <ac:chgData name="Radosław Knap" userId="91e14c06-47c3-43a2-b58c-dd5179221719" providerId="ADAL" clId="{63A0DB00-3388-4303-AD68-2E50B8512747}" dt="2024-10-16T17:18:50.480" v="190" actId="26606"/>
          <ac:spMkLst>
            <pc:docMk/>
            <pc:sldMk cId="823051129" sldId="265"/>
            <ac:spMk id="24" creationId="{D4974D33-8DC5-464E-8C6D-BE58F0669C17}"/>
          </ac:spMkLst>
        </pc:spChg>
        <pc:spChg chg="add del">
          <ac:chgData name="Radosław Knap" userId="91e14c06-47c3-43a2-b58c-dd5179221719" providerId="ADAL" clId="{63A0DB00-3388-4303-AD68-2E50B8512747}" dt="2024-10-16T17:18:56.771" v="192" actId="26606"/>
          <ac:spMkLst>
            <pc:docMk/>
            <pc:sldMk cId="823051129" sldId="265"/>
            <ac:spMk id="26" creationId="{04812C46-200A-4DEB-A05E-3ED6C68C2387}"/>
          </ac:spMkLst>
        </pc:spChg>
        <pc:spChg chg="add del">
          <ac:chgData name="Radosław Knap" userId="91e14c06-47c3-43a2-b58c-dd5179221719" providerId="ADAL" clId="{63A0DB00-3388-4303-AD68-2E50B8512747}" dt="2024-10-16T17:18:56.771" v="192" actId="26606"/>
          <ac:spMkLst>
            <pc:docMk/>
            <pc:sldMk cId="823051129" sldId="265"/>
            <ac:spMk id="27" creationId="{D1EA859B-E555-4109-94F3-6700E046E008}"/>
          </ac:spMkLst>
        </pc:spChg>
        <pc:spChg chg="add del">
          <ac:chgData name="Radosław Knap" userId="91e14c06-47c3-43a2-b58c-dd5179221719" providerId="ADAL" clId="{63A0DB00-3388-4303-AD68-2E50B8512747}" dt="2024-10-16T17:21:02.732" v="203" actId="26606"/>
          <ac:spMkLst>
            <pc:docMk/>
            <pc:sldMk cId="823051129" sldId="265"/>
            <ac:spMk id="28" creationId="{8B88B599-C539-4F18-A32A-40207EC6E21A}"/>
          </ac:spMkLst>
        </pc:spChg>
        <pc:spChg chg="add del">
          <ac:chgData name="Radosław Knap" userId="91e14c06-47c3-43a2-b58c-dd5179221719" providerId="ADAL" clId="{63A0DB00-3388-4303-AD68-2E50B8512747}" dt="2024-10-16T17:21:02.732" v="203" actId="26606"/>
          <ac:spMkLst>
            <pc:docMk/>
            <pc:sldMk cId="823051129" sldId="265"/>
            <ac:spMk id="29" creationId="{5C8908E2-EE49-44D2-9428-A28D2312A8D5}"/>
          </ac:spMkLst>
        </pc:spChg>
        <pc:spChg chg="add del">
          <ac:chgData name="Radosław Knap" userId="91e14c06-47c3-43a2-b58c-dd5179221719" providerId="ADAL" clId="{63A0DB00-3388-4303-AD68-2E50B8512747}" dt="2024-10-16T17:21:02.732" v="203" actId="26606"/>
          <ac:spMkLst>
            <pc:docMk/>
            <pc:sldMk cId="823051129" sldId="265"/>
            <ac:spMk id="30" creationId="{ED888B23-07FA-482A-96DF-47E31AF1A603}"/>
          </ac:spMkLst>
        </pc:spChg>
        <pc:spChg chg="add del">
          <ac:chgData name="Radosław Knap" userId="91e14c06-47c3-43a2-b58c-dd5179221719" providerId="ADAL" clId="{63A0DB00-3388-4303-AD68-2E50B8512747}" dt="2024-10-16T17:21:43.974" v="215" actId="26606"/>
          <ac:spMkLst>
            <pc:docMk/>
            <pc:sldMk cId="823051129" sldId="265"/>
            <ac:spMk id="37" creationId="{D2B783EE-0239-4717-BBEA-8C9EAC61C824}"/>
          </ac:spMkLst>
        </pc:spChg>
        <pc:spChg chg="add del">
          <ac:chgData name="Radosław Knap" userId="91e14c06-47c3-43a2-b58c-dd5179221719" providerId="ADAL" clId="{63A0DB00-3388-4303-AD68-2E50B8512747}" dt="2024-10-16T17:21:43.974" v="215" actId="26606"/>
          <ac:spMkLst>
            <pc:docMk/>
            <pc:sldMk cId="823051129" sldId="265"/>
            <ac:spMk id="39" creationId="{A7B99495-F43F-4D80-A44F-2CB4764EB90B}"/>
          </ac:spMkLst>
        </pc:spChg>
        <pc:spChg chg="add del">
          <ac:chgData name="Radosław Knap" userId="91e14c06-47c3-43a2-b58c-dd5179221719" providerId="ADAL" clId="{63A0DB00-3388-4303-AD68-2E50B8512747}" dt="2024-10-16T17:21:43.974" v="215" actId="26606"/>
          <ac:spMkLst>
            <pc:docMk/>
            <pc:sldMk cId="823051129" sldId="265"/>
            <ac:spMk id="41" creationId="{70BEB1E7-2F88-40BC-B73D-42E5B6F80BFC}"/>
          </ac:spMkLst>
        </pc:spChg>
        <pc:spChg chg="add del">
          <ac:chgData name="Radosław Knap" userId="91e14c06-47c3-43a2-b58c-dd5179221719" providerId="ADAL" clId="{63A0DB00-3388-4303-AD68-2E50B8512747}" dt="2024-10-16T17:21:34.485" v="208" actId="26606"/>
          <ac:spMkLst>
            <pc:docMk/>
            <pc:sldMk cId="823051129" sldId="265"/>
            <ac:spMk id="46" creationId="{99F1FFA9-D672-408C-9220-ADEEC6ABDD09}"/>
          </ac:spMkLst>
        </pc:spChg>
        <pc:spChg chg="add del">
          <ac:chgData name="Radosław Knap" userId="91e14c06-47c3-43a2-b58c-dd5179221719" providerId="ADAL" clId="{63A0DB00-3388-4303-AD68-2E50B8512747}" dt="2024-10-16T17:21:38.201" v="210" actId="26606"/>
          <ac:spMkLst>
            <pc:docMk/>
            <pc:sldMk cId="823051129" sldId="265"/>
            <ac:spMk id="48" creationId="{D2B783EE-0239-4717-BBEA-8C9EAC61C824}"/>
          </ac:spMkLst>
        </pc:spChg>
        <pc:spChg chg="add del">
          <ac:chgData name="Radosław Knap" userId="91e14c06-47c3-43a2-b58c-dd5179221719" providerId="ADAL" clId="{63A0DB00-3388-4303-AD68-2E50B8512747}" dt="2024-10-16T17:21:38.201" v="210" actId="26606"/>
          <ac:spMkLst>
            <pc:docMk/>
            <pc:sldMk cId="823051129" sldId="265"/>
            <ac:spMk id="49" creationId="{A7B99495-F43F-4D80-A44F-2CB4764EB90B}"/>
          </ac:spMkLst>
        </pc:spChg>
        <pc:spChg chg="add del">
          <ac:chgData name="Radosław Knap" userId="91e14c06-47c3-43a2-b58c-dd5179221719" providerId="ADAL" clId="{63A0DB00-3388-4303-AD68-2E50B8512747}" dt="2024-10-16T17:21:38.201" v="210" actId="26606"/>
          <ac:spMkLst>
            <pc:docMk/>
            <pc:sldMk cId="823051129" sldId="265"/>
            <ac:spMk id="50" creationId="{70BEB1E7-2F88-40BC-B73D-42E5B6F80BFC}"/>
          </ac:spMkLst>
        </pc:spChg>
        <pc:spChg chg="add del">
          <ac:chgData name="Radosław Knap" userId="91e14c06-47c3-43a2-b58c-dd5179221719" providerId="ADAL" clId="{63A0DB00-3388-4303-AD68-2E50B8512747}" dt="2024-10-16T17:21:40.578" v="212" actId="26606"/>
          <ac:spMkLst>
            <pc:docMk/>
            <pc:sldMk cId="823051129" sldId="265"/>
            <ac:spMk id="52" creationId="{D2B783EE-0239-4717-BBEA-8C9EAC61C824}"/>
          </ac:spMkLst>
        </pc:spChg>
        <pc:spChg chg="add del">
          <ac:chgData name="Radosław Knap" userId="91e14c06-47c3-43a2-b58c-dd5179221719" providerId="ADAL" clId="{63A0DB00-3388-4303-AD68-2E50B8512747}" dt="2024-10-16T17:21:40.578" v="212" actId="26606"/>
          <ac:spMkLst>
            <pc:docMk/>
            <pc:sldMk cId="823051129" sldId="265"/>
            <ac:spMk id="53" creationId="{A7B99495-F43F-4D80-A44F-2CB4764EB90B}"/>
          </ac:spMkLst>
        </pc:spChg>
        <pc:spChg chg="add del">
          <ac:chgData name="Radosław Knap" userId="91e14c06-47c3-43a2-b58c-dd5179221719" providerId="ADAL" clId="{63A0DB00-3388-4303-AD68-2E50B8512747}" dt="2024-10-16T17:21:40.578" v="212" actId="26606"/>
          <ac:spMkLst>
            <pc:docMk/>
            <pc:sldMk cId="823051129" sldId="265"/>
            <ac:spMk id="54" creationId="{70BEB1E7-2F88-40BC-B73D-42E5B6F80BFC}"/>
          </ac:spMkLst>
        </pc:spChg>
        <pc:spChg chg="add del">
          <ac:chgData name="Radosław Knap" userId="91e14c06-47c3-43a2-b58c-dd5179221719" providerId="ADAL" clId="{63A0DB00-3388-4303-AD68-2E50B8512747}" dt="2024-10-16T17:21:43.937" v="214" actId="26606"/>
          <ac:spMkLst>
            <pc:docMk/>
            <pc:sldMk cId="823051129" sldId="265"/>
            <ac:spMk id="57" creationId="{D2B783EE-0239-4717-BBEA-8C9EAC61C824}"/>
          </ac:spMkLst>
        </pc:spChg>
        <pc:spChg chg="add del">
          <ac:chgData name="Radosław Knap" userId="91e14c06-47c3-43a2-b58c-dd5179221719" providerId="ADAL" clId="{63A0DB00-3388-4303-AD68-2E50B8512747}" dt="2024-10-16T17:21:43.937" v="214" actId="26606"/>
          <ac:spMkLst>
            <pc:docMk/>
            <pc:sldMk cId="823051129" sldId="265"/>
            <ac:spMk id="58" creationId="{A7B99495-F43F-4D80-A44F-2CB4764EB90B}"/>
          </ac:spMkLst>
        </pc:spChg>
        <pc:spChg chg="add del">
          <ac:chgData name="Radosław Knap" userId="91e14c06-47c3-43a2-b58c-dd5179221719" providerId="ADAL" clId="{63A0DB00-3388-4303-AD68-2E50B8512747}" dt="2024-10-16T17:21:43.937" v="214" actId="26606"/>
          <ac:spMkLst>
            <pc:docMk/>
            <pc:sldMk cId="823051129" sldId="265"/>
            <ac:spMk id="59" creationId="{70BEB1E7-2F88-40BC-B73D-42E5B6F80BFC}"/>
          </ac:spMkLst>
        </pc:spChg>
        <pc:spChg chg="add del">
          <ac:chgData name="Radosław Knap" userId="91e14c06-47c3-43a2-b58c-dd5179221719" providerId="ADAL" clId="{63A0DB00-3388-4303-AD68-2E50B8512747}" dt="2024-10-16T17:23:07.347" v="237" actId="26606"/>
          <ac:spMkLst>
            <pc:docMk/>
            <pc:sldMk cId="823051129" sldId="265"/>
            <ac:spMk id="62" creationId="{472B52B5-CAED-474E-9C54-17CFA21A6152}"/>
          </ac:spMkLst>
        </pc:spChg>
        <pc:spChg chg="add mod">
          <ac:chgData name="Radosław Knap" userId="91e14c06-47c3-43a2-b58c-dd5179221719" providerId="ADAL" clId="{63A0DB00-3388-4303-AD68-2E50B8512747}" dt="2024-10-16T18:49:15.873" v="413" actId="2711"/>
          <ac:spMkLst>
            <pc:docMk/>
            <pc:sldMk cId="823051129" sldId="265"/>
            <ac:spMk id="63" creationId="{02C7663A-6910-BDC9-4AE0-F58E16748B20}"/>
          </ac:spMkLst>
        </pc:spChg>
        <pc:spChg chg="add del">
          <ac:chgData name="Radosław Knap" userId="91e14c06-47c3-43a2-b58c-dd5179221719" providerId="ADAL" clId="{63A0DB00-3388-4303-AD68-2E50B8512747}" dt="2024-10-16T17:23:07.347" v="237" actId="26606"/>
          <ac:spMkLst>
            <pc:docMk/>
            <pc:sldMk cId="823051129" sldId="265"/>
            <ac:spMk id="76" creationId="{D2B783EE-0239-4717-BBEA-8C9EAC61C824}"/>
          </ac:spMkLst>
        </pc:spChg>
        <pc:spChg chg="add del">
          <ac:chgData name="Radosław Knap" userId="91e14c06-47c3-43a2-b58c-dd5179221719" providerId="ADAL" clId="{63A0DB00-3388-4303-AD68-2E50B8512747}" dt="2024-10-16T17:23:07.347" v="237" actId="26606"/>
          <ac:spMkLst>
            <pc:docMk/>
            <pc:sldMk cId="823051129" sldId="265"/>
            <ac:spMk id="78" creationId="{A7B99495-F43F-4D80-A44F-2CB4764EB90B}"/>
          </ac:spMkLst>
        </pc:spChg>
        <pc:spChg chg="add del">
          <ac:chgData name="Radosław Knap" userId="91e14c06-47c3-43a2-b58c-dd5179221719" providerId="ADAL" clId="{63A0DB00-3388-4303-AD68-2E50B8512747}" dt="2024-10-16T17:23:07.347" v="237" actId="26606"/>
          <ac:spMkLst>
            <pc:docMk/>
            <pc:sldMk cId="823051129" sldId="265"/>
            <ac:spMk id="80" creationId="{70BEB1E7-2F88-40BC-B73D-42E5B6F80BFC}"/>
          </ac:spMkLst>
        </pc:spChg>
        <pc:grpChg chg="del">
          <ac:chgData name="Radosław Knap" userId="91e14c06-47c3-43a2-b58c-dd5179221719" providerId="ADAL" clId="{63A0DB00-3388-4303-AD68-2E50B8512747}" dt="2024-10-16T17:16:02.800" v="148" actId="478"/>
          <ac:grpSpMkLst>
            <pc:docMk/>
            <pc:sldMk cId="823051129" sldId="265"/>
            <ac:grpSpMk id="2" creationId="{00000000-0000-0000-0000-000000000000}"/>
          </ac:grpSpMkLst>
        </pc:grpChg>
        <pc:grpChg chg="del">
          <ac:chgData name="Radosław Knap" userId="91e14c06-47c3-43a2-b58c-dd5179221719" providerId="ADAL" clId="{63A0DB00-3388-4303-AD68-2E50B8512747}" dt="2024-10-16T17:16:04.074" v="149" actId="478"/>
          <ac:grpSpMkLst>
            <pc:docMk/>
            <pc:sldMk cId="823051129" sldId="265"/>
            <ac:grpSpMk id="9" creationId="{00000000-0000-0000-0000-000000000000}"/>
          </ac:grpSpMkLst>
        </pc:grpChg>
        <pc:grpChg chg="add del">
          <ac:chgData name="Radosław Knap" userId="91e14c06-47c3-43a2-b58c-dd5179221719" providerId="ADAL" clId="{63A0DB00-3388-4303-AD68-2E50B8512747}" dt="2024-10-16T17:21:02.732" v="203" actId="26606"/>
          <ac:grpSpMkLst>
            <pc:docMk/>
            <pc:sldMk cId="823051129" sldId="265"/>
            <ac:grpSpMk id="31" creationId="{B29018A0-5DE6-4CC9-AB25-675616AF7225}"/>
          </ac:grpSpMkLst>
        </pc:grpChg>
        <pc:grpChg chg="add del">
          <ac:chgData name="Radosław Knap" userId="91e14c06-47c3-43a2-b58c-dd5179221719" providerId="ADAL" clId="{63A0DB00-3388-4303-AD68-2E50B8512747}" dt="2024-10-16T17:23:07.347" v="237" actId="26606"/>
          <ac:grpSpMkLst>
            <pc:docMk/>
            <pc:sldMk cId="823051129" sldId="265"/>
            <ac:grpSpMk id="64" creationId="{8283797C-C2D3-4D1E-BAE3-FAC0DBD27293}"/>
          </ac:grpSpMkLst>
        </pc:grpChg>
        <pc:grpChg chg="add del">
          <ac:chgData name="Radosław Knap" userId="91e14c06-47c3-43a2-b58c-dd5179221719" providerId="ADAL" clId="{63A0DB00-3388-4303-AD68-2E50B8512747}" dt="2024-10-16T17:23:07.347" v="237" actId="26606"/>
          <ac:grpSpMkLst>
            <pc:docMk/>
            <pc:sldMk cId="823051129" sldId="265"/>
            <ac:grpSpMk id="68" creationId="{B8DE9038-209B-495C-9722-BBC6BA189090}"/>
          </ac:grpSpMkLst>
        </pc:grpChg>
        <pc:graphicFrameChg chg="add del">
          <ac:chgData name="Radosław Knap" userId="91e14c06-47c3-43a2-b58c-dd5179221719" providerId="ADAL" clId="{63A0DB00-3388-4303-AD68-2E50B8512747}" dt="2024-10-16T17:21:38.201" v="210" actId="26606"/>
          <ac:graphicFrameMkLst>
            <pc:docMk/>
            <pc:sldMk cId="823051129" sldId="265"/>
            <ac:graphicFrameMk id="43" creationId="{00BFF86D-3511-4A85-7D39-0FA1D3614CA9}"/>
          </ac:graphicFrameMkLst>
        </pc:graphicFrameChg>
        <pc:graphicFrameChg chg="add del">
          <ac:chgData name="Radosław Knap" userId="91e14c06-47c3-43a2-b58c-dd5179221719" providerId="ADAL" clId="{63A0DB00-3388-4303-AD68-2E50B8512747}" dt="2024-10-16T17:21:40.578" v="212" actId="26606"/>
          <ac:graphicFrameMkLst>
            <pc:docMk/>
            <pc:sldMk cId="823051129" sldId="265"/>
            <ac:graphicFrameMk id="55" creationId="{E20BA4CC-B1D6-C797-640F-7AC6E59D95A1}"/>
          </ac:graphicFrameMkLst>
        </pc:graphicFrameChg>
        <pc:graphicFrameChg chg="add del">
          <ac:chgData name="Radosław Knap" userId="91e14c06-47c3-43a2-b58c-dd5179221719" providerId="ADAL" clId="{63A0DB00-3388-4303-AD68-2E50B8512747}" dt="2024-10-16T17:21:43.937" v="214" actId="26606"/>
          <ac:graphicFrameMkLst>
            <pc:docMk/>
            <pc:sldMk cId="823051129" sldId="265"/>
            <ac:graphicFrameMk id="60" creationId="{C8ADCC53-9D79-A756-65DD-1D75988F6ED2}"/>
          </ac:graphicFrameMkLst>
        </pc:graphicFrameChg>
        <pc:picChg chg="add mod ord">
          <ac:chgData name="Radosław Knap" userId="91e14c06-47c3-43a2-b58c-dd5179221719" providerId="ADAL" clId="{63A0DB00-3388-4303-AD68-2E50B8512747}" dt="2024-10-16T17:23:07.347" v="237" actId="26606"/>
          <ac:picMkLst>
            <pc:docMk/>
            <pc:sldMk cId="823051129" sldId="265"/>
            <ac:picMk id="10" creationId="{B4E1AC65-39CE-4D1E-955C-150F13B10622}"/>
          </ac:picMkLst>
        </pc:picChg>
        <pc:picChg chg="add mod ord">
          <ac:chgData name="Radosław Knap" userId="91e14c06-47c3-43a2-b58c-dd5179221719" providerId="ADAL" clId="{63A0DB00-3388-4303-AD68-2E50B8512747}" dt="2024-10-16T17:23:42.313" v="240" actId="14100"/>
          <ac:picMkLst>
            <pc:docMk/>
            <pc:sldMk cId="823051129" sldId="265"/>
            <ac:picMk id="19" creationId="{DE8B9E4F-986A-8810-5CA1-E75C21F4181A}"/>
          </ac:picMkLst>
        </pc:picChg>
      </pc:sldChg>
      <pc:sldChg chg="addSp delSp modSp add del mod">
        <pc:chgData name="Radosław Knap" userId="91e14c06-47c3-43a2-b58c-dd5179221719" providerId="ADAL" clId="{63A0DB00-3388-4303-AD68-2E50B8512747}" dt="2024-10-16T17:19:55.828" v="195" actId="47"/>
        <pc:sldMkLst>
          <pc:docMk/>
          <pc:sldMk cId="4250556603" sldId="266"/>
        </pc:sldMkLst>
        <pc:spChg chg="add del mod">
          <ac:chgData name="Radosław Knap" userId="91e14c06-47c3-43a2-b58c-dd5179221719" providerId="ADAL" clId="{63A0DB00-3388-4303-AD68-2E50B8512747}" dt="2024-10-16T17:17:59.714" v="184"/>
          <ac:spMkLst>
            <pc:docMk/>
            <pc:sldMk cId="4250556603" sldId="266"/>
            <ac:spMk id="2" creationId="{C64529C4-BCDE-C59A-4402-8360EF7F238F}"/>
          </ac:spMkLst>
        </pc:spChg>
        <pc:spChg chg="add mod">
          <ac:chgData name="Radosław Knap" userId="91e14c06-47c3-43a2-b58c-dd5179221719" providerId="ADAL" clId="{63A0DB00-3388-4303-AD68-2E50B8512747}" dt="2024-10-16T17:18:34.151" v="187" actId="1076"/>
          <ac:spMkLst>
            <pc:docMk/>
            <pc:sldMk cId="4250556603" sldId="266"/>
            <ac:spMk id="3" creationId="{93E97AF4-F1FE-3F97-E674-BCA3614B4B4B}"/>
          </ac:spMkLst>
        </pc:spChg>
        <pc:picChg chg="del">
          <ac:chgData name="Radosław Knap" userId="91e14c06-47c3-43a2-b58c-dd5179221719" providerId="ADAL" clId="{63A0DB00-3388-4303-AD68-2E50B8512747}" dt="2024-10-16T17:17:59.714" v="182" actId="478"/>
          <ac:picMkLst>
            <pc:docMk/>
            <pc:sldMk cId="4250556603" sldId="266"/>
            <ac:picMk id="10" creationId="{B4E1AC65-39CE-4D1E-955C-150F13B10622}"/>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Rados&#322;awKnap\AppData\Local\Microsoft\Windows\INetCache\Content.Outlook\4IZYAWJP\Tabela%20stan%20do%202022r.%20w&#322;&#261;cznie_Wykresy%20(002).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Rados&#322;awKnap\AppData\Local\Microsoft\Windows\INetCache\Content.Outlook\4IZYAWJP\Tabela%20stan%20do%202022r.%20w&#322;&#261;cznie_Wykresy%20(002).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r>
              <a:rPr lang="pl-PL" dirty="0"/>
              <a:t>Zmiany na polskim</a:t>
            </a:r>
            <a:r>
              <a:rPr lang="en-US" dirty="0"/>
              <a:t> </a:t>
            </a:r>
            <a:r>
              <a:rPr lang="en-US" dirty="0" err="1"/>
              <a:t>rynk</a:t>
            </a:r>
            <a:r>
              <a:rPr lang="pl-PL" dirty="0"/>
              <a:t>u</a:t>
            </a:r>
            <a:r>
              <a:rPr lang="en-US" dirty="0"/>
              <a:t> WPL w </a:t>
            </a:r>
            <a:r>
              <a:rPr lang="en-US" dirty="0" err="1"/>
              <a:t>podziale</a:t>
            </a:r>
            <a:r>
              <a:rPr lang="en-US" dirty="0"/>
              <a:t> na </a:t>
            </a:r>
            <a:r>
              <a:rPr lang="en-US" dirty="0" err="1"/>
              <a:t>grupy</a:t>
            </a:r>
            <a:r>
              <a:rPr lang="en-US" dirty="0"/>
              <a:t> </a:t>
            </a:r>
            <a:r>
              <a:rPr lang="en-US" dirty="0" err="1"/>
              <a:t>terape</a:t>
            </a:r>
            <a:r>
              <a:rPr lang="pl-PL" dirty="0"/>
              <a:t>u</a:t>
            </a:r>
            <a:r>
              <a:rPr lang="en-US" dirty="0" err="1"/>
              <a:t>tyczne</a:t>
            </a:r>
            <a:r>
              <a:rPr lang="en-US" dirty="0"/>
              <a:t> (PLN) / POLPROWET</a:t>
            </a:r>
            <a:endParaRPr lang="pl-PL" dirty="0"/>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endParaRPr lang="pl-PL"/>
        </a:p>
      </c:txPr>
    </c:title>
    <c:autoTitleDeleted val="0"/>
    <c:plotArea>
      <c:layout>
        <c:manualLayout>
          <c:layoutTarget val="inner"/>
          <c:xMode val="edge"/>
          <c:yMode val="edge"/>
          <c:x val="0.28482700158400848"/>
          <c:y val="0.23410344913003583"/>
          <c:w val="0.71517299841599158"/>
          <c:h val="0.69827583026462325"/>
        </c:manualLayout>
      </c:layout>
      <c:barChart>
        <c:barDir val="bar"/>
        <c:grouping val="stacked"/>
        <c:varyColors val="0"/>
        <c:ser>
          <c:idx val="0"/>
          <c:order val="0"/>
          <c:tx>
            <c:strRef>
              <c:f>'2008-2022'!$C$4</c:f>
              <c:strCache>
                <c:ptCount val="1"/>
                <c:pt idx="0">
                  <c:v>VAC</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cat>
            <c:strRef>
              <c:f>'2008-2022'!$D$3:$T$3</c:f>
              <c:strCache>
                <c:ptCount val="15"/>
                <c:pt idx="0">
                  <c:v>2008 (MAT)</c:v>
                </c:pt>
                <c:pt idx="1">
                  <c:v>2009 (MAT)</c:v>
                </c:pt>
                <c:pt idx="2">
                  <c:v>2010 (MAT)</c:v>
                </c:pt>
                <c:pt idx="3">
                  <c:v>2011 (MAT)</c:v>
                </c:pt>
                <c:pt idx="4">
                  <c:v>2012 (MAT)</c:v>
                </c:pt>
                <c:pt idx="5">
                  <c:v>2013 (MAT)</c:v>
                </c:pt>
                <c:pt idx="6">
                  <c:v>2014 (MAT)</c:v>
                </c:pt>
                <c:pt idx="7">
                  <c:v>2015 (MAT)</c:v>
                </c:pt>
                <c:pt idx="8">
                  <c:v>2016 (MAT)</c:v>
                </c:pt>
                <c:pt idx="9">
                  <c:v>2017 (MAT)</c:v>
                </c:pt>
                <c:pt idx="10">
                  <c:v>2018 (MAT)</c:v>
                </c:pt>
                <c:pt idx="11">
                  <c:v>2019 (MAT)</c:v>
                </c:pt>
                <c:pt idx="12">
                  <c:v>2020 (MAT)</c:v>
                </c:pt>
                <c:pt idx="13">
                  <c:v>2021 (MAT)</c:v>
                </c:pt>
                <c:pt idx="14">
                  <c:v>2022 (MAT)</c:v>
                </c:pt>
              </c:strCache>
            </c:strRef>
          </c:cat>
          <c:val>
            <c:numRef>
              <c:f>'2008-2022'!$D$4:$T$4</c:f>
              <c:numCache>
                <c:formatCode>#,##0</c:formatCode>
                <c:ptCount val="15"/>
                <c:pt idx="0">
                  <c:v>113016235</c:v>
                </c:pt>
                <c:pt idx="1">
                  <c:v>127658115</c:v>
                </c:pt>
                <c:pt idx="2">
                  <c:v>136044460</c:v>
                </c:pt>
                <c:pt idx="3">
                  <c:v>133933823</c:v>
                </c:pt>
                <c:pt idx="4">
                  <c:v>159052712</c:v>
                </c:pt>
                <c:pt idx="5">
                  <c:v>168820463</c:v>
                </c:pt>
                <c:pt idx="6">
                  <c:v>187637173.59999999</c:v>
                </c:pt>
                <c:pt idx="7">
                  <c:v>191887998.79999998</c:v>
                </c:pt>
                <c:pt idx="8">
                  <c:v>220927511.29999998</c:v>
                </c:pt>
                <c:pt idx="9">
                  <c:v>257518434.39999998</c:v>
                </c:pt>
                <c:pt idx="10">
                  <c:v>295277515.78639996</c:v>
                </c:pt>
                <c:pt idx="11">
                  <c:v>305404785.46600002</c:v>
                </c:pt>
                <c:pt idx="12" formatCode="_-* #\ ##0\ _z_ł_-;\-* #\ ##0\ _z_ł_-;_-* &quot;-&quot;??\ _z_ł_-;_-@_-">
                  <c:v>335319770.1024</c:v>
                </c:pt>
                <c:pt idx="13" formatCode="_-* #\ ##0\ _z_ł_-;\-* #\ ##0\ _z_ł_-;_-* &quot;-&quot;??\ _z_ł_-;_-@_-">
                  <c:v>335931790.42300004</c:v>
                </c:pt>
                <c:pt idx="14" formatCode="_-* #\ ##0\ _z_ł_-;\-* #\ ##0\ _z_ł_-;_-* &quot;-&quot;??\ _z_ł_-;_-@_-">
                  <c:v>398709478.96589994</c:v>
                </c:pt>
              </c:numCache>
            </c:numRef>
          </c:val>
          <c:extLst>
            <c:ext xmlns:c16="http://schemas.microsoft.com/office/drawing/2014/chart" uri="{C3380CC4-5D6E-409C-BE32-E72D297353CC}">
              <c16:uniqueId val="{00000000-7BF4-4BDB-AE2C-C972BC4E180E}"/>
            </c:ext>
          </c:extLst>
        </c:ser>
        <c:ser>
          <c:idx val="1"/>
          <c:order val="1"/>
          <c:tx>
            <c:strRef>
              <c:f>'2008-2022'!$C$5</c:f>
              <c:strCache>
                <c:ptCount val="1"/>
                <c:pt idx="0">
                  <c:v>AB</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invertIfNegative val="0"/>
          <c:cat>
            <c:strRef>
              <c:f>'2008-2022'!$D$3:$T$3</c:f>
              <c:strCache>
                <c:ptCount val="15"/>
                <c:pt idx="0">
                  <c:v>2008 (MAT)</c:v>
                </c:pt>
                <c:pt idx="1">
                  <c:v>2009 (MAT)</c:v>
                </c:pt>
                <c:pt idx="2">
                  <c:v>2010 (MAT)</c:v>
                </c:pt>
                <c:pt idx="3">
                  <c:v>2011 (MAT)</c:v>
                </c:pt>
                <c:pt idx="4">
                  <c:v>2012 (MAT)</c:v>
                </c:pt>
                <c:pt idx="5">
                  <c:v>2013 (MAT)</c:v>
                </c:pt>
                <c:pt idx="6">
                  <c:v>2014 (MAT)</c:v>
                </c:pt>
                <c:pt idx="7">
                  <c:v>2015 (MAT)</c:v>
                </c:pt>
                <c:pt idx="8">
                  <c:v>2016 (MAT)</c:v>
                </c:pt>
                <c:pt idx="9">
                  <c:v>2017 (MAT)</c:v>
                </c:pt>
                <c:pt idx="10">
                  <c:v>2018 (MAT)</c:v>
                </c:pt>
                <c:pt idx="11">
                  <c:v>2019 (MAT)</c:v>
                </c:pt>
                <c:pt idx="12">
                  <c:v>2020 (MAT)</c:v>
                </c:pt>
                <c:pt idx="13">
                  <c:v>2021 (MAT)</c:v>
                </c:pt>
                <c:pt idx="14">
                  <c:v>2022 (MAT)</c:v>
                </c:pt>
              </c:strCache>
            </c:strRef>
          </c:cat>
          <c:val>
            <c:numRef>
              <c:f>'2008-2022'!$D$5:$T$5</c:f>
              <c:numCache>
                <c:formatCode>#,##0</c:formatCode>
                <c:ptCount val="15"/>
                <c:pt idx="0">
                  <c:v>120367919</c:v>
                </c:pt>
                <c:pt idx="1">
                  <c:v>134137271</c:v>
                </c:pt>
                <c:pt idx="2">
                  <c:v>134326973</c:v>
                </c:pt>
                <c:pt idx="3">
                  <c:v>137611411</c:v>
                </c:pt>
                <c:pt idx="4">
                  <c:v>145088447</c:v>
                </c:pt>
                <c:pt idx="5">
                  <c:v>155326474</c:v>
                </c:pt>
                <c:pt idx="6">
                  <c:v>169621403.40000001</c:v>
                </c:pt>
                <c:pt idx="7">
                  <c:v>162853336.69999999</c:v>
                </c:pt>
                <c:pt idx="8">
                  <c:v>151062474.40000001</c:v>
                </c:pt>
                <c:pt idx="9">
                  <c:v>167274394.59999999</c:v>
                </c:pt>
                <c:pt idx="10">
                  <c:v>185574668.55059999</c:v>
                </c:pt>
                <c:pt idx="11">
                  <c:v>182744012.73480001</c:v>
                </c:pt>
                <c:pt idx="12" formatCode="_-* #\ ##0\ _z_ł_-;\-* #\ ##0\ _z_ł_-;_-* &quot;-&quot;??\ _z_ł_-;_-@_-">
                  <c:v>189744160.54080001</c:v>
                </c:pt>
                <c:pt idx="13" formatCode="_-* #\ ##0\ _z_ł_-;\-* #\ ##0\ _z_ł_-;_-* &quot;-&quot;??\ _z_ł_-;_-@_-">
                  <c:v>191856053.15459999</c:v>
                </c:pt>
                <c:pt idx="14" formatCode="_-* #\ ##0\ _z_ł_-;\-* #\ ##0\ _z_ł_-;_-* &quot;-&quot;??\ _z_ł_-;_-@_-">
                  <c:v>196456428.48299998</c:v>
                </c:pt>
              </c:numCache>
            </c:numRef>
          </c:val>
          <c:extLst>
            <c:ext xmlns:c16="http://schemas.microsoft.com/office/drawing/2014/chart" uri="{C3380CC4-5D6E-409C-BE32-E72D297353CC}">
              <c16:uniqueId val="{00000001-7BF4-4BDB-AE2C-C972BC4E180E}"/>
            </c:ext>
          </c:extLst>
        </c:ser>
        <c:ser>
          <c:idx val="2"/>
          <c:order val="2"/>
          <c:tx>
            <c:strRef>
              <c:f>'2008-2022'!$C$6</c:f>
              <c:strCache>
                <c:ptCount val="1"/>
                <c:pt idx="0">
                  <c:v>PARA</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invertIfNegative val="0"/>
          <c:cat>
            <c:strRef>
              <c:f>'2008-2022'!$D$3:$T$3</c:f>
              <c:strCache>
                <c:ptCount val="15"/>
                <c:pt idx="0">
                  <c:v>2008 (MAT)</c:v>
                </c:pt>
                <c:pt idx="1">
                  <c:v>2009 (MAT)</c:v>
                </c:pt>
                <c:pt idx="2">
                  <c:v>2010 (MAT)</c:v>
                </c:pt>
                <c:pt idx="3">
                  <c:v>2011 (MAT)</c:v>
                </c:pt>
                <c:pt idx="4">
                  <c:v>2012 (MAT)</c:v>
                </c:pt>
                <c:pt idx="5">
                  <c:v>2013 (MAT)</c:v>
                </c:pt>
                <c:pt idx="6">
                  <c:v>2014 (MAT)</c:v>
                </c:pt>
                <c:pt idx="7">
                  <c:v>2015 (MAT)</c:v>
                </c:pt>
                <c:pt idx="8">
                  <c:v>2016 (MAT)</c:v>
                </c:pt>
                <c:pt idx="9">
                  <c:v>2017 (MAT)</c:v>
                </c:pt>
                <c:pt idx="10">
                  <c:v>2018 (MAT)</c:v>
                </c:pt>
                <c:pt idx="11">
                  <c:v>2019 (MAT)</c:v>
                </c:pt>
                <c:pt idx="12">
                  <c:v>2020 (MAT)</c:v>
                </c:pt>
                <c:pt idx="13">
                  <c:v>2021 (MAT)</c:v>
                </c:pt>
                <c:pt idx="14">
                  <c:v>2022 (MAT)</c:v>
                </c:pt>
              </c:strCache>
            </c:strRef>
          </c:cat>
          <c:val>
            <c:numRef>
              <c:f>'2008-2022'!$D$6:$T$6</c:f>
              <c:numCache>
                <c:formatCode>#,##0</c:formatCode>
                <c:ptCount val="15"/>
                <c:pt idx="0">
                  <c:v>48989491</c:v>
                </c:pt>
                <c:pt idx="1">
                  <c:v>59800922</c:v>
                </c:pt>
                <c:pt idx="2">
                  <c:v>57657511</c:v>
                </c:pt>
                <c:pt idx="3">
                  <c:v>57326379</c:v>
                </c:pt>
                <c:pt idx="4">
                  <c:v>58228477</c:v>
                </c:pt>
                <c:pt idx="5">
                  <c:v>113887623</c:v>
                </c:pt>
                <c:pt idx="6">
                  <c:v>121288104.8</c:v>
                </c:pt>
                <c:pt idx="7">
                  <c:v>134411812.29999998</c:v>
                </c:pt>
                <c:pt idx="8">
                  <c:v>181088617.59999999</c:v>
                </c:pt>
                <c:pt idx="9">
                  <c:v>209302921.40000001</c:v>
                </c:pt>
                <c:pt idx="10">
                  <c:v>218250551.49939999</c:v>
                </c:pt>
                <c:pt idx="11">
                  <c:v>234099033.70039999</c:v>
                </c:pt>
                <c:pt idx="12" formatCode="_-* #\ ##0\ _z_ł_-;\-* #\ ##0\ _z_ł_-;_-* &quot;-&quot;??\ _z_ł_-;_-@_-">
                  <c:v>271907506.41600001</c:v>
                </c:pt>
                <c:pt idx="13" formatCode="_-* #\ ##0\ _z_ł_-;\-* #\ ##0\ _z_ł_-;_-* &quot;-&quot;??\ _z_ł_-;_-@_-">
                  <c:v>325636701.82920003</c:v>
                </c:pt>
                <c:pt idx="14" formatCode="_-* #\ ##0\ _z_ł_-;\-* #\ ##0\ _z_ł_-;_-* &quot;-&quot;??\ _z_ł_-;_-@_-">
                  <c:v>365939920.88129997</c:v>
                </c:pt>
              </c:numCache>
            </c:numRef>
          </c:val>
          <c:extLst>
            <c:ext xmlns:c16="http://schemas.microsoft.com/office/drawing/2014/chart" uri="{C3380CC4-5D6E-409C-BE32-E72D297353CC}">
              <c16:uniqueId val="{00000002-7BF4-4BDB-AE2C-C972BC4E180E}"/>
            </c:ext>
          </c:extLst>
        </c:ser>
        <c:ser>
          <c:idx val="3"/>
          <c:order val="3"/>
          <c:tx>
            <c:strRef>
              <c:f>'2008-2022'!$C$7</c:f>
              <c:strCache>
                <c:ptCount val="1"/>
                <c:pt idx="0">
                  <c:v>PHARM</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c:spPr>
          <c:invertIfNegative val="0"/>
          <c:cat>
            <c:strRef>
              <c:f>'2008-2022'!$D$3:$T$3</c:f>
              <c:strCache>
                <c:ptCount val="15"/>
                <c:pt idx="0">
                  <c:v>2008 (MAT)</c:v>
                </c:pt>
                <c:pt idx="1">
                  <c:v>2009 (MAT)</c:v>
                </c:pt>
                <c:pt idx="2">
                  <c:v>2010 (MAT)</c:v>
                </c:pt>
                <c:pt idx="3">
                  <c:v>2011 (MAT)</c:v>
                </c:pt>
                <c:pt idx="4">
                  <c:v>2012 (MAT)</c:v>
                </c:pt>
                <c:pt idx="5">
                  <c:v>2013 (MAT)</c:v>
                </c:pt>
                <c:pt idx="6">
                  <c:v>2014 (MAT)</c:v>
                </c:pt>
                <c:pt idx="7">
                  <c:v>2015 (MAT)</c:v>
                </c:pt>
                <c:pt idx="8">
                  <c:v>2016 (MAT)</c:v>
                </c:pt>
                <c:pt idx="9">
                  <c:v>2017 (MAT)</c:v>
                </c:pt>
                <c:pt idx="10">
                  <c:v>2018 (MAT)</c:v>
                </c:pt>
                <c:pt idx="11">
                  <c:v>2019 (MAT)</c:v>
                </c:pt>
                <c:pt idx="12">
                  <c:v>2020 (MAT)</c:v>
                </c:pt>
                <c:pt idx="13">
                  <c:v>2021 (MAT)</c:v>
                </c:pt>
                <c:pt idx="14">
                  <c:v>2022 (MAT)</c:v>
                </c:pt>
              </c:strCache>
            </c:strRef>
          </c:cat>
          <c:val>
            <c:numRef>
              <c:f>'2008-2022'!$D$7:$T$7</c:f>
              <c:numCache>
                <c:formatCode>#,##0</c:formatCode>
                <c:ptCount val="15"/>
                <c:pt idx="0">
                  <c:v>28818609</c:v>
                </c:pt>
                <c:pt idx="1">
                  <c:v>28438471</c:v>
                </c:pt>
                <c:pt idx="2">
                  <c:v>28041650</c:v>
                </c:pt>
                <c:pt idx="3">
                  <c:v>40791218</c:v>
                </c:pt>
                <c:pt idx="4">
                  <c:v>45759954</c:v>
                </c:pt>
                <c:pt idx="5">
                  <c:v>49754352</c:v>
                </c:pt>
                <c:pt idx="6">
                  <c:v>46827718.100000001</c:v>
                </c:pt>
                <c:pt idx="7">
                  <c:v>47887466</c:v>
                </c:pt>
                <c:pt idx="8">
                  <c:v>48115056.399999999</c:v>
                </c:pt>
                <c:pt idx="9">
                  <c:v>60917713</c:v>
                </c:pt>
                <c:pt idx="10">
                  <c:v>75542140.934399992</c:v>
                </c:pt>
                <c:pt idx="11">
                  <c:v>84979447.885199994</c:v>
                </c:pt>
                <c:pt idx="12" formatCode="_-* #\ ##0\ _z_ł_-;\-* #\ ##0\ _z_ł_-;_-* &quot;-&quot;??\ _z_ł_-;_-@_-">
                  <c:v>104357254.5792</c:v>
                </c:pt>
                <c:pt idx="13" formatCode="_-* #\ ##0\ _z_ł_-;\-* #\ ##0\ _z_ł_-;_-* &quot;-&quot;??\ _z_ł_-;_-@_-">
                  <c:v>131000065.796</c:v>
                </c:pt>
                <c:pt idx="14" formatCode="_-* #\ ##0\ _z_ł_-;\-* #\ ##0\ _z_ł_-;_-* &quot;-&quot;??\ _z_ł_-;_-@_-">
                  <c:v>172158100.00469998</c:v>
                </c:pt>
              </c:numCache>
            </c:numRef>
          </c:val>
          <c:extLst>
            <c:ext xmlns:c16="http://schemas.microsoft.com/office/drawing/2014/chart" uri="{C3380CC4-5D6E-409C-BE32-E72D297353CC}">
              <c16:uniqueId val="{00000003-7BF4-4BDB-AE2C-C972BC4E180E}"/>
            </c:ext>
          </c:extLst>
        </c:ser>
        <c:ser>
          <c:idx val="4"/>
          <c:order val="4"/>
          <c:tx>
            <c:strRef>
              <c:f>'2008-2022'!$C$8</c:f>
              <c:strCache>
                <c:ptCount val="1"/>
                <c:pt idx="0">
                  <c:v>NUTR</c:v>
                </c:pt>
              </c:strCache>
            </c:strRef>
          </c:tx>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c:spPr>
          <c:invertIfNegative val="0"/>
          <c:cat>
            <c:strRef>
              <c:f>'2008-2022'!$D$3:$T$3</c:f>
              <c:strCache>
                <c:ptCount val="15"/>
                <c:pt idx="0">
                  <c:v>2008 (MAT)</c:v>
                </c:pt>
                <c:pt idx="1">
                  <c:v>2009 (MAT)</c:v>
                </c:pt>
                <c:pt idx="2">
                  <c:v>2010 (MAT)</c:v>
                </c:pt>
                <c:pt idx="3">
                  <c:v>2011 (MAT)</c:v>
                </c:pt>
                <c:pt idx="4">
                  <c:v>2012 (MAT)</c:v>
                </c:pt>
                <c:pt idx="5">
                  <c:v>2013 (MAT)</c:v>
                </c:pt>
                <c:pt idx="6">
                  <c:v>2014 (MAT)</c:v>
                </c:pt>
                <c:pt idx="7">
                  <c:v>2015 (MAT)</c:v>
                </c:pt>
                <c:pt idx="8">
                  <c:v>2016 (MAT)</c:v>
                </c:pt>
                <c:pt idx="9">
                  <c:v>2017 (MAT)</c:v>
                </c:pt>
                <c:pt idx="10">
                  <c:v>2018 (MAT)</c:v>
                </c:pt>
                <c:pt idx="11">
                  <c:v>2019 (MAT)</c:v>
                </c:pt>
                <c:pt idx="12">
                  <c:v>2020 (MAT)</c:v>
                </c:pt>
                <c:pt idx="13">
                  <c:v>2021 (MAT)</c:v>
                </c:pt>
                <c:pt idx="14">
                  <c:v>2022 (MAT)</c:v>
                </c:pt>
              </c:strCache>
            </c:strRef>
          </c:cat>
          <c:val>
            <c:numRef>
              <c:f>'2008-2022'!$D$8:$T$8</c:f>
              <c:numCache>
                <c:formatCode>#,##0</c:formatCode>
                <c:ptCount val="15"/>
                <c:pt idx="0">
                  <c:v>14126627</c:v>
                </c:pt>
                <c:pt idx="1">
                  <c:v>16700732</c:v>
                </c:pt>
                <c:pt idx="2">
                  <c:v>17149038</c:v>
                </c:pt>
                <c:pt idx="3">
                  <c:v>7012751</c:v>
                </c:pt>
                <c:pt idx="4">
                  <c:v>8112702</c:v>
                </c:pt>
                <c:pt idx="5">
                  <c:v>8887671</c:v>
                </c:pt>
                <c:pt idx="6">
                  <c:v>20563993.199999999</c:v>
                </c:pt>
                <c:pt idx="7">
                  <c:v>20264558.399999999</c:v>
                </c:pt>
                <c:pt idx="8">
                  <c:v>18803009.899999999</c:v>
                </c:pt>
                <c:pt idx="9">
                  <c:v>20533067.599999998</c:v>
                </c:pt>
                <c:pt idx="10">
                  <c:v>22093640.5746</c:v>
                </c:pt>
                <c:pt idx="11">
                  <c:v>21502408.452799998</c:v>
                </c:pt>
                <c:pt idx="12" formatCode="_-* #\ ##0\ _z_ł_-;\-* #\ ##0\ _z_ł_-;_-* &quot;-&quot;??\ _z_ł_-;_-@_-">
                  <c:v>23618671.564799998</c:v>
                </c:pt>
                <c:pt idx="13" formatCode="_-* #\ ##0\ _z_ł_-;\-* #\ ##0\ _z_ł_-;_-* &quot;-&quot;??\ _z_ł_-;_-@_-">
                  <c:v>25409514.9716</c:v>
                </c:pt>
                <c:pt idx="14" formatCode="_-* #\ ##0\ _z_ł_-;\-* #\ ##0\ _z_ł_-;_-* &quot;-&quot;??\ _z_ł_-;_-@_-">
                  <c:v>26940854.254199997</c:v>
                </c:pt>
              </c:numCache>
            </c:numRef>
          </c:val>
          <c:extLst>
            <c:ext xmlns:c16="http://schemas.microsoft.com/office/drawing/2014/chart" uri="{C3380CC4-5D6E-409C-BE32-E72D297353CC}">
              <c16:uniqueId val="{00000004-7BF4-4BDB-AE2C-C972BC4E180E}"/>
            </c:ext>
          </c:extLst>
        </c:ser>
        <c:ser>
          <c:idx val="5"/>
          <c:order val="5"/>
          <c:tx>
            <c:strRef>
              <c:f>'2008-2022'!$C$9</c:f>
              <c:strCache>
                <c:ptCount val="1"/>
                <c:pt idx="0">
                  <c:v>OTHERS</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c:spPr>
          <c:invertIfNegative val="0"/>
          <c:cat>
            <c:strRef>
              <c:f>'2008-2022'!$D$3:$T$3</c:f>
              <c:strCache>
                <c:ptCount val="15"/>
                <c:pt idx="0">
                  <c:v>2008 (MAT)</c:v>
                </c:pt>
                <c:pt idx="1">
                  <c:v>2009 (MAT)</c:v>
                </c:pt>
                <c:pt idx="2">
                  <c:v>2010 (MAT)</c:v>
                </c:pt>
                <c:pt idx="3">
                  <c:v>2011 (MAT)</c:v>
                </c:pt>
                <c:pt idx="4">
                  <c:v>2012 (MAT)</c:v>
                </c:pt>
                <c:pt idx="5">
                  <c:v>2013 (MAT)</c:v>
                </c:pt>
                <c:pt idx="6">
                  <c:v>2014 (MAT)</c:v>
                </c:pt>
                <c:pt idx="7">
                  <c:v>2015 (MAT)</c:v>
                </c:pt>
                <c:pt idx="8">
                  <c:v>2016 (MAT)</c:v>
                </c:pt>
                <c:pt idx="9">
                  <c:v>2017 (MAT)</c:v>
                </c:pt>
                <c:pt idx="10">
                  <c:v>2018 (MAT)</c:v>
                </c:pt>
                <c:pt idx="11">
                  <c:v>2019 (MAT)</c:v>
                </c:pt>
                <c:pt idx="12">
                  <c:v>2020 (MAT)</c:v>
                </c:pt>
                <c:pt idx="13">
                  <c:v>2021 (MAT)</c:v>
                </c:pt>
                <c:pt idx="14">
                  <c:v>2022 (MAT)</c:v>
                </c:pt>
              </c:strCache>
            </c:strRef>
          </c:cat>
          <c:val>
            <c:numRef>
              <c:f>'2008-2022'!$D$9:$T$9</c:f>
              <c:numCache>
                <c:formatCode>#,##0</c:formatCode>
                <c:ptCount val="15"/>
                <c:pt idx="0">
                  <c:v>2917772</c:v>
                </c:pt>
                <c:pt idx="1">
                  <c:v>2332185</c:v>
                </c:pt>
                <c:pt idx="2">
                  <c:v>3418526</c:v>
                </c:pt>
                <c:pt idx="3">
                  <c:v>6169539</c:v>
                </c:pt>
                <c:pt idx="4">
                  <c:v>5823583</c:v>
                </c:pt>
                <c:pt idx="5">
                  <c:v>6850046</c:v>
                </c:pt>
                <c:pt idx="6">
                  <c:v>5084543.5999999996</c:v>
                </c:pt>
                <c:pt idx="7">
                  <c:v>7414227.6999999993</c:v>
                </c:pt>
                <c:pt idx="8">
                  <c:v>11931502.4</c:v>
                </c:pt>
                <c:pt idx="9">
                  <c:v>14446353.1</c:v>
                </c:pt>
                <c:pt idx="10">
                  <c:v>13403433.170399999</c:v>
                </c:pt>
                <c:pt idx="11">
                  <c:v>10406487.7532</c:v>
                </c:pt>
                <c:pt idx="12" formatCode="_-* #\ ##0\ _z_ł_-;\-* #\ ##0\ _z_ł_-;_-* &quot;-&quot;??\ _z_ł_-;_-@_-">
                  <c:v>11108084.131199999</c:v>
                </c:pt>
                <c:pt idx="13" formatCode="_-* #\ ##0\ _z_ł_-;\-* #\ ##0\ _z_ł_-;_-* &quot;-&quot;??\ _z_ł_-;_-@_-">
                  <c:v>8436709.4492000006</c:v>
                </c:pt>
                <c:pt idx="14" formatCode="_-* #\ ##0\ _z_ł_-;\-* #\ ##0\ _z_ł_-;_-* &quot;-&quot;??\ _z_ł_-;_-@_-">
                  <c:v>7717843.239599999</c:v>
                </c:pt>
              </c:numCache>
            </c:numRef>
          </c:val>
          <c:extLst>
            <c:ext xmlns:c16="http://schemas.microsoft.com/office/drawing/2014/chart" uri="{C3380CC4-5D6E-409C-BE32-E72D297353CC}">
              <c16:uniqueId val="{00000005-7BF4-4BDB-AE2C-C972BC4E180E}"/>
            </c:ext>
          </c:extLst>
        </c:ser>
        <c:dLbls>
          <c:showLegendKey val="0"/>
          <c:showVal val="0"/>
          <c:showCatName val="0"/>
          <c:showSerName val="0"/>
          <c:showPercent val="0"/>
          <c:showBubbleSize val="0"/>
        </c:dLbls>
        <c:gapWidth val="150"/>
        <c:overlap val="100"/>
        <c:axId val="652877144"/>
        <c:axId val="652881848"/>
      </c:barChart>
      <c:catAx>
        <c:axId val="652877144"/>
        <c:scaling>
          <c:orientation val="minMax"/>
        </c:scaling>
        <c:delete val="0"/>
        <c:axPos val="l"/>
        <c:title>
          <c:tx>
            <c:rich>
              <a:bodyPr rot="-5400000" spcFirstLastPara="1" vertOverflow="ellipsis" vert="horz" wrap="square" anchor="ctr" anchorCtr="1"/>
              <a:lstStyle/>
              <a:p>
                <a:pPr>
                  <a:defRPr sz="1197" b="1" i="0" u="none" strike="noStrike" kern="1200" baseline="0">
                    <a:solidFill>
                      <a:schemeClr val="tx2"/>
                    </a:solidFill>
                    <a:latin typeface="+mn-lt"/>
                    <a:ea typeface="+mn-ea"/>
                    <a:cs typeface="+mn-cs"/>
                  </a:defRPr>
                </a:pPr>
                <a:r>
                  <a:rPr lang="pl-PL"/>
                  <a:t>Lata</a:t>
                </a:r>
              </a:p>
            </c:rich>
          </c:tx>
          <c:overlay val="0"/>
          <c:spPr>
            <a:noFill/>
            <a:ln>
              <a:noFill/>
            </a:ln>
            <a:effectLst/>
          </c:spPr>
          <c:txPr>
            <a:bodyPr rot="-54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pl-PL"/>
            </a:p>
          </c:txPr>
        </c:title>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pl-PL"/>
          </a:p>
        </c:txPr>
        <c:crossAx val="652881848"/>
        <c:crosses val="autoZero"/>
        <c:auto val="1"/>
        <c:lblAlgn val="ctr"/>
        <c:lblOffset val="100"/>
        <c:noMultiLvlLbl val="0"/>
      </c:catAx>
      <c:valAx>
        <c:axId val="652881848"/>
        <c:scaling>
          <c:orientation val="minMax"/>
        </c:scaling>
        <c:delete val="0"/>
        <c:axPos val="b"/>
        <c:majorGridlines>
          <c:spPr>
            <a:ln w="9525" cap="flat" cmpd="sng" algn="ctr">
              <a:solidFill>
                <a:schemeClr val="tx2">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pl-PL"/>
          </a:p>
        </c:txPr>
        <c:crossAx val="652877144"/>
        <c:crosses val="autoZero"/>
        <c:crossBetween val="between"/>
      </c:valAx>
      <c:spPr>
        <a:noFill/>
        <a:ln>
          <a:noFill/>
        </a:ln>
        <a:effectLst/>
      </c:spPr>
    </c:plotArea>
    <c:legend>
      <c:legendPos val="b"/>
      <c:layout>
        <c:manualLayout>
          <c:xMode val="edge"/>
          <c:yMode val="edge"/>
          <c:x val="0.22092298277887348"/>
          <c:y val="0.13389909594634003"/>
          <c:w val="0.61216625204551234"/>
          <c:h val="5.4653092605848511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pl-PL"/>
              <a:t>Procentowy udział WPL w podziale na grupy leków w Polsce w 2022 r.</a:t>
            </a:r>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pl-PL"/>
        </a:p>
      </c:txPr>
    </c:title>
    <c:autoTitleDeleted val="0"/>
    <c:plotArea>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5400-4BB6-BE7C-F2DE90226D37}"/>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5400-4BB6-BE7C-F2DE90226D37}"/>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5400-4BB6-BE7C-F2DE90226D37}"/>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5400-4BB6-BE7C-F2DE90226D37}"/>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5400-4BB6-BE7C-F2DE90226D37}"/>
              </c:ext>
            </c:extLst>
          </c:dPt>
          <c:dPt>
            <c:idx val="5"/>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5400-4BB6-BE7C-F2DE90226D37}"/>
              </c:ext>
            </c:extLst>
          </c:dPt>
          <c:dLbls>
            <c:spPr>
              <a:pattFill prst="pct75">
                <a:fgClr>
                  <a:prstClr val="black">
                    <a:lumMod val="75000"/>
                    <a:lumOff val="25000"/>
                  </a:prstClr>
                </a:fgClr>
                <a:bgClr>
                  <a:prstClr val="black">
                    <a:lumMod val="65000"/>
                    <a:lumOff val="35000"/>
                  </a:prstClr>
                </a:bgClr>
              </a:pattFill>
              <a:ln>
                <a:noFill/>
              </a:ln>
              <a:effectLst>
                <a:outerShdw blurRad="50800" dist="38100" dir="2700000" algn="tl" rotWithShape="0">
                  <a:prstClr val="black">
                    <a:alpha val="40000"/>
                  </a:prstClr>
                </a:outerShdw>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pl-PL"/>
              </a:p>
            </c:txPr>
            <c:dLblPos val="ctr"/>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pattFill prst="pct75">
                    <a:fgClr>
                      <a:schemeClr val="dk1">
                        <a:lumMod val="75000"/>
                        <a:lumOff val="25000"/>
                      </a:schemeClr>
                    </a:fgClr>
                    <a:bgClr>
                      <a:schemeClr val="dk1">
                        <a:lumMod val="65000"/>
                        <a:lumOff val="35000"/>
                      </a:schemeClr>
                    </a:bgClr>
                  </a:pattFill>
                  <a:ln>
                    <a:noFill/>
                  </a:ln>
                </c15:spPr>
              </c:ext>
            </c:extLst>
          </c:dLbls>
          <c:cat>
            <c:strRef>
              <c:f>'2008-2022'!$C$15:$C$20</c:f>
              <c:strCache>
                <c:ptCount val="6"/>
                <c:pt idx="0">
                  <c:v>VAC</c:v>
                </c:pt>
                <c:pt idx="1">
                  <c:v>AB</c:v>
                </c:pt>
                <c:pt idx="2">
                  <c:v>PARA</c:v>
                </c:pt>
                <c:pt idx="3">
                  <c:v>PHARM</c:v>
                </c:pt>
                <c:pt idx="4">
                  <c:v>NUTR</c:v>
                </c:pt>
                <c:pt idx="5">
                  <c:v>OTHERS</c:v>
                </c:pt>
              </c:strCache>
            </c:strRef>
          </c:cat>
          <c:val>
            <c:numRef>
              <c:f>'2008-2022'!$E$15:$E$20</c:f>
              <c:numCache>
                <c:formatCode>0%</c:formatCode>
                <c:ptCount val="6"/>
                <c:pt idx="0">
                  <c:v>0.34138347023031212</c:v>
                </c:pt>
                <c:pt idx="1">
                  <c:v>0.16821014007122626</c:v>
                </c:pt>
                <c:pt idx="2">
                  <c:v>0.31332548303158969</c:v>
                </c:pt>
                <c:pt idx="3">
                  <c:v>0.14740539843771341</c:v>
                </c:pt>
                <c:pt idx="4">
                  <c:v>2.306732797053581E-2</c:v>
                </c:pt>
                <c:pt idx="5">
                  <c:v>6.6081802586226987E-3</c:v>
                </c:pt>
              </c:numCache>
            </c:numRef>
          </c:val>
          <c:extLst>
            <c:ext xmlns:c16="http://schemas.microsoft.com/office/drawing/2014/chart" uri="{C3380CC4-5D6E-409C-BE32-E72D297353CC}">
              <c16:uniqueId val="{0000000C-5400-4BB6-BE7C-F2DE90226D37}"/>
            </c:ext>
          </c:extLst>
        </c:ser>
        <c:dLbls>
          <c:dLblPos val="ctr"/>
          <c:showLegendKey val="0"/>
          <c:showVal val="0"/>
          <c:showCatName val="0"/>
          <c:showSerName val="0"/>
          <c:showPercent val="1"/>
          <c:showBubbleSize val="0"/>
          <c:showLeaderLines val="0"/>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pl-PL"/>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pl-P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02">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8DD152-5A3E-44AF-A58F-DEB2C43BC15D}" type="datetimeFigureOut">
              <a:rPr lang="pl-PL" smtClean="0"/>
              <a:t>16.10.2024</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F9E778-BBC7-4E53-9DCF-B56910ED054E}" type="slidenum">
              <a:rPr lang="pl-PL" smtClean="0"/>
              <a:t>‹#›</a:t>
            </a:fld>
            <a:endParaRPr lang="pl-PL"/>
          </a:p>
        </p:txBody>
      </p:sp>
    </p:spTree>
    <p:extLst>
      <p:ext uri="{BB962C8B-B14F-4D97-AF65-F5344CB8AC3E}">
        <p14:creationId xmlns:p14="http://schemas.microsoft.com/office/powerpoint/2010/main" val="10374594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Rozwój nowych antybiotyków napotyka na szereg poważnych wyzwań, które sprawiają, że proces ten jest długotrwały, kosztowny i trudny. Oto największe z nich:</a:t>
            </a:r>
          </a:p>
          <a:p>
            <a:r>
              <a:rPr lang="pl-PL" b="1" dirty="0"/>
              <a:t>1. Rosnąca oporność bakterii</a:t>
            </a:r>
          </a:p>
          <a:p>
            <a:pPr>
              <a:buFont typeface="Arial" panose="020B0604020202020204" pitchFamily="34" charset="0"/>
              <a:buChar char="•"/>
            </a:pPr>
            <a:r>
              <a:rPr lang="pl-PL" b="1" dirty="0"/>
              <a:t>Mechanizmy oporności</a:t>
            </a:r>
            <a:r>
              <a:rPr lang="pl-PL" dirty="0"/>
              <a:t>: Bakterie szybko ewoluują i rozwijają mechanizmy oporności na istniejące antybiotyki, co zmniejsza skuteczność nowych leków. Wprowadzenie nowego antybiotyku wiąże się z ryzykiem, że oporność na niego pojawi się w krótkim czasie po wprowadzeniu.</a:t>
            </a:r>
          </a:p>
          <a:p>
            <a:pPr>
              <a:buFont typeface="Arial" panose="020B0604020202020204" pitchFamily="34" charset="0"/>
              <a:buChar char="•"/>
            </a:pPr>
            <a:r>
              <a:rPr lang="pl-PL" b="1" dirty="0"/>
              <a:t>Superbakterie</a:t>
            </a:r>
            <a:r>
              <a:rPr lang="pl-PL" dirty="0"/>
              <a:t>: Wzrost liczby szczepów bakterii opornych na wiele leków (tzw. superbakterii) dodatkowo komplikuje proces opracowywania antybiotyków, ponieważ nowe leki muszą być wyjątkowo skuteczne wobec takich patogenów.</a:t>
            </a:r>
          </a:p>
          <a:p>
            <a:r>
              <a:rPr lang="pl-PL" b="1" dirty="0"/>
              <a:t>2. Złożoność badań przedklinicznych i klinicznych</a:t>
            </a:r>
          </a:p>
          <a:p>
            <a:pPr>
              <a:buFont typeface="Arial" panose="020B0604020202020204" pitchFamily="34" charset="0"/>
              <a:buChar char="•"/>
            </a:pPr>
            <a:r>
              <a:rPr lang="pl-PL" dirty="0"/>
              <a:t>Badania nad antybiotykami wymagają specyficznych testów in vitro i in vivo, które różnią się od badań nad innymi rodzajami leków. Trudność polega na dokładnym przewidzeniu, jak nowe antybiotyki będą działać w skomplikowanych środowiskach biologicznych i w różnych warunkach klinicznych.</a:t>
            </a:r>
          </a:p>
          <a:p>
            <a:pPr>
              <a:buFont typeface="Arial" panose="020B0604020202020204" pitchFamily="34" charset="0"/>
              <a:buChar char="•"/>
            </a:pPr>
            <a:r>
              <a:rPr lang="pl-PL" b="1" dirty="0"/>
              <a:t>Badania kliniczne na zwierzętach i ludziach</a:t>
            </a:r>
            <a:r>
              <a:rPr lang="pl-PL" dirty="0"/>
              <a:t>: Antybiotyki muszą przejść rygorystyczne testy bezpieczeństwa i skuteczności, co często wymaga testowania na różnych gatunkach zwierząt oraz grupach pacjentów z różnymi typami zakażeń. To zwiększa czas i koszty badań klinicznych.</a:t>
            </a:r>
          </a:p>
          <a:p>
            <a:r>
              <a:rPr lang="pl-PL" b="1" dirty="0"/>
              <a:t>3. Wysokie koszty badań i rozwoju</a:t>
            </a:r>
          </a:p>
          <a:p>
            <a:pPr>
              <a:buFont typeface="Arial" panose="020B0604020202020204" pitchFamily="34" charset="0"/>
              <a:buChar char="•"/>
            </a:pPr>
            <a:r>
              <a:rPr lang="pl-PL" dirty="0"/>
              <a:t>Proces odkrywania, opracowywania i wprowadzania nowego antybiotyku na rynek jest niezwykle kosztowny. Szacuje się, że pełne opracowanie nowego antybiotyku może kosztować miliardy dolarów.</a:t>
            </a:r>
          </a:p>
          <a:p>
            <a:pPr>
              <a:buFont typeface="Arial" panose="020B0604020202020204" pitchFamily="34" charset="0"/>
              <a:buChar char="•"/>
            </a:pPr>
            <a:r>
              <a:rPr lang="pl-PL" dirty="0"/>
              <a:t>Dodatkowo, niska rentowność antybiotyków w porównaniu z innymi lekami (np. lekami na choroby przewlekłe) sprawia, że firmy farmaceutyczne często niechętnie inwestują w ten obszar. Antybiotyki są zwykle stosowane przez krótki czas, a ich odpowiedzialne użycie (aby zapobiec oporności) ogranicza zyski.</a:t>
            </a:r>
          </a:p>
          <a:p>
            <a:r>
              <a:rPr lang="pl-PL" b="1" dirty="0"/>
              <a:t>4. Regulacje i długi proces zatwierdzania</a:t>
            </a:r>
          </a:p>
          <a:p>
            <a:pPr>
              <a:buFont typeface="Arial" panose="020B0604020202020204" pitchFamily="34" charset="0"/>
              <a:buChar char="•"/>
            </a:pPr>
            <a:r>
              <a:rPr lang="pl-PL" b="1" dirty="0"/>
              <a:t>Ścisłe regulacje</a:t>
            </a:r>
            <a:r>
              <a:rPr lang="pl-PL" dirty="0"/>
              <a:t>: Wprowadzenie antybiotyku na rynek wymaga przejścia przez skomplikowany proces regulacyjny, który może trwać wiele lat. Agencje regulacyjne, takie jak FDA, EMA czy URPL, muszą dokładnie ocenić wszystkie aspekty nowego leku, w tym jego wpływ na zdrowie publiczne i środowisko.</a:t>
            </a:r>
          </a:p>
          <a:p>
            <a:pPr>
              <a:buFont typeface="Arial" panose="020B0604020202020204" pitchFamily="34" charset="0"/>
              <a:buChar char="•"/>
            </a:pPr>
            <a:r>
              <a:rPr lang="pl-PL" b="1" dirty="0"/>
              <a:t>Ryzyko wycofania</a:t>
            </a:r>
            <a:r>
              <a:rPr lang="pl-PL" dirty="0"/>
              <a:t>: Nawet po zatwierdzeniu, leki mogą zostać wycofane, jeśli okaże się, że mają niepożądane skutki uboczne lub gdy oporność na nie rozprzestrzenia się szybciej niż oczekiwano.</a:t>
            </a:r>
          </a:p>
          <a:p>
            <a:r>
              <a:rPr lang="pl-PL" b="1" dirty="0"/>
              <a:t>5. Ograniczony rynek i niewielka rentowność</a:t>
            </a:r>
          </a:p>
          <a:p>
            <a:pPr>
              <a:buFont typeface="Arial" panose="020B0604020202020204" pitchFamily="34" charset="0"/>
              <a:buChar char="•"/>
            </a:pPr>
            <a:r>
              <a:rPr lang="pl-PL" dirty="0"/>
              <a:t>Antybiotyki są często postrzegane jako leki „ostatniej szansy” i używane tylko w sytuacjach krytycznych, co oznacza, że sprzedaż nowych antybiotyków może być ograniczona.</a:t>
            </a:r>
          </a:p>
          <a:p>
            <a:pPr>
              <a:buFont typeface="Arial" panose="020B0604020202020204" pitchFamily="34" charset="0"/>
              <a:buChar char="•"/>
            </a:pPr>
            <a:r>
              <a:rPr lang="pl-PL" dirty="0"/>
              <a:t>Ponadto, presja na odpowiedzialne stosowanie antybiotyków (antybiotykoterapia celowana, ograniczanie użycia profilaktycznego) zmniejsza potencjalny rynek zbytu, co zniechęca inwestorów.</a:t>
            </a:r>
          </a:p>
          <a:p>
            <a:r>
              <a:rPr lang="pl-PL" b="1" dirty="0"/>
              <a:t>6. Odpowiedzialne stosowanie i długi cykl życia produktu</a:t>
            </a:r>
          </a:p>
          <a:p>
            <a:pPr>
              <a:buFont typeface="Arial" panose="020B0604020202020204" pitchFamily="34" charset="0"/>
              <a:buChar char="•"/>
            </a:pPr>
            <a:r>
              <a:rPr lang="pl-PL" dirty="0"/>
              <a:t>Nowe antybiotyki muszą być stosowane z ogromną ostrożnością, aby zminimalizować ryzyko szybkiego rozwoju oporności. To z kolei ogranicza ich szerokie zastosowanie w leczeniu, co zmniejsza potencjalne przychody i rentowność z ich sprzedaży.</a:t>
            </a:r>
          </a:p>
          <a:p>
            <a:pPr>
              <a:buFont typeface="Arial" panose="020B0604020202020204" pitchFamily="34" charset="0"/>
              <a:buChar char="•"/>
            </a:pPr>
            <a:r>
              <a:rPr lang="pl-PL" b="1" dirty="0"/>
              <a:t>Wymogi karencyjne i ograniczenia stosowania</a:t>
            </a:r>
            <a:r>
              <a:rPr lang="pl-PL" dirty="0"/>
              <a:t> w weterynarii sprawiają, że antybiotyki są często wprowadzane na rynek z wieloma ograniczeniami.</a:t>
            </a:r>
          </a:p>
          <a:p>
            <a:r>
              <a:rPr lang="pl-PL" b="1" dirty="0"/>
              <a:t>7. Środowiskowe i zdrowotne konsekwencje stosowania antybiotyków</a:t>
            </a:r>
          </a:p>
          <a:p>
            <a:pPr>
              <a:buFont typeface="Arial" panose="020B0604020202020204" pitchFamily="34" charset="0"/>
              <a:buChar char="•"/>
            </a:pPr>
            <a:r>
              <a:rPr lang="pl-PL" dirty="0"/>
              <a:t>Istnieje rosnąca presja na zmniejszenie stosowania antybiotyków, zwłaszcza w rolnictwie i weterynarii, ze względu na ich wpływ na zdrowie publiczne i środowisko (np. przedostawanie się antybiotyków do wód gruntowych, rozprzestrzenianie się opornych bakterii).</a:t>
            </a:r>
          </a:p>
          <a:p>
            <a:pPr>
              <a:buFont typeface="Arial" panose="020B0604020202020204" pitchFamily="34" charset="0"/>
              <a:buChar char="•"/>
            </a:pPr>
            <a:r>
              <a:rPr lang="pl-PL" dirty="0"/>
              <a:t>Potrzebne są rygorystyczne badania, aby wykazać, że nowy antybiotyk nie przyczynia się do zanieczyszczenia środowiska i że jego stosowanie w hodowli zwierząt nie wpływa na zdrowie ludzi.</a:t>
            </a:r>
          </a:p>
          <a:p>
            <a:r>
              <a:rPr lang="pl-PL" b="1" dirty="0"/>
              <a:t>8. Niedobór nowych celów terapeutycznych</a:t>
            </a:r>
          </a:p>
          <a:p>
            <a:pPr>
              <a:buFont typeface="Arial" panose="020B0604020202020204" pitchFamily="34" charset="0"/>
              <a:buChar char="•"/>
            </a:pPr>
            <a:r>
              <a:rPr lang="pl-PL" dirty="0"/>
              <a:t>W przeciwieństwie do innych obszarów farmakologii, takich jak onkologia czy choroby przewlekłe, w rozwoju antybiotyków istnieje ograniczona liczba nowych celów molekularnych. Większość obecnych antybiotyków działa na dobrze znane mechanizmy, takie jak synteza ściany komórkowej bakterii czy replikacja DNA. Odkrycie zupełnie nowych mechanizmów działania antybiotyków jest trudne i rzadkie.</a:t>
            </a:r>
          </a:p>
          <a:p>
            <a:r>
              <a:rPr lang="pl-PL" b="1" dirty="0"/>
              <a:t>9. Brak innowacji w badaniach nad antybiotykami</a:t>
            </a:r>
          </a:p>
          <a:p>
            <a:pPr>
              <a:buFont typeface="Arial" panose="020B0604020202020204" pitchFamily="34" charset="0"/>
              <a:buChar char="•"/>
            </a:pPr>
            <a:r>
              <a:rPr lang="pl-PL" dirty="0"/>
              <a:t>Przemysł farmaceutyczny przez długie lata skupiał się na optymalizacji istniejących klas antybiotyków, zamiast poszukiwać zupełnie nowych. Oznacza to, że wiele nowych antybiotyków to jedynie modyfikacje istniejących leków, co ogranicza ich długoterminową skuteczność.</a:t>
            </a:r>
          </a:p>
          <a:p>
            <a:r>
              <a:rPr lang="pl-PL" b="1" dirty="0"/>
              <a:t>10. Brak finansowania i wsparcia politycznego</a:t>
            </a:r>
          </a:p>
          <a:p>
            <a:pPr>
              <a:buFont typeface="Arial" panose="020B0604020202020204" pitchFamily="34" charset="0"/>
              <a:buChar char="•"/>
            </a:pPr>
            <a:r>
              <a:rPr lang="pl-PL" dirty="0"/>
              <a:t>Mimo że problem oporności na antybiotyki jest globalnym zagrożeniem zdrowia publicznego, rządy i organizacje międzynarodowe często nie przeznaczają wystarczających funduszy na badania nad nowymi antybiotykami. Brak silnych mechanizmów wsparcia finansowego i politycznego hamuje postęp w tej dziedzinie.</a:t>
            </a:r>
          </a:p>
          <a:p>
            <a:r>
              <a:rPr lang="pl-PL" b="1" dirty="0"/>
              <a:t>Podsumowanie</a:t>
            </a:r>
          </a:p>
          <a:p>
            <a:r>
              <a:rPr lang="pl-PL" dirty="0"/>
              <a:t>Rozwój nowych antybiotyków to skomplikowany, kosztowny i czasochłonny proces, na który wpływają zarówno techniczne trudności w badaniach, jak i kwestie związane z opornością bakterii oraz niewielkim rynkiem zbytu. Skuteczne przeciwdziałanie tym wyzwaniom wymaga wsparcia na wielu poziomach – od innowacyjnych badań naukowych, po polityczne i regulacyjne inicjatywy wspierające odpowiedzialne stosowanie antybiotyków.</a:t>
            </a:r>
          </a:p>
          <a:p>
            <a:endParaRPr lang="pl-PL" dirty="0"/>
          </a:p>
        </p:txBody>
      </p:sp>
      <p:sp>
        <p:nvSpPr>
          <p:cNvPr id="4" name="Symbol zastępczy numeru slajdu 3"/>
          <p:cNvSpPr>
            <a:spLocks noGrp="1"/>
          </p:cNvSpPr>
          <p:nvPr>
            <p:ph type="sldNum" sz="quarter" idx="5"/>
          </p:nvPr>
        </p:nvSpPr>
        <p:spPr/>
        <p:txBody>
          <a:bodyPr/>
          <a:lstStyle/>
          <a:p>
            <a:fld id="{EDF9E778-BBC7-4E53-9DCF-B56910ED054E}" type="slidenum">
              <a:rPr lang="pl-PL" smtClean="0"/>
              <a:t>9</a:t>
            </a:fld>
            <a:endParaRPr lang="pl-PL"/>
          </a:p>
        </p:txBody>
      </p:sp>
    </p:spTree>
    <p:extLst>
      <p:ext uri="{BB962C8B-B14F-4D97-AF65-F5344CB8AC3E}">
        <p14:creationId xmlns:p14="http://schemas.microsoft.com/office/powerpoint/2010/main" val="8673642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pl-PL"/>
              <a:t>Kliknij, aby edytować styl</a:t>
            </a:r>
            <a:endParaRPr lang="en-US" dirty="0"/>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269656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63282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446560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961975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8"/>
            <a:ext cx="15773400" cy="4279106"/>
          </a:xfrm>
        </p:spPr>
        <p:txBody>
          <a:bodyPr anchor="b"/>
          <a:lstStyle>
            <a:lvl1pPr>
              <a:defRPr sz="9000"/>
            </a:lvl1pPr>
          </a:lstStyle>
          <a:p>
            <a:r>
              <a:rPr lang="pl-PL"/>
              <a:t>Kliknij, aby edytować styl</a:t>
            </a:r>
            <a:endParaRPr lang="en-US" dirty="0"/>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799172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1257300" y="2738438"/>
            <a:ext cx="7772400" cy="6527007"/>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9258300" y="2738438"/>
            <a:ext cx="7772400" cy="6527007"/>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075021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pl-PL"/>
              <a:t>Kliknij, aby edytować styl</a:t>
            </a:r>
            <a:endParaRPr lang="en-US" dirty="0"/>
          </a:p>
        </p:txBody>
      </p:sp>
      <p:sp>
        <p:nvSpPr>
          <p:cNvPr id="3" name="Text Placeholder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pl-PL"/>
              <a:t>Kliknij, aby edytować style wzorca tekstu</a:t>
            </a:r>
          </a:p>
        </p:txBody>
      </p:sp>
      <p:sp>
        <p:nvSpPr>
          <p:cNvPr id="4" name="Content Placeholder 3"/>
          <p:cNvSpPr>
            <a:spLocks noGrp="1"/>
          </p:cNvSpPr>
          <p:nvPr>
            <p:ph sz="half" idx="2"/>
          </p:nvPr>
        </p:nvSpPr>
        <p:spPr>
          <a:xfrm>
            <a:off x="1259683" y="3757613"/>
            <a:ext cx="7736681" cy="5526882"/>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pl-PL"/>
              <a:t>Kliknij, aby edytować style wzorca tekstu</a:t>
            </a:r>
          </a:p>
        </p:txBody>
      </p:sp>
      <p:sp>
        <p:nvSpPr>
          <p:cNvPr id="6" name="Content Placeholder 5"/>
          <p:cNvSpPr>
            <a:spLocks noGrp="1"/>
          </p:cNvSpPr>
          <p:nvPr>
            <p:ph sz="quarter" idx="4"/>
          </p:nvPr>
        </p:nvSpPr>
        <p:spPr>
          <a:xfrm>
            <a:off x="9258300" y="3757613"/>
            <a:ext cx="7774782" cy="5526882"/>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091519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94363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787812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pl-PL"/>
              <a:t>Kliknij, aby edytować styl</a:t>
            </a:r>
            <a:endParaRPr lang="en-US" dirty="0"/>
          </a:p>
        </p:txBody>
      </p:sp>
      <p:sp>
        <p:nvSpPr>
          <p:cNvPr id="3" name="Content Placeholder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14682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pl-PL"/>
              <a:t>Kliknij, aby edytować styl</a:t>
            </a:r>
            <a:endParaRPr lang="en-US" dirty="0"/>
          </a:p>
        </p:txBody>
      </p:sp>
      <p:sp>
        <p:nvSpPr>
          <p:cNvPr id="3" name="Picture Placeholder 2"/>
          <p:cNvSpPr>
            <a:spLocks noGrp="1" noChangeAspect="1"/>
          </p:cNvSpPr>
          <p:nvPr>
            <p:ph type="pic" idx="1"/>
          </p:nvPr>
        </p:nvSpPr>
        <p:spPr>
          <a:xfrm>
            <a:off x="7774782" y="1481138"/>
            <a:ext cx="9258300" cy="7310438"/>
          </a:xfrm>
        </p:spPr>
        <p:txBody>
          <a:bodyPr anchor="t"/>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pl-PL"/>
              <a:t>Kliknij ikonę, aby dodać obraz</a:t>
            </a:r>
            <a:endParaRPr lang="en-US" dirty="0"/>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06282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1D8BD707-D9CF-40AE-B4C6-C98DA3205C09}" type="datetimeFigureOut">
              <a:rPr lang="en-US" smtClean="0"/>
              <a:pPr/>
              <a:t>10/16/2024</a:t>
            </a:fld>
            <a:endParaRPr lang="en-US"/>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7785201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fif"/><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www.ema.europa.eu/en/documents/report/categorisation-antibiotics-european-union-answer-request-european-commission-updating-scientific_en.pdf" TargetMode="External"/><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A cow looking at the camera  Description automatically generated"/>
          <p:cNvSpPr/>
          <p:nvPr/>
        </p:nvSpPr>
        <p:spPr>
          <a:xfrm>
            <a:off x="0" y="0"/>
            <a:ext cx="18288000" cy="11430001"/>
          </a:xfrm>
          <a:custGeom>
            <a:avLst/>
            <a:gdLst/>
            <a:ahLst/>
            <a:cxnLst/>
            <a:rect l="l" t="t" r="r" b="b"/>
            <a:pathLst>
              <a:path w="18288000" h="11430001">
                <a:moveTo>
                  <a:pt x="0" y="0"/>
                </a:moveTo>
                <a:lnTo>
                  <a:pt x="18288000" y="0"/>
                </a:lnTo>
                <a:lnTo>
                  <a:pt x="18288000" y="11430001"/>
                </a:lnTo>
                <a:lnTo>
                  <a:pt x="0" y="11430001"/>
                </a:lnTo>
                <a:lnTo>
                  <a:pt x="0" y="0"/>
                </a:lnTo>
                <a:close/>
              </a:path>
            </a:pathLst>
          </a:custGeom>
          <a:blipFill>
            <a:blip r:embed="rId2"/>
            <a:stretch>
              <a:fillRect/>
            </a:stretch>
          </a:blipFill>
        </p:spPr>
        <p:txBody>
          <a:bodyPr/>
          <a:lstStyle/>
          <a:p>
            <a:endParaRPr lang="pl-PL"/>
          </a:p>
        </p:txBody>
      </p:sp>
      <p:sp>
        <p:nvSpPr>
          <p:cNvPr id="3" name="TextBox 3"/>
          <p:cNvSpPr txBox="1"/>
          <p:nvPr/>
        </p:nvSpPr>
        <p:spPr>
          <a:xfrm>
            <a:off x="9296400" y="8039100"/>
            <a:ext cx="8529446" cy="2033094"/>
          </a:xfrm>
          <a:prstGeom prst="rect">
            <a:avLst/>
          </a:prstGeom>
        </p:spPr>
        <p:txBody>
          <a:bodyPr lIns="0" tIns="0" rIns="0" bIns="0" rtlCol="0" anchor="t">
            <a:spAutoFit/>
          </a:bodyPr>
          <a:lstStyle/>
          <a:p>
            <a:pPr algn="r">
              <a:lnSpc>
                <a:spcPts val="5385"/>
              </a:lnSpc>
            </a:pPr>
            <a:r>
              <a:rPr lang="en-US" sz="4703" spc="56" dirty="0" err="1">
                <a:solidFill>
                  <a:srgbClr val="0B324E"/>
                </a:solidFill>
                <a:latin typeface="Oswald"/>
                <a:ea typeface="Oswald"/>
                <a:cs typeface="Oswald"/>
                <a:sym typeface="Oswald"/>
              </a:rPr>
              <a:t>Pomimo</a:t>
            </a:r>
            <a:r>
              <a:rPr lang="en-US" sz="4703" spc="56" dirty="0">
                <a:solidFill>
                  <a:srgbClr val="0B324E"/>
                </a:solidFill>
                <a:latin typeface="Oswald"/>
                <a:ea typeface="Oswald"/>
                <a:cs typeface="Oswald"/>
                <a:sym typeface="Oswald"/>
              </a:rPr>
              <a:t> </a:t>
            </a:r>
            <a:r>
              <a:rPr lang="en-US" sz="4703" spc="56" dirty="0" err="1">
                <a:solidFill>
                  <a:srgbClr val="0B324E"/>
                </a:solidFill>
                <a:latin typeface="Oswald"/>
                <a:ea typeface="Oswald"/>
                <a:cs typeface="Oswald"/>
                <a:sym typeface="Oswald"/>
              </a:rPr>
              <a:t>najlepszych</a:t>
            </a:r>
            <a:r>
              <a:rPr lang="en-US" sz="4703" spc="56" dirty="0">
                <a:solidFill>
                  <a:srgbClr val="0B324E"/>
                </a:solidFill>
                <a:latin typeface="Oswald"/>
                <a:ea typeface="Oswald"/>
                <a:cs typeface="Oswald"/>
                <a:sym typeface="Oswald"/>
              </a:rPr>
              <a:t> </a:t>
            </a:r>
            <a:r>
              <a:rPr lang="en-US" sz="4703" spc="56" dirty="0" err="1">
                <a:solidFill>
                  <a:srgbClr val="0B324E"/>
                </a:solidFill>
                <a:latin typeface="Oswald"/>
                <a:ea typeface="Oswald"/>
                <a:cs typeface="Oswald"/>
                <a:sym typeface="Oswald"/>
              </a:rPr>
              <a:t>starań</a:t>
            </a:r>
            <a:r>
              <a:rPr lang="en-US" sz="4703" spc="56" dirty="0">
                <a:solidFill>
                  <a:srgbClr val="0B324E"/>
                </a:solidFill>
                <a:latin typeface="Oswald"/>
                <a:ea typeface="Oswald"/>
                <a:cs typeface="Oswald"/>
                <a:sym typeface="Oswald"/>
              </a:rPr>
              <a:t>, </a:t>
            </a:r>
          </a:p>
          <a:p>
            <a:pPr algn="r">
              <a:lnSpc>
                <a:spcPts val="5385"/>
              </a:lnSpc>
            </a:pPr>
            <a:r>
              <a:rPr lang="en-US" sz="4703" spc="56" dirty="0" err="1">
                <a:solidFill>
                  <a:srgbClr val="0B324E"/>
                </a:solidFill>
                <a:latin typeface="Oswald"/>
                <a:ea typeface="Oswald"/>
                <a:cs typeface="Oswald"/>
                <a:sym typeface="Oswald"/>
              </a:rPr>
              <a:t>zwierzęta</a:t>
            </a:r>
            <a:r>
              <a:rPr lang="en-US" sz="4703" spc="56" dirty="0">
                <a:solidFill>
                  <a:srgbClr val="0B324E"/>
                </a:solidFill>
                <a:latin typeface="Oswald"/>
                <a:ea typeface="Oswald"/>
                <a:cs typeface="Oswald"/>
                <a:sym typeface="Oswald"/>
              </a:rPr>
              <a:t> </a:t>
            </a:r>
            <a:r>
              <a:rPr lang="en-US" sz="4703" spc="56" dirty="0" err="1">
                <a:solidFill>
                  <a:srgbClr val="0B324E"/>
                </a:solidFill>
                <a:latin typeface="Oswald"/>
                <a:ea typeface="Oswald"/>
                <a:cs typeface="Oswald"/>
                <a:sym typeface="Oswald"/>
              </a:rPr>
              <a:t>wciąż</a:t>
            </a:r>
            <a:r>
              <a:rPr lang="en-US" sz="4703" spc="56" dirty="0">
                <a:solidFill>
                  <a:srgbClr val="0B324E"/>
                </a:solidFill>
                <a:latin typeface="Oswald"/>
                <a:ea typeface="Oswald"/>
                <a:cs typeface="Oswald"/>
                <a:sym typeface="Oswald"/>
              </a:rPr>
              <a:t> </a:t>
            </a:r>
            <a:r>
              <a:rPr lang="en-US" sz="4703" spc="56" dirty="0" err="1">
                <a:solidFill>
                  <a:srgbClr val="0B324E"/>
                </a:solidFill>
                <a:latin typeface="Oswald"/>
                <a:ea typeface="Oswald"/>
                <a:cs typeface="Oswald"/>
                <a:sym typeface="Oswald"/>
              </a:rPr>
              <a:t>mogą</a:t>
            </a:r>
            <a:r>
              <a:rPr lang="en-US" sz="4703" spc="56" dirty="0">
                <a:solidFill>
                  <a:srgbClr val="0B324E"/>
                </a:solidFill>
                <a:latin typeface="Oswald"/>
                <a:ea typeface="Oswald"/>
                <a:cs typeface="Oswald"/>
                <a:sym typeface="Oswald"/>
              </a:rPr>
              <a:t> </a:t>
            </a:r>
            <a:r>
              <a:rPr lang="en-US" sz="4703" spc="56" dirty="0" err="1">
                <a:solidFill>
                  <a:srgbClr val="0B324E"/>
                </a:solidFill>
                <a:latin typeface="Oswald"/>
                <a:ea typeface="Oswald"/>
                <a:cs typeface="Oswald"/>
                <a:sym typeface="Oswald"/>
              </a:rPr>
              <a:t>zachorować</a:t>
            </a:r>
            <a:r>
              <a:rPr lang="en-US" sz="4703" spc="56" dirty="0">
                <a:solidFill>
                  <a:srgbClr val="0B324E"/>
                </a:solidFill>
                <a:latin typeface="Oswald"/>
                <a:ea typeface="Oswald"/>
                <a:cs typeface="Oswald"/>
                <a:sym typeface="Oswald"/>
              </a:rPr>
              <a:t> </a:t>
            </a:r>
          </a:p>
          <a:p>
            <a:pPr algn="r">
              <a:lnSpc>
                <a:spcPts val="5385"/>
              </a:lnSpc>
            </a:pPr>
            <a:r>
              <a:rPr lang="en-US" sz="4703" spc="56" dirty="0" err="1">
                <a:solidFill>
                  <a:srgbClr val="0B324E"/>
                </a:solidFill>
                <a:latin typeface="Oswald"/>
                <a:ea typeface="Oswald"/>
                <a:cs typeface="Oswald"/>
                <a:sym typeface="Oswald"/>
              </a:rPr>
              <a:t>i</a:t>
            </a:r>
            <a:r>
              <a:rPr lang="en-US" sz="4703" spc="56" dirty="0">
                <a:solidFill>
                  <a:srgbClr val="0B324E"/>
                </a:solidFill>
                <a:latin typeface="Oswald"/>
                <a:ea typeface="Oswald"/>
                <a:cs typeface="Oswald"/>
                <a:sym typeface="Oswald"/>
              </a:rPr>
              <a:t> </a:t>
            </a:r>
            <a:r>
              <a:rPr lang="en-US" sz="4703" spc="56" dirty="0" err="1">
                <a:solidFill>
                  <a:srgbClr val="0B324E"/>
                </a:solidFill>
                <a:latin typeface="Oswald"/>
                <a:ea typeface="Oswald"/>
                <a:cs typeface="Oswald"/>
                <a:sym typeface="Oswald"/>
              </a:rPr>
              <a:t>wymagać</a:t>
            </a:r>
            <a:r>
              <a:rPr lang="en-US" sz="4703" spc="56" dirty="0">
                <a:solidFill>
                  <a:srgbClr val="0B324E"/>
                </a:solidFill>
                <a:latin typeface="Oswald"/>
                <a:ea typeface="Oswald"/>
                <a:cs typeface="Oswald"/>
                <a:sym typeface="Oswald"/>
              </a:rPr>
              <a:t> </a:t>
            </a:r>
            <a:r>
              <a:rPr lang="en-US" sz="4703" spc="56" dirty="0" err="1">
                <a:solidFill>
                  <a:srgbClr val="0B324E"/>
                </a:solidFill>
                <a:latin typeface="Oswald"/>
                <a:ea typeface="Oswald"/>
                <a:cs typeface="Oswald"/>
                <a:sym typeface="Oswald"/>
              </a:rPr>
              <a:t>opieki</a:t>
            </a:r>
            <a:r>
              <a:rPr lang="en-US" sz="4703" spc="56" dirty="0">
                <a:solidFill>
                  <a:srgbClr val="0B324E"/>
                </a:solidFill>
                <a:latin typeface="Oswald"/>
                <a:ea typeface="Oswald"/>
                <a:cs typeface="Oswald"/>
                <a:sym typeface="Oswald"/>
              </a:rPr>
              <a:t> </a:t>
            </a:r>
            <a:r>
              <a:rPr lang="en-US" sz="4703" spc="56" dirty="0" err="1">
                <a:solidFill>
                  <a:srgbClr val="0B324E"/>
                </a:solidFill>
                <a:latin typeface="Oswald"/>
                <a:ea typeface="Oswald"/>
                <a:cs typeface="Oswald"/>
                <a:sym typeface="Oswald"/>
              </a:rPr>
              <a:t>oraz</a:t>
            </a:r>
            <a:r>
              <a:rPr lang="en-US" sz="4703" spc="56" dirty="0">
                <a:solidFill>
                  <a:srgbClr val="0B324E"/>
                </a:solidFill>
                <a:latin typeface="Oswald"/>
                <a:ea typeface="Oswald"/>
                <a:cs typeface="Oswald"/>
                <a:sym typeface="Oswald"/>
              </a:rPr>
              <a:t> </a:t>
            </a:r>
            <a:r>
              <a:rPr lang="en-US" sz="4703" spc="56" dirty="0" err="1">
                <a:solidFill>
                  <a:srgbClr val="0B324E"/>
                </a:solidFill>
                <a:latin typeface="Oswald"/>
                <a:ea typeface="Oswald"/>
                <a:cs typeface="Oswald"/>
                <a:sym typeface="Oswald"/>
              </a:rPr>
              <a:t>leczenia</a:t>
            </a:r>
            <a:r>
              <a:rPr lang="en-US" sz="4703" spc="56" dirty="0">
                <a:solidFill>
                  <a:srgbClr val="0B324E"/>
                </a:solidFill>
                <a:latin typeface="Oswald"/>
                <a:ea typeface="Oswald"/>
                <a:cs typeface="Oswald"/>
                <a:sym typeface="Oswald"/>
              </a:rPr>
              <a:t>.</a:t>
            </a:r>
          </a:p>
        </p:txBody>
      </p:sp>
      <p:sp>
        <p:nvSpPr>
          <p:cNvPr id="4" name="TextBox 4"/>
          <p:cNvSpPr txBox="1"/>
          <p:nvPr/>
        </p:nvSpPr>
        <p:spPr>
          <a:xfrm>
            <a:off x="6753764" y="602141"/>
            <a:ext cx="11359952" cy="2286332"/>
          </a:xfrm>
          <a:prstGeom prst="rect">
            <a:avLst/>
          </a:prstGeom>
        </p:spPr>
        <p:txBody>
          <a:bodyPr lIns="0" tIns="0" rIns="0" bIns="0" rtlCol="0" anchor="t">
            <a:spAutoFit/>
          </a:bodyPr>
          <a:lstStyle/>
          <a:p>
            <a:pPr algn="r">
              <a:lnSpc>
                <a:spcPts val="9294"/>
              </a:lnSpc>
            </a:pPr>
            <a:r>
              <a:rPr lang="en-US" sz="6638" spc="132" dirty="0" err="1">
                <a:solidFill>
                  <a:srgbClr val="ECF3F9"/>
                </a:solidFill>
                <a:latin typeface="Oswald"/>
                <a:ea typeface="Oswald"/>
                <a:cs typeface="Oswald"/>
                <a:sym typeface="Oswald"/>
              </a:rPr>
              <a:t>Dlaczego</a:t>
            </a:r>
            <a:r>
              <a:rPr lang="en-US" sz="6638" spc="132" dirty="0">
                <a:solidFill>
                  <a:srgbClr val="ECF3F9"/>
                </a:solidFill>
                <a:latin typeface="Oswald"/>
                <a:ea typeface="Oswald"/>
                <a:cs typeface="Oswald"/>
                <a:sym typeface="Oswald"/>
              </a:rPr>
              <a:t> </a:t>
            </a:r>
            <a:r>
              <a:rPr lang="pl-PL" sz="6638" spc="132" dirty="0">
                <a:solidFill>
                  <a:srgbClr val="ECF3F9"/>
                </a:solidFill>
                <a:latin typeface="Oswald"/>
                <a:ea typeface="Oswald"/>
                <a:cs typeface="Oswald"/>
                <a:sym typeface="Oswald"/>
              </a:rPr>
              <a:t>antybiotyki </a:t>
            </a:r>
          </a:p>
          <a:p>
            <a:pPr algn="r">
              <a:lnSpc>
                <a:spcPts val="9294"/>
              </a:lnSpc>
            </a:pPr>
            <a:r>
              <a:rPr lang="en-US" sz="6638" spc="132" dirty="0">
                <a:solidFill>
                  <a:srgbClr val="ECF3F9"/>
                </a:solidFill>
                <a:latin typeface="Oswald"/>
                <a:ea typeface="Oswald"/>
                <a:cs typeface="Oswald"/>
                <a:sym typeface="Oswald"/>
              </a:rPr>
              <a:t>s</a:t>
            </a:r>
            <a:r>
              <a:rPr lang="pl-PL" sz="6638" spc="132" dirty="0">
                <a:solidFill>
                  <a:srgbClr val="ECF3F9"/>
                </a:solidFill>
                <a:latin typeface="Oswald"/>
                <a:ea typeface="Oswald"/>
                <a:cs typeface="Oswald"/>
                <a:sym typeface="Oswald"/>
              </a:rPr>
              <a:t>ą potrzebne</a:t>
            </a:r>
            <a:r>
              <a:rPr lang="en-US" sz="6638" spc="132" dirty="0">
                <a:solidFill>
                  <a:srgbClr val="ECF3F9"/>
                </a:solidFill>
                <a:latin typeface="Oswald"/>
                <a:ea typeface="Oswald"/>
                <a:cs typeface="Oswald"/>
                <a:sym typeface="Oswald"/>
              </a:rPr>
              <a:t>?</a:t>
            </a:r>
          </a:p>
        </p:txBody>
      </p:sp>
      <p:pic>
        <p:nvPicPr>
          <p:cNvPr id="8" name="Obraz 7" descr="Obraz zawierający tekst, logo, Czcionka, symbol&#10;&#10;Opis wygenerowany automatycznie">
            <a:extLst>
              <a:ext uri="{FF2B5EF4-FFF2-40B4-BE49-F238E27FC236}">
                <a16:creationId xmlns:a16="http://schemas.microsoft.com/office/drawing/2014/main" id="{7CC738AB-7405-6BEA-6E55-05E12E77C3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8581103"/>
            <a:ext cx="2247900" cy="17907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86103" y="280630"/>
            <a:ext cx="8557897" cy="4862870"/>
          </a:xfrm>
          <a:prstGeom prst="rect">
            <a:avLst/>
          </a:prstGeom>
        </p:spPr>
        <p:txBody>
          <a:bodyPr wrap="square" lIns="0" tIns="0" rIns="0" bIns="0" rtlCol="0" anchor="t">
            <a:spAutoFit/>
          </a:bodyPr>
          <a:lstStyle/>
          <a:p>
            <a:pPr>
              <a:buFont typeface="Arial" panose="020B0604020202020204" pitchFamily="34" charset="0"/>
              <a:buChar char="•"/>
            </a:pPr>
            <a:r>
              <a:rPr lang="pl-PL" sz="3200" dirty="0"/>
              <a:t> Sprzedaż produktów profilaktycznych rośnie w całej Europie.</a:t>
            </a:r>
            <a:r>
              <a:rPr lang="pl-PL" sz="3200" dirty="0">
                <a:latin typeface="Aptos" panose="020B0004020202020204" pitchFamily="34" charset="0"/>
                <a:ea typeface="Times New Roman" panose="02020603050405020304" pitchFamily="18" charset="0"/>
                <a:cs typeface="Aptos" panose="020B0004020202020204" pitchFamily="34" charset="0"/>
              </a:rPr>
              <a:t> </a:t>
            </a:r>
            <a:r>
              <a:rPr lang="pl-PL" sz="3200" dirty="0">
                <a:ea typeface="Times New Roman" panose="02020603050405020304" pitchFamily="18" charset="0"/>
                <a:cs typeface="Aptos" panose="020B0004020202020204" pitchFamily="34" charset="0"/>
              </a:rPr>
              <a:t>W Polsce to największy segment rynku (1/3).</a:t>
            </a:r>
            <a:endParaRPr lang="pl-PL" sz="3200" dirty="0">
              <a:ea typeface="Aptos" panose="020B0004020202020204" pitchFamily="34" charset="0"/>
              <a:cs typeface="Aptos" panose="020B0004020202020204" pitchFamily="34" charset="0"/>
            </a:endParaRPr>
          </a:p>
          <a:p>
            <a:pPr>
              <a:buFont typeface="Arial" panose="020B0604020202020204" pitchFamily="34" charset="0"/>
              <a:buChar char="•"/>
            </a:pPr>
            <a:r>
              <a:rPr lang="pl-PL" sz="3200" dirty="0"/>
              <a:t> Świadczy to o wspólnych wysiłkach na rzecz zwiększenia opieki profilaktycznej w gospodarstwach.</a:t>
            </a:r>
          </a:p>
          <a:p>
            <a:pPr>
              <a:buFont typeface="Arial" panose="020B0604020202020204" pitchFamily="34" charset="0"/>
              <a:buChar char="•"/>
            </a:pPr>
            <a:r>
              <a:rPr lang="pl-PL" sz="3200" dirty="0"/>
              <a:t> Zapobieganie chorobom w rolnictwie może również zmniejszyć zapotrzebowanie na antybiotyki.</a:t>
            </a:r>
          </a:p>
          <a:p>
            <a:pPr>
              <a:buFont typeface="Arial" panose="020B0604020202020204" pitchFamily="34" charset="0"/>
              <a:buChar char="•"/>
            </a:pPr>
            <a:endParaRPr lang="pl-PL" sz="2800" dirty="0"/>
          </a:p>
        </p:txBody>
      </p:sp>
      <p:sp>
        <p:nvSpPr>
          <p:cNvPr id="3" name="Freeform 3"/>
          <p:cNvSpPr/>
          <p:nvPr/>
        </p:nvSpPr>
        <p:spPr>
          <a:xfrm>
            <a:off x="8887421" y="0"/>
            <a:ext cx="94488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txBody>
          <a:bodyPr/>
          <a:lstStyle/>
          <a:p>
            <a:endParaRPr lang="pl-PL"/>
          </a:p>
        </p:txBody>
      </p:sp>
      <p:sp>
        <p:nvSpPr>
          <p:cNvPr id="4" name="TextBox 4"/>
          <p:cNvSpPr txBox="1"/>
          <p:nvPr/>
        </p:nvSpPr>
        <p:spPr>
          <a:xfrm>
            <a:off x="9400580" y="272254"/>
            <a:ext cx="8887420" cy="1190479"/>
          </a:xfrm>
          <a:prstGeom prst="rect">
            <a:avLst/>
          </a:prstGeom>
        </p:spPr>
        <p:txBody>
          <a:bodyPr lIns="0" tIns="0" rIns="0" bIns="0" rtlCol="0" anchor="t">
            <a:spAutoFit/>
          </a:bodyPr>
          <a:lstStyle/>
          <a:p>
            <a:pPr algn="l">
              <a:lnSpc>
                <a:spcPts val="4876"/>
              </a:lnSpc>
            </a:pPr>
            <a:r>
              <a:rPr lang="en-US" sz="3186" spc="57" dirty="0" err="1">
                <a:solidFill>
                  <a:srgbClr val="1C9AA9"/>
                </a:solidFill>
                <a:latin typeface="Oswald"/>
                <a:ea typeface="Oswald"/>
                <a:cs typeface="Oswald"/>
                <a:sym typeface="Oswald"/>
              </a:rPr>
              <a:t>Sprzedaż</a:t>
            </a:r>
            <a:r>
              <a:rPr lang="en-US" sz="3186" spc="57" dirty="0">
                <a:solidFill>
                  <a:srgbClr val="1C9AA9"/>
                </a:solidFill>
                <a:latin typeface="Oswald"/>
                <a:ea typeface="Oswald"/>
                <a:cs typeface="Oswald"/>
                <a:sym typeface="Oswald"/>
              </a:rPr>
              <a:t> </a:t>
            </a:r>
            <a:r>
              <a:rPr lang="en-US" sz="3186" spc="57" dirty="0" err="1">
                <a:solidFill>
                  <a:srgbClr val="1C9AA9"/>
                </a:solidFill>
                <a:latin typeface="Oswald"/>
                <a:ea typeface="Oswald"/>
                <a:cs typeface="Oswald"/>
                <a:sym typeface="Oswald"/>
              </a:rPr>
              <a:t>według</a:t>
            </a:r>
            <a:r>
              <a:rPr lang="en-US" sz="3186" spc="57" dirty="0">
                <a:solidFill>
                  <a:srgbClr val="1C9AA9"/>
                </a:solidFill>
                <a:latin typeface="Oswald"/>
                <a:ea typeface="Oswald"/>
                <a:cs typeface="Oswald"/>
                <a:sym typeface="Oswald"/>
              </a:rPr>
              <a:t> </a:t>
            </a:r>
            <a:r>
              <a:rPr lang="en-US" sz="3186" spc="57" dirty="0" err="1">
                <a:solidFill>
                  <a:srgbClr val="1C9AA9"/>
                </a:solidFill>
                <a:latin typeface="Oswald"/>
                <a:ea typeface="Oswald"/>
                <a:cs typeface="Oswald"/>
                <a:sym typeface="Oswald"/>
              </a:rPr>
              <a:t>kategorii</a:t>
            </a:r>
            <a:r>
              <a:rPr lang="en-US" sz="3186" spc="57" dirty="0">
                <a:solidFill>
                  <a:srgbClr val="1C9AA9"/>
                </a:solidFill>
                <a:latin typeface="Oswald"/>
                <a:ea typeface="Oswald"/>
                <a:cs typeface="Oswald"/>
                <a:sym typeface="Oswald"/>
              </a:rPr>
              <a:t> </a:t>
            </a:r>
            <a:r>
              <a:rPr lang="en-US" sz="3186" spc="57" dirty="0" err="1">
                <a:solidFill>
                  <a:srgbClr val="1C9AA9"/>
                </a:solidFill>
                <a:latin typeface="Oswald"/>
                <a:ea typeface="Oswald"/>
                <a:cs typeface="Oswald"/>
                <a:sym typeface="Oswald"/>
              </a:rPr>
              <a:t>produktów</a:t>
            </a:r>
            <a:r>
              <a:rPr lang="en-US" sz="3186" spc="57" dirty="0">
                <a:solidFill>
                  <a:srgbClr val="1C9AA9"/>
                </a:solidFill>
                <a:latin typeface="Oswald"/>
                <a:ea typeface="Oswald"/>
                <a:cs typeface="Oswald"/>
                <a:sym typeface="Oswald"/>
              </a:rPr>
              <a:t> w </a:t>
            </a:r>
            <a:r>
              <a:rPr lang="en-US" sz="3186" spc="57" dirty="0" err="1">
                <a:solidFill>
                  <a:srgbClr val="1C9AA9"/>
                </a:solidFill>
                <a:latin typeface="Oswald"/>
                <a:ea typeface="Oswald"/>
                <a:cs typeface="Oswald"/>
                <a:sym typeface="Oswald"/>
              </a:rPr>
              <a:t>Europie</a:t>
            </a:r>
            <a:r>
              <a:rPr lang="en-US" sz="3186" spc="57" dirty="0">
                <a:solidFill>
                  <a:srgbClr val="1C9AA9"/>
                </a:solidFill>
                <a:latin typeface="Oswald"/>
                <a:ea typeface="Oswald"/>
                <a:cs typeface="Oswald"/>
                <a:sym typeface="Oswald"/>
              </a:rPr>
              <a:t> (%) (2013-2023)</a:t>
            </a:r>
          </a:p>
        </p:txBody>
      </p:sp>
      <p:sp>
        <p:nvSpPr>
          <p:cNvPr id="5" name="TextBox 5"/>
          <p:cNvSpPr txBox="1"/>
          <p:nvPr/>
        </p:nvSpPr>
        <p:spPr>
          <a:xfrm>
            <a:off x="9738913" y="9840494"/>
            <a:ext cx="890637" cy="198095"/>
          </a:xfrm>
          <a:prstGeom prst="rect">
            <a:avLst/>
          </a:prstGeom>
        </p:spPr>
        <p:txBody>
          <a:bodyPr lIns="0" tIns="0" rIns="0" bIns="0" rtlCol="0" anchor="t">
            <a:spAutoFit/>
          </a:bodyPr>
          <a:lstStyle/>
          <a:p>
            <a:pPr algn="ctr">
              <a:lnSpc>
                <a:spcPts val="1679"/>
              </a:lnSpc>
            </a:pPr>
            <a:r>
              <a:rPr lang="en-US" sz="1200" spc="37" dirty="0" err="1">
                <a:solidFill>
                  <a:srgbClr val="222222"/>
                </a:solidFill>
                <a:latin typeface="Hammersmith One"/>
                <a:ea typeface="Hammersmith One"/>
                <a:cs typeface="Hammersmith One"/>
                <a:sym typeface="Hammersmith One"/>
              </a:rPr>
              <a:t>Szczepionki</a:t>
            </a:r>
            <a:endParaRPr lang="en-US" sz="1200" spc="37" dirty="0">
              <a:solidFill>
                <a:srgbClr val="222222"/>
              </a:solidFill>
              <a:latin typeface="Hammersmith One"/>
              <a:ea typeface="Hammersmith One"/>
              <a:cs typeface="Hammersmith One"/>
              <a:sym typeface="Hammersmith One"/>
            </a:endParaRPr>
          </a:p>
        </p:txBody>
      </p:sp>
      <p:sp>
        <p:nvSpPr>
          <p:cNvPr id="6" name="TextBox 6"/>
          <p:cNvSpPr txBox="1"/>
          <p:nvPr/>
        </p:nvSpPr>
        <p:spPr>
          <a:xfrm>
            <a:off x="11147539" y="9840495"/>
            <a:ext cx="1495453" cy="198095"/>
          </a:xfrm>
          <a:prstGeom prst="rect">
            <a:avLst/>
          </a:prstGeom>
        </p:spPr>
        <p:txBody>
          <a:bodyPr lIns="0" tIns="0" rIns="0" bIns="0" rtlCol="0" anchor="t">
            <a:spAutoFit/>
          </a:bodyPr>
          <a:lstStyle/>
          <a:p>
            <a:pPr algn="ctr">
              <a:lnSpc>
                <a:spcPts val="1679"/>
              </a:lnSpc>
            </a:pPr>
            <a:r>
              <a:rPr lang="en-US" sz="1200" spc="37" dirty="0" err="1">
                <a:solidFill>
                  <a:srgbClr val="222222"/>
                </a:solidFill>
                <a:latin typeface="Hammersmith One"/>
                <a:ea typeface="Hammersmith One"/>
                <a:cs typeface="Hammersmith One"/>
                <a:sym typeface="Hammersmith One"/>
              </a:rPr>
              <a:t>Kontrola</a:t>
            </a:r>
            <a:r>
              <a:rPr lang="en-US" sz="1200" spc="37" dirty="0">
                <a:solidFill>
                  <a:srgbClr val="222222"/>
                </a:solidFill>
                <a:latin typeface="Hammersmith One"/>
                <a:ea typeface="Hammersmith One"/>
                <a:cs typeface="Hammersmith One"/>
                <a:sym typeface="Hammersmith One"/>
              </a:rPr>
              <a:t> </a:t>
            </a:r>
            <a:r>
              <a:rPr lang="en-US" sz="1200" spc="37" dirty="0" err="1">
                <a:solidFill>
                  <a:srgbClr val="222222"/>
                </a:solidFill>
                <a:latin typeface="Hammersmith One"/>
                <a:ea typeface="Hammersmith One"/>
                <a:cs typeface="Hammersmith One"/>
                <a:sym typeface="Hammersmith One"/>
              </a:rPr>
              <a:t>pasożytów</a:t>
            </a:r>
            <a:endParaRPr lang="en-US" sz="1200" spc="37" dirty="0">
              <a:solidFill>
                <a:srgbClr val="222222"/>
              </a:solidFill>
              <a:latin typeface="Hammersmith One"/>
              <a:ea typeface="Hammersmith One"/>
              <a:cs typeface="Hammersmith One"/>
              <a:sym typeface="Hammersmith One"/>
            </a:endParaRPr>
          </a:p>
        </p:txBody>
      </p:sp>
      <p:sp>
        <p:nvSpPr>
          <p:cNvPr id="7" name="TextBox 7"/>
          <p:cNvSpPr txBox="1"/>
          <p:nvPr/>
        </p:nvSpPr>
        <p:spPr>
          <a:xfrm>
            <a:off x="13118842" y="9666611"/>
            <a:ext cx="1832489" cy="407621"/>
          </a:xfrm>
          <a:prstGeom prst="rect">
            <a:avLst/>
          </a:prstGeom>
        </p:spPr>
        <p:txBody>
          <a:bodyPr lIns="0" tIns="0" rIns="0" bIns="0" rtlCol="0" anchor="t">
            <a:spAutoFit/>
          </a:bodyPr>
          <a:lstStyle/>
          <a:p>
            <a:pPr algn="ctr">
              <a:lnSpc>
                <a:spcPts val="1679"/>
              </a:lnSpc>
            </a:pPr>
            <a:r>
              <a:rPr lang="en-US" sz="1200" spc="37" dirty="0" err="1">
                <a:solidFill>
                  <a:srgbClr val="222222"/>
                </a:solidFill>
                <a:latin typeface="Hammersmith One"/>
                <a:ea typeface="Hammersmith One"/>
                <a:cs typeface="Hammersmith One"/>
                <a:sym typeface="Hammersmith One"/>
              </a:rPr>
              <a:t>Środki</a:t>
            </a:r>
            <a:r>
              <a:rPr lang="en-US" sz="1200" spc="37" dirty="0">
                <a:solidFill>
                  <a:srgbClr val="222222"/>
                </a:solidFill>
                <a:latin typeface="Hammersmith One"/>
                <a:ea typeface="Hammersmith One"/>
                <a:cs typeface="Hammersmith One"/>
                <a:sym typeface="Hammersmith One"/>
              </a:rPr>
              <a:t> </a:t>
            </a:r>
          </a:p>
          <a:p>
            <a:pPr algn="ctr">
              <a:lnSpc>
                <a:spcPts val="1679"/>
              </a:lnSpc>
            </a:pPr>
            <a:r>
              <a:rPr lang="en-US" sz="1200" spc="37" dirty="0" err="1">
                <a:solidFill>
                  <a:srgbClr val="222222"/>
                </a:solidFill>
                <a:latin typeface="Hammersmith One"/>
                <a:ea typeface="Hammersmith One"/>
                <a:cs typeface="Hammersmith One"/>
                <a:sym typeface="Hammersmith One"/>
              </a:rPr>
              <a:t>przeciwdrobnoustrojowe</a:t>
            </a:r>
            <a:endParaRPr lang="en-US" sz="1200" spc="37" dirty="0">
              <a:solidFill>
                <a:srgbClr val="222222"/>
              </a:solidFill>
              <a:latin typeface="Hammersmith One"/>
              <a:ea typeface="Hammersmith One"/>
              <a:cs typeface="Hammersmith One"/>
              <a:sym typeface="Hammersmith One"/>
            </a:endParaRPr>
          </a:p>
        </p:txBody>
      </p:sp>
      <p:sp>
        <p:nvSpPr>
          <p:cNvPr id="8" name="TextBox 8"/>
          <p:cNvSpPr txBox="1"/>
          <p:nvPr/>
        </p:nvSpPr>
        <p:spPr>
          <a:xfrm>
            <a:off x="15718647" y="9741447"/>
            <a:ext cx="1065403" cy="198095"/>
          </a:xfrm>
          <a:prstGeom prst="rect">
            <a:avLst/>
          </a:prstGeom>
        </p:spPr>
        <p:txBody>
          <a:bodyPr lIns="0" tIns="0" rIns="0" bIns="0" rtlCol="0" anchor="t">
            <a:spAutoFit/>
          </a:bodyPr>
          <a:lstStyle/>
          <a:p>
            <a:pPr algn="ctr">
              <a:lnSpc>
                <a:spcPts val="1679"/>
              </a:lnSpc>
            </a:pPr>
            <a:r>
              <a:rPr lang="en-US" sz="1200" spc="37" dirty="0" err="1">
                <a:solidFill>
                  <a:srgbClr val="222222"/>
                </a:solidFill>
                <a:latin typeface="Hammersmith One"/>
                <a:ea typeface="Hammersmith One"/>
                <a:cs typeface="Hammersmith One"/>
                <a:sym typeface="Hammersmith One"/>
              </a:rPr>
              <a:t>Inne</a:t>
            </a:r>
            <a:r>
              <a:rPr lang="en-US" sz="1200" spc="37" dirty="0">
                <a:solidFill>
                  <a:srgbClr val="222222"/>
                </a:solidFill>
                <a:latin typeface="Hammersmith One"/>
                <a:ea typeface="Hammersmith One"/>
                <a:cs typeface="Hammersmith One"/>
                <a:sym typeface="Hammersmith One"/>
              </a:rPr>
              <a:t> </a:t>
            </a:r>
            <a:r>
              <a:rPr lang="en-US" sz="1200" spc="37" dirty="0" err="1">
                <a:solidFill>
                  <a:srgbClr val="222222"/>
                </a:solidFill>
                <a:latin typeface="Hammersmith One"/>
                <a:ea typeface="Hammersmith One"/>
                <a:cs typeface="Hammersmith One"/>
                <a:sym typeface="Hammersmith One"/>
              </a:rPr>
              <a:t>produkty</a:t>
            </a:r>
            <a:endParaRPr lang="en-US" sz="1200" spc="37" dirty="0">
              <a:solidFill>
                <a:srgbClr val="222222"/>
              </a:solidFill>
              <a:latin typeface="Hammersmith One"/>
              <a:ea typeface="Hammersmith One"/>
              <a:cs typeface="Hammersmith One"/>
              <a:sym typeface="Hammersmith One"/>
            </a:endParaRPr>
          </a:p>
        </p:txBody>
      </p:sp>
      <p:pic>
        <p:nvPicPr>
          <p:cNvPr id="13" name="Obraz 12" descr="Świnie pierwiastka w polu bruzdy">
            <a:extLst>
              <a:ext uri="{FF2B5EF4-FFF2-40B4-BE49-F238E27FC236}">
                <a16:creationId xmlns:a16="http://schemas.microsoft.com/office/drawing/2014/main" id="{2EAB6B99-9660-E976-C187-FCA9986293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2152" y="5117510"/>
            <a:ext cx="6500497" cy="492107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9400580" y="272254"/>
            <a:ext cx="8887420" cy="1190479"/>
          </a:xfrm>
          <a:prstGeom prst="rect">
            <a:avLst/>
          </a:prstGeom>
        </p:spPr>
        <p:txBody>
          <a:bodyPr lIns="0" tIns="0" rIns="0" bIns="0" rtlCol="0" anchor="t">
            <a:spAutoFit/>
          </a:bodyPr>
          <a:lstStyle/>
          <a:p>
            <a:pPr algn="l">
              <a:lnSpc>
                <a:spcPts val="4876"/>
              </a:lnSpc>
            </a:pPr>
            <a:r>
              <a:rPr lang="en-US" sz="3186" spc="57" dirty="0" err="1">
                <a:solidFill>
                  <a:srgbClr val="1C9AA9"/>
                </a:solidFill>
                <a:latin typeface="Oswald"/>
                <a:ea typeface="Oswald"/>
                <a:cs typeface="Oswald"/>
                <a:sym typeface="Oswald"/>
              </a:rPr>
              <a:t>Sprzedaż</a:t>
            </a:r>
            <a:r>
              <a:rPr lang="en-US" sz="3186" spc="57" dirty="0">
                <a:solidFill>
                  <a:srgbClr val="1C9AA9"/>
                </a:solidFill>
                <a:latin typeface="Oswald"/>
                <a:ea typeface="Oswald"/>
                <a:cs typeface="Oswald"/>
                <a:sym typeface="Oswald"/>
              </a:rPr>
              <a:t> </a:t>
            </a:r>
            <a:r>
              <a:rPr lang="en-US" sz="3186" spc="57" dirty="0" err="1">
                <a:solidFill>
                  <a:srgbClr val="1C9AA9"/>
                </a:solidFill>
                <a:latin typeface="Oswald"/>
                <a:ea typeface="Oswald"/>
                <a:cs typeface="Oswald"/>
                <a:sym typeface="Oswald"/>
              </a:rPr>
              <a:t>według</a:t>
            </a:r>
            <a:r>
              <a:rPr lang="en-US" sz="3186" spc="57" dirty="0">
                <a:solidFill>
                  <a:srgbClr val="1C9AA9"/>
                </a:solidFill>
                <a:latin typeface="Oswald"/>
                <a:ea typeface="Oswald"/>
                <a:cs typeface="Oswald"/>
                <a:sym typeface="Oswald"/>
              </a:rPr>
              <a:t> </a:t>
            </a:r>
            <a:r>
              <a:rPr lang="en-US" sz="3186" spc="57" dirty="0" err="1">
                <a:solidFill>
                  <a:srgbClr val="1C9AA9"/>
                </a:solidFill>
                <a:latin typeface="Oswald"/>
                <a:ea typeface="Oswald"/>
                <a:cs typeface="Oswald"/>
                <a:sym typeface="Oswald"/>
              </a:rPr>
              <a:t>kategorii</a:t>
            </a:r>
            <a:r>
              <a:rPr lang="en-US" sz="3186" spc="57" dirty="0">
                <a:solidFill>
                  <a:srgbClr val="1C9AA9"/>
                </a:solidFill>
                <a:latin typeface="Oswald"/>
                <a:ea typeface="Oswald"/>
                <a:cs typeface="Oswald"/>
                <a:sym typeface="Oswald"/>
              </a:rPr>
              <a:t> </a:t>
            </a:r>
            <a:r>
              <a:rPr lang="en-US" sz="3186" spc="57" dirty="0" err="1">
                <a:solidFill>
                  <a:srgbClr val="1C9AA9"/>
                </a:solidFill>
                <a:latin typeface="Oswald"/>
                <a:ea typeface="Oswald"/>
                <a:cs typeface="Oswald"/>
                <a:sym typeface="Oswald"/>
              </a:rPr>
              <a:t>produktów</a:t>
            </a:r>
            <a:r>
              <a:rPr lang="pl-PL" sz="3186" spc="57" dirty="0">
                <a:solidFill>
                  <a:srgbClr val="1C9AA9"/>
                </a:solidFill>
                <a:latin typeface="Oswald"/>
                <a:ea typeface="Oswald"/>
                <a:cs typeface="Oswald"/>
                <a:sym typeface="Oswald"/>
              </a:rPr>
              <a:t> leczniczych weterynaryjnych</a:t>
            </a:r>
            <a:r>
              <a:rPr lang="en-US" sz="3186" spc="57" dirty="0">
                <a:solidFill>
                  <a:srgbClr val="1C9AA9"/>
                </a:solidFill>
                <a:latin typeface="Oswald"/>
                <a:ea typeface="Oswald"/>
                <a:cs typeface="Oswald"/>
                <a:sym typeface="Oswald"/>
              </a:rPr>
              <a:t> w </a:t>
            </a:r>
            <a:r>
              <a:rPr lang="pl-PL" sz="3186" spc="57" dirty="0">
                <a:solidFill>
                  <a:srgbClr val="1C9AA9"/>
                </a:solidFill>
                <a:latin typeface="Oswald"/>
                <a:ea typeface="Oswald"/>
                <a:cs typeface="Oswald"/>
                <a:sym typeface="Oswald"/>
              </a:rPr>
              <a:t>Polsce</a:t>
            </a:r>
            <a:r>
              <a:rPr lang="en-US" sz="3186" spc="57" dirty="0">
                <a:solidFill>
                  <a:srgbClr val="1C9AA9"/>
                </a:solidFill>
                <a:latin typeface="Oswald"/>
                <a:ea typeface="Oswald"/>
                <a:cs typeface="Oswald"/>
                <a:sym typeface="Oswald"/>
              </a:rPr>
              <a:t> (</a:t>
            </a:r>
            <a:r>
              <a:rPr lang="pl-PL" sz="3186" spc="57" dirty="0">
                <a:solidFill>
                  <a:srgbClr val="1C9AA9"/>
                </a:solidFill>
                <a:latin typeface="Oswald"/>
                <a:ea typeface="Oswald"/>
                <a:cs typeface="Oswald"/>
                <a:sym typeface="Oswald"/>
              </a:rPr>
              <a:t>PLN</a:t>
            </a:r>
            <a:r>
              <a:rPr lang="en-US" sz="3186" spc="57" dirty="0">
                <a:solidFill>
                  <a:srgbClr val="1C9AA9"/>
                </a:solidFill>
                <a:latin typeface="Oswald"/>
                <a:ea typeface="Oswald"/>
                <a:cs typeface="Oswald"/>
                <a:sym typeface="Oswald"/>
              </a:rPr>
              <a:t>) (20</a:t>
            </a:r>
            <a:r>
              <a:rPr lang="pl-PL" sz="3186" spc="57" dirty="0">
                <a:solidFill>
                  <a:srgbClr val="1C9AA9"/>
                </a:solidFill>
                <a:latin typeface="Oswald"/>
                <a:ea typeface="Oswald"/>
                <a:cs typeface="Oswald"/>
                <a:sym typeface="Oswald"/>
              </a:rPr>
              <a:t>08</a:t>
            </a:r>
            <a:r>
              <a:rPr lang="en-US" sz="3186" spc="57" dirty="0">
                <a:solidFill>
                  <a:srgbClr val="1C9AA9"/>
                </a:solidFill>
                <a:latin typeface="Oswald"/>
                <a:ea typeface="Oswald"/>
                <a:cs typeface="Oswald"/>
                <a:sym typeface="Oswald"/>
              </a:rPr>
              <a:t>-202</a:t>
            </a:r>
            <a:r>
              <a:rPr lang="pl-PL" sz="3186" spc="57" dirty="0">
                <a:solidFill>
                  <a:srgbClr val="1C9AA9"/>
                </a:solidFill>
                <a:latin typeface="Oswald"/>
                <a:ea typeface="Oswald"/>
                <a:cs typeface="Oswald"/>
                <a:sym typeface="Oswald"/>
              </a:rPr>
              <a:t>2</a:t>
            </a:r>
            <a:r>
              <a:rPr lang="en-US" sz="3186" spc="57" dirty="0">
                <a:solidFill>
                  <a:srgbClr val="1C9AA9"/>
                </a:solidFill>
                <a:latin typeface="Oswald"/>
                <a:ea typeface="Oswald"/>
                <a:cs typeface="Oswald"/>
                <a:sym typeface="Oswald"/>
              </a:rPr>
              <a:t>)</a:t>
            </a:r>
          </a:p>
        </p:txBody>
      </p:sp>
      <p:sp>
        <p:nvSpPr>
          <p:cNvPr id="5" name="TextBox 5"/>
          <p:cNvSpPr txBox="1"/>
          <p:nvPr/>
        </p:nvSpPr>
        <p:spPr>
          <a:xfrm>
            <a:off x="11124146" y="3162300"/>
            <a:ext cx="890637" cy="198095"/>
          </a:xfrm>
          <a:prstGeom prst="rect">
            <a:avLst/>
          </a:prstGeom>
        </p:spPr>
        <p:txBody>
          <a:bodyPr lIns="0" tIns="0" rIns="0" bIns="0" rtlCol="0" anchor="t">
            <a:spAutoFit/>
          </a:bodyPr>
          <a:lstStyle/>
          <a:p>
            <a:pPr algn="ctr">
              <a:lnSpc>
                <a:spcPts val="1679"/>
              </a:lnSpc>
            </a:pPr>
            <a:r>
              <a:rPr lang="en-US" sz="1200" spc="37" dirty="0" err="1">
                <a:solidFill>
                  <a:srgbClr val="222222"/>
                </a:solidFill>
                <a:latin typeface="Hammersmith One"/>
                <a:ea typeface="Hammersmith One"/>
                <a:cs typeface="Hammersmith One"/>
                <a:sym typeface="Hammersmith One"/>
              </a:rPr>
              <a:t>Szczepionki</a:t>
            </a:r>
            <a:endParaRPr lang="en-US" sz="1200" spc="37" dirty="0">
              <a:solidFill>
                <a:srgbClr val="222222"/>
              </a:solidFill>
              <a:latin typeface="Hammersmith One"/>
              <a:ea typeface="Hammersmith One"/>
              <a:cs typeface="Hammersmith One"/>
              <a:sym typeface="Hammersmith One"/>
            </a:endParaRPr>
          </a:p>
        </p:txBody>
      </p:sp>
      <p:sp>
        <p:nvSpPr>
          <p:cNvPr id="6" name="TextBox 6"/>
          <p:cNvSpPr txBox="1"/>
          <p:nvPr/>
        </p:nvSpPr>
        <p:spPr>
          <a:xfrm>
            <a:off x="14089622" y="3197784"/>
            <a:ext cx="1495453" cy="198095"/>
          </a:xfrm>
          <a:prstGeom prst="rect">
            <a:avLst/>
          </a:prstGeom>
        </p:spPr>
        <p:txBody>
          <a:bodyPr lIns="0" tIns="0" rIns="0" bIns="0" rtlCol="0" anchor="t">
            <a:spAutoFit/>
          </a:bodyPr>
          <a:lstStyle/>
          <a:p>
            <a:pPr algn="ctr">
              <a:lnSpc>
                <a:spcPts val="1679"/>
              </a:lnSpc>
            </a:pPr>
            <a:r>
              <a:rPr lang="en-US" sz="1200" spc="37" dirty="0" err="1">
                <a:solidFill>
                  <a:srgbClr val="222222"/>
                </a:solidFill>
                <a:latin typeface="Hammersmith One"/>
                <a:ea typeface="Hammersmith One"/>
                <a:cs typeface="Hammersmith One"/>
                <a:sym typeface="Hammersmith One"/>
              </a:rPr>
              <a:t>Kontrola</a:t>
            </a:r>
            <a:r>
              <a:rPr lang="en-US" sz="1200" spc="37" dirty="0">
                <a:solidFill>
                  <a:srgbClr val="222222"/>
                </a:solidFill>
                <a:latin typeface="Hammersmith One"/>
                <a:ea typeface="Hammersmith One"/>
                <a:cs typeface="Hammersmith One"/>
                <a:sym typeface="Hammersmith One"/>
              </a:rPr>
              <a:t> </a:t>
            </a:r>
            <a:r>
              <a:rPr lang="en-US" sz="1200" spc="37" dirty="0" err="1">
                <a:solidFill>
                  <a:srgbClr val="222222"/>
                </a:solidFill>
                <a:latin typeface="Hammersmith One"/>
                <a:ea typeface="Hammersmith One"/>
                <a:cs typeface="Hammersmith One"/>
                <a:sym typeface="Hammersmith One"/>
              </a:rPr>
              <a:t>pasożytów</a:t>
            </a:r>
            <a:endParaRPr lang="en-US" sz="1200" spc="37" dirty="0">
              <a:solidFill>
                <a:srgbClr val="222222"/>
              </a:solidFill>
              <a:latin typeface="Hammersmith One"/>
              <a:ea typeface="Hammersmith One"/>
              <a:cs typeface="Hammersmith One"/>
              <a:sym typeface="Hammersmith One"/>
            </a:endParaRPr>
          </a:p>
        </p:txBody>
      </p:sp>
      <p:sp>
        <p:nvSpPr>
          <p:cNvPr id="7" name="TextBox 7"/>
          <p:cNvSpPr txBox="1"/>
          <p:nvPr/>
        </p:nvSpPr>
        <p:spPr>
          <a:xfrm>
            <a:off x="12135958" y="3156584"/>
            <a:ext cx="1832489" cy="407621"/>
          </a:xfrm>
          <a:prstGeom prst="rect">
            <a:avLst/>
          </a:prstGeom>
        </p:spPr>
        <p:txBody>
          <a:bodyPr lIns="0" tIns="0" rIns="0" bIns="0" rtlCol="0" anchor="t">
            <a:spAutoFit/>
          </a:bodyPr>
          <a:lstStyle/>
          <a:p>
            <a:pPr algn="ctr">
              <a:lnSpc>
                <a:spcPts val="1679"/>
              </a:lnSpc>
            </a:pPr>
            <a:r>
              <a:rPr lang="en-US" sz="1200" spc="37" dirty="0" err="1">
                <a:solidFill>
                  <a:srgbClr val="222222"/>
                </a:solidFill>
                <a:latin typeface="Hammersmith One"/>
                <a:ea typeface="Hammersmith One"/>
                <a:cs typeface="Hammersmith One"/>
                <a:sym typeface="Hammersmith One"/>
              </a:rPr>
              <a:t>Środki</a:t>
            </a:r>
            <a:r>
              <a:rPr lang="en-US" sz="1200" spc="37" dirty="0">
                <a:solidFill>
                  <a:srgbClr val="222222"/>
                </a:solidFill>
                <a:latin typeface="Hammersmith One"/>
                <a:ea typeface="Hammersmith One"/>
                <a:cs typeface="Hammersmith One"/>
                <a:sym typeface="Hammersmith One"/>
              </a:rPr>
              <a:t> </a:t>
            </a:r>
          </a:p>
          <a:p>
            <a:pPr algn="ctr">
              <a:lnSpc>
                <a:spcPts val="1679"/>
              </a:lnSpc>
            </a:pPr>
            <a:r>
              <a:rPr lang="en-US" sz="1200" spc="37" dirty="0" err="1">
                <a:solidFill>
                  <a:srgbClr val="222222"/>
                </a:solidFill>
                <a:latin typeface="Hammersmith One"/>
                <a:ea typeface="Hammersmith One"/>
                <a:cs typeface="Hammersmith One"/>
                <a:sym typeface="Hammersmith One"/>
              </a:rPr>
              <a:t>przeciwdrobnoustrojowe</a:t>
            </a:r>
            <a:endParaRPr lang="en-US" sz="1200" spc="37" dirty="0">
              <a:solidFill>
                <a:srgbClr val="222222"/>
              </a:solidFill>
              <a:latin typeface="Hammersmith One"/>
              <a:ea typeface="Hammersmith One"/>
              <a:cs typeface="Hammersmith One"/>
              <a:sym typeface="Hammersmith One"/>
            </a:endParaRPr>
          </a:p>
        </p:txBody>
      </p:sp>
      <p:sp>
        <p:nvSpPr>
          <p:cNvPr id="8" name="TextBox 8"/>
          <p:cNvSpPr txBox="1"/>
          <p:nvPr/>
        </p:nvSpPr>
        <p:spPr>
          <a:xfrm>
            <a:off x="16222000" y="3156584"/>
            <a:ext cx="1065403" cy="198095"/>
          </a:xfrm>
          <a:prstGeom prst="rect">
            <a:avLst/>
          </a:prstGeom>
        </p:spPr>
        <p:txBody>
          <a:bodyPr lIns="0" tIns="0" rIns="0" bIns="0" rtlCol="0" anchor="t">
            <a:spAutoFit/>
          </a:bodyPr>
          <a:lstStyle/>
          <a:p>
            <a:pPr algn="ctr">
              <a:lnSpc>
                <a:spcPts val="1679"/>
              </a:lnSpc>
            </a:pPr>
            <a:r>
              <a:rPr lang="en-US" sz="1200" spc="37" dirty="0" err="1">
                <a:solidFill>
                  <a:srgbClr val="222222"/>
                </a:solidFill>
                <a:latin typeface="Hammersmith One"/>
                <a:ea typeface="Hammersmith One"/>
                <a:cs typeface="Hammersmith One"/>
                <a:sym typeface="Hammersmith One"/>
              </a:rPr>
              <a:t>Inne</a:t>
            </a:r>
            <a:r>
              <a:rPr lang="en-US" sz="1200" spc="37" dirty="0">
                <a:solidFill>
                  <a:srgbClr val="222222"/>
                </a:solidFill>
                <a:latin typeface="Hammersmith One"/>
                <a:ea typeface="Hammersmith One"/>
                <a:cs typeface="Hammersmith One"/>
                <a:sym typeface="Hammersmith One"/>
              </a:rPr>
              <a:t> </a:t>
            </a:r>
            <a:r>
              <a:rPr lang="en-US" sz="1200" spc="37" dirty="0" err="1">
                <a:solidFill>
                  <a:srgbClr val="222222"/>
                </a:solidFill>
                <a:latin typeface="Hammersmith One"/>
                <a:ea typeface="Hammersmith One"/>
                <a:cs typeface="Hammersmith One"/>
                <a:sym typeface="Hammersmith One"/>
              </a:rPr>
              <a:t>produkty</a:t>
            </a:r>
            <a:endParaRPr lang="en-US" sz="1200" spc="37" dirty="0">
              <a:solidFill>
                <a:srgbClr val="222222"/>
              </a:solidFill>
              <a:latin typeface="Hammersmith One"/>
              <a:ea typeface="Hammersmith One"/>
              <a:cs typeface="Hammersmith One"/>
              <a:sym typeface="Hammersmith One"/>
            </a:endParaRPr>
          </a:p>
        </p:txBody>
      </p:sp>
      <p:graphicFrame>
        <p:nvGraphicFramePr>
          <p:cNvPr id="9" name="Wykres 8">
            <a:extLst>
              <a:ext uri="{FF2B5EF4-FFF2-40B4-BE49-F238E27FC236}">
                <a16:creationId xmlns:a16="http://schemas.microsoft.com/office/drawing/2014/main" id="{00000000-0008-0000-0000-000002000000}"/>
              </a:ext>
            </a:extLst>
          </p:cNvPr>
          <p:cNvGraphicFramePr>
            <a:graphicFrameLocks/>
          </p:cNvGraphicFramePr>
          <p:nvPr>
            <p:extLst>
              <p:ext uri="{D42A27DB-BD31-4B8C-83A1-F6EECF244321}">
                <p14:modId xmlns:p14="http://schemas.microsoft.com/office/powerpoint/2010/main" val="2747856804"/>
              </p:ext>
            </p:extLst>
          </p:nvPr>
        </p:nvGraphicFramePr>
        <p:xfrm>
          <a:off x="9400581" y="1714500"/>
          <a:ext cx="8558510" cy="830024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Wykres 9">
            <a:extLst>
              <a:ext uri="{FF2B5EF4-FFF2-40B4-BE49-F238E27FC236}">
                <a16:creationId xmlns:a16="http://schemas.microsoft.com/office/drawing/2014/main" id="{00000000-0008-0000-0000-000003000000}"/>
              </a:ext>
            </a:extLst>
          </p:cNvPr>
          <p:cNvGraphicFramePr>
            <a:graphicFrameLocks/>
          </p:cNvGraphicFramePr>
          <p:nvPr>
            <p:extLst>
              <p:ext uri="{D42A27DB-BD31-4B8C-83A1-F6EECF244321}">
                <p14:modId xmlns:p14="http://schemas.microsoft.com/office/powerpoint/2010/main" val="2494719396"/>
              </p:ext>
            </p:extLst>
          </p:nvPr>
        </p:nvGraphicFramePr>
        <p:xfrm>
          <a:off x="643775" y="5380669"/>
          <a:ext cx="7524610" cy="4476170"/>
        </p:xfrm>
        <a:graphic>
          <a:graphicData uri="http://schemas.openxmlformats.org/drawingml/2006/chart">
            <c:chart xmlns:c="http://schemas.openxmlformats.org/drawingml/2006/chart" xmlns:r="http://schemas.openxmlformats.org/officeDocument/2006/relationships" r:id="rId3"/>
          </a:graphicData>
        </a:graphic>
      </p:graphicFrame>
      <p:sp>
        <p:nvSpPr>
          <p:cNvPr id="11" name="Rectangle 1">
            <a:extLst>
              <a:ext uri="{FF2B5EF4-FFF2-40B4-BE49-F238E27FC236}">
                <a16:creationId xmlns:a16="http://schemas.microsoft.com/office/drawing/2014/main" id="{1A679C19-B7D7-1B23-1C65-DB683A662EEE}"/>
              </a:ext>
            </a:extLst>
          </p:cNvPr>
          <p:cNvSpPr>
            <a:spLocks noChangeArrowheads="1"/>
          </p:cNvSpPr>
          <p:nvPr/>
        </p:nvSpPr>
        <p:spPr bwMode="auto">
          <a:xfrm>
            <a:off x="328910" y="164774"/>
            <a:ext cx="8229602"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pl-PL" altLang="pl-PL" sz="2400" b="1" i="0" u="none" strike="noStrike" cap="none" normalizeH="0" baseline="0" dirty="0">
                <a:ln>
                  <a:noFill/>
                </a:ln>
                <a:solidFill>
                  <a:schemeClr val="tx1"/>
                </a:solidFill>
                <a:effectLst/>
                <a:latin typeface="Aptos" panose="020B0004020202020204" pitchFamily="34" charset="0"/>
              </a:rPr>
              <a:t>VAC (szczepionki)</a:t>
            </a:r>
            <a:r>
              <a:rPr kumimoji="0" lang="pl-PL" altLang="pl-PL" sz="2400" b="0" i="0" u="none" strike="noStrike" cap="none" normalizeH="0" baseline="0" dirty="0">
                <a:ln>
                  <a:noFill/>
                </a:ln>
                <a:solidFill>
                  <a:schemeClr val="tx1"/>
                </a:solidFill>
                <a:effectLst/>
                <a:latin typeface="Aptos" panose="020B0004020202020204" pitchFamily="34" charset="0"/>
              </a:rPr>
              <a:t>: Największy segment produktów w Polsce, stanowi ponad 1/3 sprzedaży. Wzrost wartości o 31% (2019-2022).</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pl-PL" altLang="pl-PL" sz="2400" b="1" i="0" u="none" strike="noStrike" cap="none" normalizeH="0" baseline="0" dirty="0">
                <a:ln>
                  <a:noFill/>
                </a:ln>
                <a:solidFill>
                  <a:schemeClr val="tx1"/>
                </a:solidFill>
                <a:effectLst/>
                <a:latin typeface="Aptos" panose="020B0004020202020204" pitchFamily="34" charset="0"/>
              </a:rPr>
              <a:t>AB (antybiotyki)</a:t>
            </a:r>
            <a:r>
              <a:rPr kumimoji="0" lang="pl-PL" altLang="pl-PL" sz="2400" b="0" i="0" u="none" strike="noStrike" cap="none" normalizeH="0" baseline="0" dirty="0">
                <a:ln>
                  <a:noFill/>
                </a:ln>
                <a:solidFill>
                  <a:schemeClr val="tx1"/>
                </a:solidFill>
                <a:effectLst/>
                <a:latin typeface="Aptos" panose="020B0004020202020204" pitchFamily="34" charset="0"/>
              </a:rPr>
              <a:t>: Stanowią prawi 1/6 sprzedaży WPL. Wzrost o 8% w wartościach bezwzględnych, ale udział w rynku spadł z 22% do 17% (2019-2022).</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pl-PL" altLang="pl-PL" sz="2400" b="1" i="0" u="none" strike="noStrike" cap="none" normalizeH="0" baseline="0" dirty="0">
                <a:ln>
                  <a:noFill/>
                </a:ln>
                <a:solidFill>
                  <a:schemeClr val="tx1"/>
                </a:solidFill>
                <a:effectLst/>
                <a:latin typeface="Aptos" panose="020B0004020202020204" pitchFamily="34" charset="0"/>
              </a:rPr>
              <a:t>Pozytywny trend</a:t>
            </a:r>
            <a:r>
              <a:rPr kumimoji="0" lang="pl-PL" altLang="pl-PL" sz="2400" b="0" i="0" u="none" strike="noStrike" cap="none" normalizeH="0" baseline="0" dirty="0">
                <a:ln>
                  <a:noFill/>
                </a:ln>
                <a:solidFill>
                  <a:schemeClr val="tx1"/>
                </a:solidFill>
                <a:effectLst/>
                <a:latin typeface="Aptos" panose="020B0004020202020204" pitchFamily="34" charset="0"/>
              </a:rPr>
              <a:t>: Spadek procentowego udziału AB uznawany za korzystny, choć dane ESVAC dla Polski wskazują na potrzebę </a:t>
            </a:r>
            <a:r>
              <a:rPr kumimoji="0" lang="pl-PL" altLang="pl-PL" sz="2400" b="0" i="0" u="none" strike="noStrike" cap="none" normalizeH="0" baseline="0">
                <a:ln>
                  <a:noFill/>
                </a:ln>
                <a:solidFill>
                  <a:schemeClr val="tx1"/>
                </a:solidFill>
                <a:effectLst/>
                <a:latin typeface="Aptos" panose="020B0004020202020204" pitchFamily="34" charset="0"/>
              </a:rPr>
              <a:t>dalszej intensywnej </a:t>
            </a:r>
            <a:r>
              <a:rPr kumimoji="0" lang="pl-PL" altLang="pl-PL" sz="2400" b="0" i="0" u="none" strike="noStrike" cap="none" normalizeH="0" baseline="0" dirty="0">
                <a:ln>
                  <a:noFill/>
                </a:ln>
                <a:solidFill>
                  <a:schemeClr val="tx1"/>
                </a:solidFill>
                <a:effectLst/>
                <a:latin typeface="Aptos" panose="020B0004020202020204" pitchFamily="34" charset="0"/>
              </a:rPr>
              <a:t>pracy.</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pl-PL" altLang="pl-PL" sz="2400" b="1" i="0" u="none" strike="noStrike" cap="none" normalizeH="0" baseline="0" dirty="0">
                <a:ln>
                  <a:noFill/>
                </a:ln>
                <a:solidFill>
                  <a:schemeClr val="tx1"/>
                </a:solidFill>
                <a:effectLst/>
                <a:latin typeface="Aptos" panose="020B0004020202020204" pitchFamily="34" charset="0"/>
              </a:rPr>
              <a:t>Odbiorcy</a:t>
            </a:r>
            <a:r>
              <a:rPr kumimoji="0" lang="pl-PL" altLang="pl-PL" sz="2400" b="0" i="0" u="none" strike="noStrike" cap="none" normalizeH="0" baseline="0" dirty="0">
                <a:ln>
                  <a:noFill/>
                </a:ln>
                <a:solidFill>
                  <a:schemeClr val="tx1"/>
                </a:solidFill>
                <a:effectLst/>
                <a:latin typeface="Aptos" panose="020B0004020202020204" pitchFamily="34" charset="0"/>
              </a:rPr>
              <a:t>: Głównymi odbiorcami AB i VAC są hodowcy zwierząt.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pl-PL" altLang="pl-PL" sz="2400" b="1" i="0" u="none" strike="noStrike" cap="none" normalizeH="0" baseline="0" dirty="0">
                <a:ln>
                  <a:noFill/>
                </a:ln>
                <a:solidFill>
                  <a:schemeClr val="tx1"/>
                </a:solidFill>
                <a:effectLst/>
                <a:latin typeface="Aptos" panose="020B0004020202020204" pitchFamily="34" charset="0"/>
              </a:rPr>
              <a:t>Wniosek</a:t>
            </a:r>
            <a:r>
              <a:rPr kumimoji="0" lang="pl-PL" altLang="pl-PL" sz="2400" b="0" i="0" u="none" strike="noStrike" cap="none" normalizeH="0" baseline="0" dirty="0">
                <a:ln>
                  <a:noFill/>
                </a:ln>
                <a:solidFill>
                  <a:schemeClr val="tx1"/>
                </a:solidFill>
                <a:effectLst/>
                <a:latin typeface="Aptos" panose="020B0004020202020204" pitchFamily="34" charset="0"/>
              </a:rPr>
              <a:t>: Wzrost sprzedaży VAC szybszy niż AB, zgodny z zasadą „lepiej zapobiegać niż leczyć”. </a:t>
            </a:r>
          </a:p>
        </p:txBody>
      </p:sp>
    </p:spTree>
    <p:extLst>
      <p:ext uri="{BB962C8B-B14F-4D97-AF65-F5344CB8AC3E}">
        <p14:creationId xmlns:p14="http://schemas.microsoft.com/office/powerpoint/2010/main" val="28054394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81863" y="616054"/>
            <a:ext cx="7433273" cy="9969396"/>
          </a:xfrm>
          <a:prstGeom prst="rect">
            <a:avLst/>
          </a:prstGeom>
        </p:spPr>
        <p:txBody>
          <a:bodyPr wrap="square" lIns="0" tIns="0" rIns="0" bIns="0" rtlCol="0" anchor="t">
            <a:spAutoFit/>
          </a:bodyPr>
          <a:lstStyle/>
          <a:p>
            <a:pPr marL="571500" indent="-571500">
              <a:buFont typeface="Arial" panose="020B0604020202020204" pitchFamily="34" charset="0"/>
              <a:buChar char="•"/>
            </a:pPr>
            <a:r>
              <a:rPr lang="pl-PL" sz="3600" dirty="0"/>
              <a:t>Sprzedaż antybiotyków do celów związanych ze zdrowiem zwierząt spadła w całej Europie.</a:t>
            </a:r>
          </a:p>
          <a:p>
            <a:pPr marL="571500" indent="-571500">
              <a:buFont typeface="Arial" panose="020B0604020202020204" pitchFamily="34" charset="0"/>
              <a:buChar char="•"/>
            </a:pPr>
            <a:r>
              <a:rPr lang="pl-PL" sz="3600" dirty="0"/>
              <a:t>W niektórych głównych krajach produkujących zwierzęta gospodarskie w Europie sprzedaż środków przeciwdrobnoustrojowych spadła o ponad 50%.</a:t>
            </a:r>
          </a:p>
          <a:p>
            <a:pPr marL="571500" indent="-571500">
              <a:buFont typeface="Arial" panose="020B0604020202020204" pitchFamily="34" charset="0"/>
              <a:buChar char="•"/>
            </a:pPr>
            <a:r>
              <a:rPr lang="pl-PL" sz="3600" dirty="0"/>
              <a:t>Stopniowe spadki sprzedaży wyrównujące się do stałego poziomu mogą odzwierciedlać stan „</a:t>
            </a:r>
            <a:r>
              <a:rPr lang="pl-PL" sz="3600" b="1" dirty="0"/>
              <a:t>optymalnego stosowania</a:t>
            </a:r>
            <a:r>
              <a:rPr lang="pl-PL" sz="3600" dirty="0"/>
              <a:t>”, w którym profilaktyka jest zoptymalizowana, ale antybiotyki pozostają niezbędne do leczenia chorób, które wymykają się środkom zapobiegawczym.</a:t>
            </a:r>
          </a:p>
          <a:p>
            <a:pPr marL="651510" lvl="1" indent="-325755" algn="l">
              <a:lnSpc>
                <a:spcPts val="4320"/>
              </a:lnSpc>
            </a:pPr>
            <a:endParaRPr lang="en-US" sz="3600" dirty="0">
              <a:solidFill>
                <a:srgbClr val="444444"/>
              </a:solidFill>
              <a:latin typeface="Trebuchet MS"/>
              <a:ea typeface="Trebuchet MS"/>
              <a:cs typeface="Trebuchet MS"/>
              <a:sym typeface="Trebuchet MS"/>
            </a:endParaRPr>
          </a:p>
        </p:txBody>
      </p:sp>
      <p:sp>
        <p:nvSpPr>
          <p:cNvPr id="3" name="Freeform 3"/>
          <p:cNvSpPr/>
          <p:nvPr/>
        </p:nvSpPr>
        <p:spPr>
          <a:xfrm>
            <a:off x="8671183" y="0"/>
            <a:ext cx="9616817" cy="5493982"/>
          </a:xfrm>
          <a:custGeom>
            <a:avLst/>
            <a:gdLst/>
            <a:ahLst/>
            <a:cxnLst/>
            <a:rect l="l" t="t" r="r" b="b"/>
            <a:pathLst>
              <a:path w="9616817" h="5493982">
                <a:moveTo>
                  <a:pt x="0" y="0"/>
                </a:moveTo>
                <a:lnTo>
                  <a:pt x="9616817" y="0"/>
                </a:lnTo>
                <a:lnTo>
                  <a:pt x="9616817" y="5493982"/>
                </a:lnTo>
                <a:lnTo>
                  <a:pt x="0" y="5493982"/>
                </a:lnTo>
                <a:lnTo>
                  <a:pt x="0" y="0"/>
                </a:lnTo>
                <a:close/>
              </a:path>
            </a:pathLst>
          </a:custGeom>
          <a:blipFill>
            <a:blip r:embed="rId2"/>
            <a:stretch>
              <a:fillRect l="-3942" t="-5257" r="-2774" b="-1"/>
            </a:stretch>
          </a:blipFill>
        </p:spPr>
        <p:txBody>
          <a:bodyPr/>
          <a:lstStyle/>
          <a:p>
            <a:endParaRPr lang="pl-PL"/>
          </a:p>
        </p:txBody>
      </p:sp>
      <p:sp>
        <p:nvSpPr>
          <p:cNvPr id="4" name="Freeform 4"/>
          <p:cNvSpPr/>
          <p:nvPr/>
        </p:nvSpPr>
        <p:spPr>
          <a:xfrm>
            <a:off x="13636417" y="5709684"/>
            <a:ext cx="4651583" cy="4021634"/>
          </a:xfrm>
          <a:custGeom>
            <a:avLst/>
            <a:gdLst/>
            <a:ahLst/>
            <a:cxnLst/>
            <a:rect l="l" t="t" r="r" b="b"/>
            <a:pathLst>
              <a:path w="4651583" h="4021634">
                <a:moveTo>
                  <a:pt x="0" y="0"/>
                </a:moveTo>
                <a:lnTo>
                  <a:pt x="4651583" y="0"/>
                </a:lnTo>
                <a:lnTo>
                  <a:pt x="4651583" y="4021634"/>
                </a:lnTo>
                <a:lnTo>
                  <a:pt x="0" y="4021634"/>
                </a:lnTo>
                <a:lnTo>
                  <a:pt x="0" y="0"/>
                </a:lnTo>
                <a:close/>
              </a:path>
            </a:pathLst>
          </a:custGeom>
          <a:blipFill>
            <a:blip r:embed="rId3"/>
            <a:stretch>
              <a:fillRect l="-126480" r="-4775"/>
            </a:stretch>
          </a:blipFill>
        </p:spPr>
        <p:txBody>
          <a:bodyPr/>
          <a:lstStyle/>
          <a:p>
            <a:endParaRPr lang="pl-PL"/>
          </a:p>
        </p:txBody>
      </p:sp>
      <p:sp>
        <p:nvSpPr>
          <p:cNvPr id="5" name="Freeform 5"/>
          <p:cNvSpPr/>
          <p:nvPr/>
        </p:nvSpPr>
        <p:spPr>
          <a:xfrm>
            <a:off x="8499985" y="5709684"/>
            <a:ext cx="4651583" cy="4021634"/>
          </a:xfrm>
          <a:custGeom>
            <a:avLst/>
            <a:gdLst/>
            <a:ahLst/>
            <a:cxnLst/>
            <a:rect l="l" t="t" r="r" b="b"/>
            <a:pathLst>
              <a:path w="4651583" h="4021634">
                <a:moveTo>
                  <a:pt x="0" y="0"/>
                </a:moveTo>
                <a:lnTo>
                  <a:pt x="4651583" y="0"/>
                </a:lnTo>
                <a:lnTo>
                  <a:pt x="4651583" y="4021634"/>
                </a:lnTo>
                <a:lnTo>
                  <a:pt x="0" y="4021634"/>
                </a:lnTo>
                <a:lnTo>
                  <a:pt x="0" y="0"/>
                </a:lnTo>
                <a:close/>
              </a:path>
            </a:pathLst>
          </a:custGeom>
          <a:blipFill>
            <a:blip r:embed="rId3"/>
            <a:stretch>
              <a:fillRect l="-4763" r="-126491"/>
            </a:stretch>
          </a:blipFill>
        </p:spPr>
        <p:txBody>
          <a:bodyPr/>
          <a:lstStyle/>
          <a:p>
            <a:endParaRPr lang="pl-PL"/>
          </a:p>
        </p:txBody>
      </p:sp>
      <p:sp>
        <p:nvSpPr>
          <p:cNvPr id="6" name="TextBox 6"/>
          <p:cNvSpPr txBox="1"/>
          <p:nvPr/>
        </p:nvSpPr>
        <p:spPr>
          <a:xfrm>
            <a:off x="9373353" y="184339"/>
            <a:ext cx="8212478" cy="1986999"/>
          </a:xfrm>
          <a:prstGeom prst="rect">
            <a:avLst/>
          </a:prstGeom>
        </p:spPr>
        <p:txBody>
          <a:bodyPr lIns="0" tIns="0" rIns="0" bIns="0" rtlCol="0" anchor="t">
            <a:spAutoFit/>
          </a:bodyPr>
          <a:lstStyle/>
          <a:p>
            <a:pPr algn="ctr">
              <a:lnSpc>
                <a:spcPts val="8085"/>
              </a:lnSpc>
            </a:pPr>
            <a:r>
              <a:rPr lang="en-US" sz="5541">
                <a:solidFill>
                  <a:srgbClr val="46484A"/>
                </a:solidFill>
                <a:latin typeface="Barlow Condensed Bold"/>
                <a:ea typeface="Barlow Condensed Bold"/>
                <a:cs typeface="Barlow Condensed Bold"/>
                <a:sym typeface="Barlow Condensed Bold"/>
              </a:rPr>
              <a:t>W całej Europie spadło</a:t>
            </a:r>
          </a:p>
          <a:p>
            <a:pPr algn="ctr">
              <a:lnSpc>
                <a:spcPts val="8085"/>
              </a:lnSpc>
            </a:pPr>
            <a:r>
              <a:rPr lang="en-US" sz="5541">
                <a:solidFill>
                  <a:srgbClr val="46484A"/>
                </a:solidFill>
                <a:latin typeface="Barlow Condensed Bold"/>
                <a:ea typeface="Barlow Condensed Bold"/>
                <a:cs typeface="Barlow Condensed Bold"/>
                <a:sym typeface="Barlow Condensed Bold"/>
              </a:rPr>
              <a:t>zużycie antybiotyków u zwierząt.</a:t>
            </a:r>
          </a:p>
        </p:txBody>
      </p:sp>
      <p:sp>
        <p:nvSpPr>
          <p:cNvPr id="7" name="TextBox 7"/>
          <p:cNvSpPr txBox="1"/>
          <p:nvPr/>
        </p:nvSpPr>
        <p:spPr>
          <a:xfrm>
            <a:off x="13785927" y="3067418"/>
            <a:ext cx="4540173" cy="1814168"/>
          </a:xfrm>
          <a:prstGeom prst="rect">
            <a:avLst/>
          </a:prstGeom>
        </p:spPr>
        <p:txBody>
          <a:bodyPr lIns="0" tIns="0" rIns="0" bIns="0" rtlCol="0" anchor="t">
            <a:spAutoFit/>
          </a:bodyPr>
          <a:lstStyle/>
          <a:p>
            <a:pPr algn="ctr">
              <a:lnSpc>
                <a:spcPts val="9195"/>
              </a:lnSpc>
            </a:pPr>
            <a:r>
              <a:rPr lang="en-US" sz="7062">
                <a:solidFill>
                  <a:srgbClr val="34373D"/>
                </a:solidFill>
                <a:latin typeface="Barlow Condensed Bold"/>
                <a:ea typeface="Barlow Condensed Bold"/>
                <a:cs typeface="Barlow Condensed Bold"/>
                <a:sym typeface="Barlow Condensed Bold"/>
              </a:rPr>
              <a:t>          średnio</a:t>
            </a:r>
          </a:p>
          <a:p>
            <a:pPr algn="ctr">
              <a:lnSpc>
                <a:spcPts val="5236"/>
              </a:lnSpc>
            </a:pPr>
            <a:r>
              <a:rPr lang="en-US" sz="4021" spc="293">
                <a:solidFill>
                  <a:srgbClr val="464C4E"/>
                </a:solidFill>
                <a:latin typeface="Marykate"/>
                <a:ea typeface="Marykate"/>
                <a:cs typeface="Marykate"/>
                <a:sym typeface="Marykate"/>
              </a:rPr>
              <a:t>2011-2022</a:t>
            </a:r>
          </a:p>
        </p:txBody>
      </p:sp>
      <p:sp>
        <p:nvSpPr>
          <p:cNvPr id="8" name="TextBox 8"/>
          <p:cNvSpPr txBox="1"/>
          <p:nvPr/>
        </p:nvSpPr>
        <p:spPr>
          <a:xfrm>
            <a:off x="13508167" y="2794616"/>
            <a:ext cx="2170858" cy="1514320"/>
          </a:xfrm>
          <a:prstGeom prst="rect">
            <a:avLst/>
          </a:prstGeom>
        </p:spPr>
        <p:txBody>
          <a:bodyPr lIns="0" tIns="0" rIns="0" bIns="0" rtlCol="0" anchor="t">
            <a:spAutoFit/>
          </a:bodyPr>
          <a:lstStyle/>
          <a:p>
            <a:pPr algn="ctr">
              <a:lnSpc>
                <a:spcPts val="11776"/>
              </a:lnSpc>
              <a:spcBef>
                <a:spcPct val="0"/>
              </a:spcBef>
            </a:pPr>
            <a:r>
              <a:rPr lang="en-US" sz="10284" spc="123">
                <a:solidFill>
                  <a:srgbClr val="34373D"/>
                </a:solidFill>
                <a:latin typeface="Barlow Condensed Bold"/>
                <a:ea typeface="Barlow Condensed Bold"/>
                <a:cs typeface="Barlow Condensed Bold"/>
                <a:sym typeface="Barlow Condensed Bold"/>
              </a:rPr>
              <a:t>53%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09456" y="776300"/>
            <a:ext cx="15371225" cy="4411464"/>
          </a:xfrm>
          <a:prstGeom prst="rect">
            <a:avLst/>
          </a:prstGeom>
        </p:spPr>
        <p:txBody>
          <a:bodyPr lIns="0" tIns="0" rIns="0" bIns="0" rtlCol="0" anchor="t">
            <a:spAutoFit/>
          </a:bodyPr>
          <a:lstStyle/>
          <a:p>
            <a:pPr marL="651510" lvl="1" indent="-325755" algn="l">
              <a:lnSpc>
                <a:spcPts val="4320"/>
              </a:lnSpc>
              <a:buFont typeface="Arial"/>
              <a:buChar char="•"/>
            </a:pPr>
            <a:r>
              <a:rPr lang="pl-PL" sz="3600" dirty="0">
                <a:solidFill>
                  <a:srgbClr val="444444"/>
                </a:solidFill>
                <a:latin typeface="Trebuchet MS"/>
                <a:ea typeface="Trebuchet MS"/>
                <a:cs typeface="Trebuchet MS"/>
                <a:sym typeface="Trebuchet MS"/>
              </a:rPr>
              <a:t>Zastosowanie weterynaryjne priorytetowych klas środków przeciwdrobnoustrojowych jest ograniczone*.</a:t>
            </a:r>
          </a:p>
          <a:p>
            <a:pPr marL="651510" lvl="1" indent="-325755" algn="l">
              <a:lnSpc>
                <a:spcPts val="4320"/>
              </a:lnSpc>
              <a:buFont typeface="Arial"/>
              <a:buChar char="•"/>
            </a:pPr>
            <a:r>
              <a:rPr lang="pl-PL" sz="3600" dirty="0">
                <a:solidFill>
                  <a:srgbClr val="444444"/>
                </a:solidFill>
                <a:latin typeface="Trebuchet MS"/>
                <a:ea typeface="Trebuchet MS"/>
                <a:cs typeface="Trebuchet MS"/>
                <a:sym typeface="Trebuchet MS"/>
              </a:rPr>
              <a:t>Bardzo rzadko, niektóre z nich mogą być stosowane w leczeniu określonych zakażeń bakteryjnych u zwierząt, dla których nie ma alternatywnego leczenia: wiele z nich nie może być w ogóle stosowanych u zwierząt.</a:t>
            </a:r>
          </a:p>
          <a:p>
            <a:pPr marL="651510" lvl="1" indent="-325755" algn="l">
              <a:lnSpc>
                <a:spcPts val="4320"/>
              </a:lnSpc>
              <a:buFont typeface="Arial"/>
              <a:buChar char="•"/>
            </a:pPr>
            <a:r>
              <a:rPr lang="pl-PL" sz="3600" dirty="0">
                <a:solidFill>
                  <a:srgbClr val="444444"/>
                </a:solidFill>
                <a:latin typeface="Trebuchet MS"/>
                <a:ea typeface="Trebuchet MS"/>
                <a:cs typeface="Trebuchet MS"/>
                <a:sym typeface="Trebuchet MS"/>
              </a:rPr>
              <a:t>W całej Europie odnotowano znaczne redukcje dla priorytetowych klas weterynaryjnych środków przeciwdrobnoustrojowych EMA.</a:t>
            </a:r>
            <a:endParaRPr lang="en-US" sz="3600" dirty="0">
              <a:solidFill>
                <a:srgbClr val="444444"/>
              </a:solidFill>
              <a:latin typeface="Trebuchet MS"/>
              <a:ea typeface="Trebuchet MS"/>
              <a:cs typeface="Trebuchet MS"/>
              <a:sym typeface="Trebuchet MS"/>
            </a:endParaRPr>
          </a:p>
        </p:txBody>
      </p:sp>
      <p:sp>
        <p:nvSpPr>
          <p:cNvPr id="3" name="Freeform 3"/>
          <p:cNvSpPr/>
          <p:nvPr/>
        </p:nvSpPr>
        <p:spPr>
          <a:xfrm>
            <a:off x="0" y="5845461"/>
            <a:ext cx="17406297" cy="3124643"/>
          </a:xfrm>
          <a:custGeom>
            <a:avLst/>
            <a:gdLst/>
            <a:ahLst/>
            <a:cxnLst/>
            <a:rect l="l" t="t" r="r" b="b"/>
            <a:pathLst>
              <a:path w="17406297" h="3124643">
                <a:moveTo>
                  <a:pt x="0" y="0"/>
                </a:moveTo>
                <a:lnTo>
                  <a:pt x="17406298" y="0"/>
                </a:lnTo>
                <a:lnTo>
                  <a:pt x="17406298" y="3124642"/>
                </a:lnTo>
                <a:lnTo>
                  <a:pt x="0" y="3124642"/>
                </a:lnTo>
                <a:lnTo>
                  <a:pt x="0" y="0"/>
                </a:lnTo>
                <a:close/>
              </a:path>
            </a:pathLst>
          </a:custGeom>
          <a:blipFill>
            <a:blip r:embed="rId2"/>
            <a:stretch>
              <a:fillRect/>
            </a:stretch>
          </a:blipFill>
        </p:spPr>
        <p:txBody>
          <a:bodyPr/>
          <a:lstStyle/>
          <a:p>
            <a:endParaRPr lang="pl-PL"/>
          </a:p>
        </p:txBody>
      </p:sp>
      <p:sp>
        <p:nvSpPr>
          <p:cNvPr id="4" name="TextBox 4"/>
          <p:cNvSpPr txBox="1"/>
          <p:nvPr/>
        </p:nvSpPr>
        <p:spPr>
          <a:xfrm>
            <a:off x="825087" y="9627801"/>
            <a:ext cx="13814516" cy="389276"/>
          </a:xfrm>
          <a:prstGeom prst="rect">
            <a:avLst/>
          </a:prstGeom>
        </p:spPr>
        <p:txBody>
          <a:bodyPr lIns="0" tIns="0" rIns="0" bIns="0" rtlCol="0" anchor="t">
            <a:spAutoFit/>
          </a:bodyPr>
          <a:lstStyle/>
          <a:p>
            <a:pPr algn="l">
              <a:lnSpc>
                <a:spcPts val="2520"/>
              </a:lnSpc>
            </a:pPr>
            <a:r>
              <a:rPr lang="en-US" sz="2100" b="1">
                <a:solidFill>
                  <a:srgbClr val="444444"/>
                </a:solidFill>
                <a:latin typeface="Trebuchet MS Bold"/>
                <a:ea typeface="Trebuchet MS Bold"/>
                <a:cs typeface="Trebuchet MS Bold"/>
                <a:sym typeface="Trebuchet MS Bold"/>
              </a:rPr>
              <a:t>*AMEG category B: </a:t>
            </a:r>
            <a:r>
              <a:rPr lang="en-US" sz="2100" u="sng">
                <a:solidFill>
                  <a:srgbClr val="467886"/>
                </a:solidFill>
                <a:latin typeface="Trebuchet MS"/>
                <a:ea typeface="Trebuchet MS"/>
                <a:cs typeface="Trebuchet MS"/>
                <a:sym typeface="Trebuchet MS"/>
                <a:hlinkClick r:id="rId3" tooltip="https://www.ema.europa.eu/en/documents/report/categorisation-antibiotics-european-union-answer-request-european-commission-updating-scientific_en.pdf"/>
              </a:rPr>
              <a:t>EMA/AMEG 2019, Categorisation of antibiotics in the European Union</a:t>
            </a:r>
          </a:p>
        </p:txBody>
      </p:sp>
      <p:sp>
        <p:nvSpPr>
          <p:cNvPr id="5" name="pole tekstowe 4">
            <a:extLst>
              <a:ext uri="{FF2B5EF4-FFF2-40B4-BE49-F238E27FC236}">
                <a16:creationId xmlns:a16="http://schemas.microsoft.com/office/drawing/2014/main" id="{FBABB8C7-C78B-AC96-BCF1-453EA8961C6C}"/>
              </a:ext>
            </a:extLst>
          </p:cNvPr>
          <p:cNvSpPr txBox="1"/>
          <p:nvPr/>
        </p:nvSpPr>
        <p:spPr>
          <a:xfrm>
            <a:off x="924074" y="8677716"/>
            <a:ext cx="2680113" cy="584775"/>
          </a:xfrm>
          <a:prstGeom prst="rect">
            <a:avLst/>
          </a:prstGeom>
          <a:noFill/>
        </p:spPr>
        <p:txBody>
          <a:bodyPr wrap="square" rtlCol="0">
            <a:spAutoFit/>
          </a:bodyPr>
          <a:lstStyle/>
          <a:p>
            <a:r>
              <a:rPr lang="pl-PL" sz="3200" b="1" dirty="0" err="1"/>
              <a:t>Chinolony</a:t>
            </a:r>
            <a:endParaRPr lang="pl-PL" sz="3200" b="1" dirty="0"/>
          </a:p>
        </p:txBody>
      </p:sp>
      <p:sp>
        <p:nvSpPr>
          <p:cNvPr id="6" name="pole tekstowe 5">
            <a:extLst>
              <a:ext uri="{FF2B5EF4-FFF2-40B4-BE49-F238E27FC236}">
                <a16:creationId xmlns:a16="http://schemas.microsoft.com/office/drawing/2014/main" id="{607ED958-79BC-A949-7F82-6C70BC29E871}"/>
              </a:ext>
            </a:extLst>
          </p:cNvPr>
          <p:cNvSpPr txBox="1"/>
          <p:nvPr/>
        </p:nvSpPr>
        <p:spPr>
          <a:xfrm>
            <a:off x="5273070" y="8714176"/>
            <a:ext cx="2680113" cy="584775"/>
          </a:xfrm>
          <a:prstGeom prst="rect">
            <a:avLst/>
          </a:prstGeom>
          <a:noFill/>
        </p:spPr>
        <p:txBody>
          <a:bodyPr wrap="square" rtlCol="0">
            <a:spAutoFit/>
          </a:bodyPr>
          <a:lstStyle/>
          <a:p>
            <a:r>
              <a:rPr lang="pl-PL" sz="3200" b="1" dirty="0" err="1"/>
              <a:t>Polimyksyny</a:t>
            </a:r>
            <a:endParaRPr lang="pl-PL" sz="3200" b="1" dirty="0"/>
          </a:p>
        </p:txBody>
      </p:sp>
      <p:sp>
        <p:nvSpPr>
          <p:cNvPr id="7" name="pole tekstowe 6">
            <a:extLst>
              <a:ext uri="{FF2B5EF4-FFF2-40B4-BE49-F238E27FC236}">
                <a16:creationId xmlns:a16="http://schemas.microsoft.com/office/drawing/2014/main" id="{B37632D6-7F46-2121-E3B5-C36129BC43E8}"/>
              </a:ext>
            </a:extLst>
          </p:cNvPr>
          <p:cNvSpPr txBox="1"/>
          <p:nvPr/>
        </p:nvSpPr>
        <p:spPr>
          <a:xfrm>
            <a:off x="8712980" y="8759785"/>
            <a:ext cx="4419600" cy="584775"/>
          </a:xfrm>
          <a:prstGeom prst="rect">
            <a:avLst/>
          </a:prstGeom>
          <a:noFill/>
        </p:spPr>
        <p:txBody>
          <a:bodyPr wrap="square" rtlCol="0">
            <a:spAutoFit/>
          </a:bodyPr>
          <a:lstStyle/>
          <a:p>
            <a:r>
              <a:rPr lang="pl-PL" sz="3200" b="1" dirty="0" err="1"/>
              <a:t>Cefalosporyny</a:t>
            </a:r>
            <a:r>
              <a:rPr lang="pl-PL" sz="3200" b="1" dirty="0"/>
              <a:t> 3 i 4 gen. </a:t>
            </a:r>
          </a:p>
        </p:txBody>
      </p:sp>
      <p:sp>
        <p:nvSpPr>
          <p:cNvPr id="8" name="pole tekstowe 7">
            <a:extLst>
              <a:ext uri="{FF2B5EF4-FFF2-40B4-BE49-F238E27FC236}">
                <a16:creationId xmlns:a16="http://schemas.microsoft.com/office/drawing/2014/main" id="{53D1B701-5031-EBE5-C65A-FDE9F708BD5A}"/>
              </a:ext>
            </a:extLst>
          </p:cNvPr>
          <p:cNvSpPr txBox="1"/>
          <p:nvPr/>
        </p:nvSpPr>
        <p:spPr>
          <a:xfrm>
            <a:off x="13901097" y="8759784"/>
            <a:ext cx="3505200" cy="584775"/>
          </a:xfrm>
          <a:prstGeom prst="rect">
            <a:avLst/>
          </a:prstGeom>
          <a:noFill/>
        </p:spPr>
        <p:txBody>
          <a:bodyPr wrap="square" rtlCol="0">
            <a:spAutoFit/>
          </a:bodyPr>
          <a:lstStyle/>
          <a:p>
            <a:r>
              <a:rPr lang="pl-PL" sz="3200" b="1" dirty="0" err="1"/>
              <a:t>Fluorochinolony</a:t>
            </a:r>
            <a:endParaRPr lang="pl-PL" sz="3200"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A brown background with black text  Description automatically generated"/>
          <p:cNvSpPr/>
          <p:nvPr/>
        </p:nvSpPr>
        <p:spPr>
          <a:xfrm>
            <a:off x="0" y="4019107"/>
            <a:ext cx="6267892" cy="6267892"/>
          </a:xfrm>
          <a:custGeom>
            <a:avLst/>
            <a:gdLst/>
            <a:ahLst/>
            <a:cxnLst/>
            <a:rect l="l" t="t" r="r" b="b"/>
            <a:pathLst>
              <a:path w="6267892" h="6267892">
                <a:moveTo>
                  <a:pt x="0" y="0"/>
                </a:moveTo>
                <a:lnTo>
                  <a:pt x="6267892" y="0"/>
                </a:lnTo>
                <a:lnTo>
                  <a:pt x="6267892" y="6267893"/>
                </a:lnTo>
                <a:lnTo>
                  <a:pt x="0" y="6267893"/>
                </a:lnTo>
                <a:lnTo>
                  <a:pt x="0" y="0"/>
                </a:lnTo>
                <a:close/>
              </a:path>
            </a:pathLst>
          </a:custGeom>
          <a:blipFill>
            <a:blip r:embed="rId2"/>
            <a:stretch>
              <a:fillRect/>
            </a:stretch>
          </a:blipFill>
        </p:spPr>
        <p:txBody>
          <a:bodyPr/>
          <a:lstStyle/>
          <a:p>
            <a:endParaRPr lang="pl-PL"/>
          </a:p>
        </p:txBody>
      </p:sp>
      <p:sp>
        <p:nvSpPr>
          <p:cNvPr id="3" name="Freeform 3" descr="A brown background with black text  Description automatically generated"/>
          <p:cNvSpPr/>
          <p:nvPr/>
        </p:nvSpPr>
        <p:spPr>
          <a:xfrm>
            <a:off x="6010053" y="4019107"/>
            <a:ext cx="6267892" cy="6267892"/>
          </a:xfrm>
          <a:custGeom>
            <a:avLst/>
            <a:gdLst/>
            <a:ahLst/>
            <a:cxnLst/>
            <a:rect l="l" t="t" r="r" b="b"/>
            <a:pathLst>
              <a:path w="6267892" h="6267892">
                <a:moveTo>
                  <a:pt x="0" y="0"/>
                </a:moveTo>
                <a:lnTo>
                  <a:pt x="6267893" y="0"/>
                </a:lnTo>
                <a:lnTo>
                  <a:pt x="6267893" y="6267893"/>
                </a:lnTo>
                <a:lnTo>
                  <a:pt x="0" y="6267893"/>
                </a:lnTo>
                <a:lnTo>
                  <a:pt x="0" y="0"/>
                </a:lnTo>
                <a:close/>
              </a:path>
            </a:pathLst>
          </a:custGeom>
          <a:blipFill>
            <a:blip r:embed="rId3"/>
            <a:stretch>
              <a:fillRect/>
            </a:stretch>
          </a:blipFill>
        </p:spPr>
        <p:txBody>
          <a:bodyPr/>
          <a:lstStyle/>
          <a:p>
            <a:endParaRPr lang="pl-PL"/>
          </a:p>
        </p:txBody>
      </p:sp>
      <p:sp>
        <p:nvSpPr>
          <p:cNvPr id="4" name="Freeform 4" descr="A brown background with black text  Description automatically generated"/>
          <p:cNvSpPr/>
          <p:nvPr/>
        </p:nvSpPr>
        <p:spPr>
          <a:xfrm>
            <a:off x="12020108" y="4019106"/>
            <a:ext cx="6267892" cy="6267892"/>
          </a:xfrm>
          <a:custGeom>
            <a:avLst/>
            <a:gdLst/>
            <a:ahLst/>
            <a:cxnLst/>
            <a:rect l="l" t="t" r="r" b="b"/>
            <a:pathLst>
              <a:path w="6267892" h="6267892">
                <a:moveTo>
                  <a:pt x="0" y="0"/>
                </a:moveTo>
                <a:lnTo>
                  <a:pt x="6267892" y="0"/>
                </a:lnTo>
                <a:lnTo>
                  <a:pt x="6267892" y="6267892"/>
                </a:lnTo>
                <a:lnTo>
                  <a:pt x="0" y="6267892"/>
                </a:lnTo>
                <a:lnTo>
                  <a:pt x="0" y="0"/>
                </a:lnTo>
                <a:close/>
              </a:path>
            </a:pathLst>
          </a:custGeom>
          <a:blipFill>
            <a:blip r:embed="rId4"/>
            <a:stretch>
              <a:fillRect/>
            </a:stretch>
          </a:blipFill>
        </p:spPr>
        <p:txBody>
          <a:bodyPr/>
          <a:lstStyle/>
          <a:p>
            <a:endParaRPr lang="pl-PL"/>
          </a:p>
        </p:txBody>
      </p:sp>
      <p:sp>
        <p:nvSpPr>
          <p:cNvPr id="5" name="TextBox 5"/>
          <p:cNvSpPr txBox="1"/>
          <p:nvPr/>
        </p:nvSpPr>
        <p:spPr>
          <a:xfrm>
            <a:off x="304800" y="342900"/>
            <a:ext cx="17373599" cy="3308598"/>
          </a:xfrm>
          <a:prstGeom prst="rect">
            <a:avLst/>
          </a:prstGeom>
        </p:spPr>
        <p:txBody>
          <a:bodyPr wrap="square" lIns="0" tIns="0" rIns="0" bIns="0" rtlCol="0" anchor="t">
            <a:spAutoFit/>
          </a:bodyPr>
          <a:lstStyle/>
          <a:p>
            <a:pPr marL="651510" lvl="1" indent="-325755" algn="l">
              <a:lnSpc>
                <a:spcPts val="4320"/>
              </a:lnSpc>
              <a:buFont typeface="Arial"/>
              <a:buChar char="•"/>
            </a:pPr>
            <a:r>
              <a:rPr lang="pl-PL" sz="3600" dirty="0">
                <a:solidFill>
                  <a:srgbClr val="444444"/>
                </a:solidFill>
                <a:latin typeface="Trebuchet MS"/>
                <a:ea typeface="Trebuchet MS"/>
                <a:cs typeface="Trebuchet MS"/>
                <a:sym typeface="Trebuchet MS"/>
              </a:rPr>
              <a:t>Zapobieganie chorobom i holistyczna opieka nad zwierzętami mają kluczowe znaczenie dla właściwego zarządzania antybiotykami. </a:t>
            </a:r>
          </a:p>
          <a:p>
            <a:pPr marL="651510" lvl="1" indent="-325755" algn="l">
              <a:lnSpc>
                <a:spcPts val="4320"/>
              </a:lnSpc>
              <a:buFont typeface="Arial"/>
              <a:buChar char="•"/>
            </a:pPr>
            <a:r>
              <a:rPr lang="pl-PL" sz="3600" dirty="0">
                <a:solidFill>
                  <a:srgbClr val="444444"/>
                </a:solidFill>
                <a:latin typeface="Trebuchet MS"/>
                <a:ea typeface="Trebuchet MS"/>
                <a:cs typeface="Trebuchet MS"/>
                <a:sym typeface="Trebuchet MS"/>
              </a:rPr>
              <a:t>Jednak antybiotyki zawsze będą potrzebne lekarzom weterynarii, hodowcom i innym właścicielom zwierząt do leczenia infekcji bakteryjnych u zwierząt.</a:t>
            </a:r>
          </a:p>
          <a:p>
            <a:pPr marL="651510" lvl="1" indent="-325755" algn="l">
              <a:lnSpc>
                <a:spcPts val="4320"/>
              </a:lnSpc>
              <a:buFont typeface="Arial"/>
              <a:buChar char="•"/>
            </a:pPr>
            <a:r>
              <a:rPr lang="pl-PL" sz="3600" dirty="0">
                <a:solidFill>
                  <a:srgbClr val="444444"/>
                </a:solidFill>
                <a:latin typeface="Trebuchet MS"/>
                <a:ea typeface="Trebuchet MS"/>
                <a:cs typeface="Trebuchet MS"/>
                <a:sym typeface="Trebuchet MS"/>
              </a:rPr>
              <a:t>Obecnie nie istnieją żadne podobne alternatywy w leczeniu infekcji bakteryjnych.</a:t>
            </a:r>
            <a:endParaRPr lang="en-US" sz="3600" b="1" dirty="0">
              <a:solidFill>
                <a:srgbClr val="444444"/>
              </a:solidFill>
              <a:latin typeface="Trebuchet MS Bold"/>
              <a:ea typeface="Trebuchet MS Bold"/>
              <a:cs typeface="Trebuchet MS Bold"/>
              <a:sym typeface="Trebuchet MS Bold"/>
            </a:endParaRPr>
          </a:p>
        </p:txBody>
      </p:sp>
      <p:sp>
        <p:nvSpPr>
          <p:cNvPr id="6" name="TextBox 6"/>
          <p:cNvSpPr txBox="1"/>
          <p:nvPr/>
        </p:nvSpPr>
        <p:spPr>
          <a:xfrm>
            <a:off x="765295" y="5720524"/>
            <a:ext cx="4737302" cy="2724291"/>
          </a:xfrm>
          <a:prstGeom prst="rect">
            <a:avLst/>
          </a:prstGeom>
        </p:spPr>
        <p:txBody>
          <a:bodyPr lIns="0" tIns="0" rIns="0" bIns="0" rtlCol="0" anchor="t">
            <a:spAutoFit/>
          </a:bodyPr>
          <a:lstStyle/>
          <a:p>
            <a:pPr algn="l">
              <a:lnSpc>
                <a:spcPts val="4320"/>
              </a:lnSpc>
            </a:pPr>
            <a:r>
              <a:rPr lang="en-US" sz="3600" spc="162" dirty="0" err="1">
                <a:solidFill>
                  <a:srgbClr val="3C3E40"/>
                </a:solidFill>
                <a:latin typeface="Oswald"/>
                <a:ea typeface="Oswald"/>
                <a:cs typeface="Oswald"/>
                <a:sym typeface="Oswald"/>
              </a:rPr>
              <a:t>Kiedy</a:t>
            </a:r>
            <a:r>
              <a:rPr lang="en-US" sz="3600" spc="162" dirty="0">
                <a:solidFill>
                  <a:srgbClr val="3C3E40"/>
                </a:solidFill>
                <a:latin typeface="Oswald"/>
                <a:ea typeface="Oswald"/>
                <a:cs typeface="Oswald"/>
                <a:sym typeface="Oswald"/>
              </a:rPr>
              <a:t> </a:t>
            </a:r>
            <a:r>
              <a:rPr lang="en-US" sz="3600" spc="162" dirty="0" err="1">
                <a:solidFill>
                  <a:srgbClr val="3C3E40"/>
                </a:solidFill>
                <a:latin typeface="Oswald"/>
                <a:ea typeface="Oswald"/>
                <a:cs typeface="Oswald"/>
                <a:sym typeface="Oswald"/>
              </a:rPr>
              <a:t>dochodzi</a:t>
            </a:r>
            <a:r>
              <a:rPr lang="en-US" sz="3600" spc="162" dirty="0">
                <a:solidFill>
                  <a:srgbClr val="3C3E40"/>
                </a:solidFill>
                <a:latin typeface="Oswald"/>
                <a:ea typeface="Oswald"/>
                <a:cs typeface="Oswald"/>
                <a:sym typeface="Oswald"/>
              </a:rPr>
              <a:t> do </a:t>
            </a:r>
            <a:r>
              <a:rPr lang="en-US" sz="3600" spc="162" dirty="0" err="1">
                <a:solidFill>
                  <a:srgbClr val="3C3E40"/>
                </a:solidFill>
                <a:latin typeface="Oswald"/>
                <a:ea typeface="Oswald"/>
                <a:cs typeface="Oswald"/>
                <a:sym typeface="Oswald"/>
              </a:rPr>
              <a:t>infekcji</a:t>
            </a:r>
            <a:r>
              <a:rPr lang="en-US" sz="3600" spc="162" dirty="0">
                <a:solidFill>
                  <a:srgbClr val="3C3E40"/>
                </a:solidFill>
                <a:latin typeface="Oswald"/>
                <a:ea typeface="Oswald"/>
                <a:cs typeface="Oswald"/>
                <a:sym typeface="Oswald"/>
              </a:rPr>
              <a:t> </a:t>
            </a:r>
            <a:r>
              <a:rPr lang="en-US" sz="3600" spc="162" dirty="0" err="1">
                <a:solidFill>
                  <a:srgbClr val="3C3E40"/>
                </a:solidFill>
                <a:latin typeface="Oswald"/>
                <a:ea typeface="Oswald"/>
                <a:cs typeface="Oswald"/>
                <a:sym typeface="Oswald"/>
              </a:rPr>
              <a:t>bakteryjnej</a:t>
            </a:r>
            <a:r>
              <a:rPr lang="en-US" sz="3600" spc="162" dirty="0">
                <a:solidFill>
                  <a:srgbClr val="3C3E40"/>
                </a:solidFill>
                <a:latin typeface="Oswald"/>
                <a:ea typeface="Oswald"/>
                <a:cs typeface="Oswald"/>
                <a:sym typeface="Oswald"/>
              </a:rPr>
              <a:t>, </a:t>
            </a:r>
            <a:r>
              <a:rPr lang="en-US" sz="3600" spc="162" dirty="0" err="1">
                <a:solidFill>
                  <a:srgbClr val="3C3E40"/>
                </a:solidFill>
                <a:latin typeface="Oswald"/>
                <a:ea typeface="Oswald"/>
                <a:cs typeface="Oswald"/>
                <a:sym typeface="Oswald"/>
              </a:rPr>
              <a:t>podobnie</a:t>
            </a:r>
            <a:r>
              <a:rPr lang="en-US" sz="3600" spc="162" dirty="0">
                <a:solidFill>
                  <a:srgbClr val="3C3E40"/>
                </a:solidFill>
                <a:latin typeface="Oswald"/>
                <a:ea typeface="Oswald"/>
                <a:cs typeface="Oswald"/>
                <a:sym typeface="Oswald"/>
              </a:rPr>
              <a:t> jak </a:t>
            </a:r>
            <a:r>
              <a:rPr lang="en-US" sz="3600" spc="162" dirty="0" err="1">
                <a:solidFill>
                  <a:srgbClr val="3C3E40"/>
                </a:solidFill>
                <a:latin typeface="Oswald"/>
                <a:ea typeface="Oswald"/>
                <a:cs typeface="Oswald"/>
                <a:sym typeface="Oswald"/>
              </a:rPr>
              <a:t>ludzie</a:t>
            </a:r>
            <a:r>
              <a:rPr lang="en-US" sz="3600" spc="162" dirty="0">
                <a:solidFill>
                  <a:srgbClr val="3C3E40"/>
                </a:solidFill>
                <a:latin typeface="Oswald"/>
                <a:ea typeface="Oswald"/>
                <a:cs typeface="Oswald"/>
                <a:sym typeface="Oswald"/>
              </a:rPr>
              <a:t>, </a:t>
            </a:r>
            <a:r>
              <a:rPr lang="en-US" sz="3600" spc="162" dirty="0" err="1">
                <a:solidFill>
                  <a:srgbClr val="3C3E40"/>
                </a:solidFill>
                <a:latin typeface="Oswald"/>
                <a:ea typeface="Oswald"/>
                <a:cs typeface="Oswald"/>
                <a:sym typeface="Oswald"/>
              </a:rPr>
              <a:t>zwierzęta</a:t>
            </a:r>
            <a:r>
              <a:rPr lang="en-US" sz="3600" spc="162" dirty="0">
                <a:solidFill>
                  <a:srgbClr val="3C3E40"/>
                </a:solidFill>
                <a:latin typeface="Oswald"/>
                <a:ea typeface="Oswald"/>
                <a:cs typeface="Oswald"/>
                <a:sym typeface="Oswald"/>
              </a:rPr>
              <a:t> </a:t>
            </a:r>
            <a:r>
              <a:rPr lang="en-US" sz="3600" spc="162" dirty="0" err="1">
                <a:solidFill>
                  <a:srgbClr val="3C3E40"/>
                </a:solidFill>
                <a:latin typeface="Oswald"/>
                <a:ea typeface="Oswald"/>
                <a:cs typeface="Oswald"/>
                <a:sym typeface="Oswald"/>
              </a:rPr>
              <a:t>potrzebują</a:t>
            </a:r>
            <a:r>
              <a:rPr lang="en-US" sz="3600" spc="162" dirty="0">
                <a:solidFill>
                  <a:srgbClr val="3C3E40"/>
                </a:solidFill>
                <a:latin typeface="Oswald"/>
                <a:ea typeface="Oswald"/>
                <a:cs typeface="Oswald"/>
                <a:sym typeface="Oswald"/>
              </a:rPr>
              <a:t> </a:t>
            </a:r>
            <a:r>
              <a:rPr lang="en-US" sz="3600" spc="162" dirty="0" err="1">
                <a:solidFill>
                  <a:srgbClr val="3C3E40"/>
                </a:solidFill>
                <a:latin typeface="Oswald"/>
                <a:ea typeface="Oswald"/>
                <a:cs typeface="Oswald"/>
                <a:sym typeface="Oswald"/>
              </a:rPr>
              <a:t>leczenia</a:t>
            </a:r>
            <a:r>
              <a:rPr lang="en-US" sz="3600" spc="162" dirty="0">
                <a:solidFill>
                  <a:srgbClr val="3C3E40"/>
                </a:solidFill>
                <a:latin typeface="Oswald"/>
                <a:ea typeface="Oswald"/>
                <a:cs typeface="Oswald"/>
                <a:sym typeface="Oswald"/>
              </a:rPr>
              <a:t> </a:t>
            </a:r>
            <a:r>
              <a:rPr lang="en-US" sz="3600" spc="162" dirty="0" err="1">
                <a:solidFill>
                  <a:srgbClr val="3C3E40"/>
                </a:solidFill>
                <a:latin typeface="Oswald"/>
                <a:ea typeface="Oswald"/>
                <a:cs typeface="Oswald"/>
                <a:sym typeface="Oswald"/>
              </a:rPr>
              <a:t>antybiotykiem</a:t>
            </a:r>
            <a:r>
              <a:rPr lang="en-US" sz="3600" spc="162" dirty="0">
                <a:solidFill>
                  <a:srgbClr val="3C3E40"/>
                </a:solidFill>
                <a:latin typeface="Oswald"/>
                <a:ea typeface="Oswald"/>
                <a:cs typeface="Oswald"/>
                <a:sym typeface="Oswald"/>
              </a:rPr>
              <a:t>.</a:t>
            </a:r>
          </a:p>
        </p:txBody>
      </p:sp>
      <p:sp>
        <p:nvSpPr>
          <p:cNvPr id="7" name="TextBox 7"/>
          <p:cNvSpPr txBox="1"/>
          <p:nvPr/>
        </p:nvSpPr>
        <p:spPr>
          <a:xfrm>
            <a:off x="6730427" y="5328702"/>
            <a:ext cx="4988098" cy="3613886"/>
          </a:xfrm>
          <a:prstGeom prst="rect">
            <a:avLst/>
          </a:prstGeom>
        </p:spPr>
        <p:txBody>
          <a:bodyPr lIns="0" tIns="0" rIns="0" bIns="0" rtlCol="0" anchor="t">
            <a:spAutoFit/>
          </a:bodyPr>
          <a:lstStyle/>
          <a:p>
            <a:pPr algn="l">
              <a:lnSpc>
                <a:spcPts val="4064"/>
              </a:lnSpc>
            </a:pPr>
            <a:r>
              <a:rPr lang="en-US" sz="3600" spc="162">
                <a:solidFill>
                  <a:srgbClr val="3D3F41"/>
                </a:solidFill>
                <a:latin typeface="Oswald"/>
                <a:ea typeface="Oswald"/>
                <a:cs typeface="Oswald"/>
                <a:sym typeface="Oswald"/>
              </a:rPr>
              <a:t>Odpowiedzialne stosowanie antybiotyków w opiece nad zwierzętami wspiera ideę One Health, chroniąc zdrowie zwierząt </a:t>
            </a:r>
          </a:p>
          <a:p>
            <a:pPr algn="l">
              <a:lnSpc>
                <a:spcPts val="4064"/>
              </a:lnSpc>
            </a:pPr>
            <a:r>
              <a:rPr lang="en-US" sz="3600" spc="162">
                <a:solidFill>
                  <a:srgbClr val="3D3F41"/>
                </a:solidFill>
                <a:latin typeface="Oswald"/>
                <a:ea typeface="Oswald"/>
                <a:cs typeface="Oswald"/>
                <a:sym typeface="Oswald"/>
              </a:rPr>
              <a:t>i zapewniając bezpieczną oraz wartościową żywność.</a:t>
            </a:r>
          </a:p>
        </p:txBody>
      </p:sp>
      <p:sp>
        <p:nvSpPr>
          <p:cNvPr id="8" name="TextBox 8"/>
          <p:cNvSpPr txBox="1"/>
          <p:nvPr/>
        </p:nvSpPr>
        <p:spPr>
          <a:xfrm>
            <a:off x="12893882" y="5902584"/>
            <a:ext cx="4520343" cy="2542231"/>
          </a:xfrm>
          <a:prstGeom prst="rect">
            <a:avLst/>
          </a:prstGeom>
        </p:spPr>
        <p:txBody>
          <a:bodyPr lIns="0" tIns="0" rIns="0" bIns="0" rtlCol="0" anchor="t">
            <a:spAutoFit/>
          </a:bodyPr>
          <a:lstStyle/>
          <a:p>
            <a:pPr algn="l">
              <a:lnSpc>
                <a:spcPts val="4028"/>
              </a:lnSpc>
            </a:pPr>
            <a:r>
              <a:rPr lang="en-US" sz="3600" spc="118">
                <a:solidFill>
                  <a:srgbClr val="3D3F41"/>
                </a:solidFill>
                <a:latin typeface="Oswald"/>
                <a:ea typeface="Oswald"/>
                <a:cs typeface="Oswald"/>
                <a:sym typeface="Oswald"/>
              </a:rPr>
              <a:t>Antybiotyki leczą choroby i zapobiegają dalszemu cierpieniu zwierząt domowych oraz hodowlanych.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33400" y="824974"/>
            <a:ext cx="7010399" cy="8271495"/>
          </a:xfrm>
          <a:prstGeom prst="rect">
            <a:avLst/>
          </a:prstGeom>
        </p:spPr>
        <p:txBody>
          <a:bodyPr wrap="square" lIns="0" tIns="0" rIns="0" bIns="0" rtlCol="0" anchor="t">
            <a:spAutoFit/>
          </a:bodyPr>
          <a:lstStyle/>
          <a:p>
            <a:pPr marL="651510" lvl="1" indent="-325755" algn="l">
              <a:lnSpc>
                <a:spcPts val="4320"/>
              </a:lnSpc>
              <a:buFont typeface="Arial"/>
              <a:buChar char="•"/>
            </a:pPr>
            <a:r>
              <a:rPr lang="pl-PL" sz="3600" dirty="0">
                <a:solidFill>
                  <a:srgbClr val="444444"/>
                </a:solidFill>
                <a:latin typeface="Trebuchet MS"/>
                <a:ea typeface="Trebuchet MS"/>
                <a:cs typeface="Trebuchet MS"/>
                <a:sym typeface="Trebuchet MS"/>
              </a:rPr>
              <a:t>Bez względu na to, jak dobrze się o nie dba, zwierzęta mogą zachorować na choroby zagrażające ich życiu, które można leczyć wyłącznie za pomocą określonych antybiotyków.</a:t>
            </a:r>
          </a:p>
          <a:p>
            <a:pPr marL="651510" lvl="1" indent="-325755" algn="l">
              <a:lnSpc>
                <a:spcPts val="4320"/>
              </a:lnSpc>
              <a:buFont typeface="Arial"/>
              <a:buChar char="•"/>
            </a:pPr>
            <a:endParaRPr lang="pl-PL" sz="3600" dirty="0">
              <a:solidFill>
                <a:srgbClr val="444444"/>
              </a:solidFill>
              <a:latin typeface="Trebuchet MS"/>
              <a:ea typeface="Trebuchet MS"/>
              <a:cs typeface="Trebuchet MS"/>
              <a:sym typeface="Trebuchet MS"/>
            </a:endParaRPr>
          </a:p>
          <a:p>
            <a:pPr marL="651510" lvl="1" indent="-325755" algn="l">
              <a:lnSpc>
                <a:spcPts val="4320"/>
              </a:lnSpc>
              <a:buFont typeface="Arial"/>
              <a:buChar char="•"/>
            </a:pPr>
            <a:r>
              <a:rPr lang="pl-PL" sz="3600" dirty="0">
                <a:solidFill>
                  <a:srgbClr val="444444"/>
                </a:solidFill>
                <a:latin typeface="Trebuchet MS"/>
                <a:ea typeface="Trebuchet MS"/>
                <a:cs typeface="Trebuchet MS"/>
                <a:sym typeface="Trebuchet MS"/>
              </a:rPr>
              <a:t>Szereg opcji terapeutycznych jest niezbędnych, aby zapewnić, że zwierzęta nie są pozostawione bez ochrony, co może powodować niepotrzebne cierpienie i śmierć.</a:t>
            </a:r>
            <a:endParaRPr lang="en-US" sz="3600" dirty="0">
              <a:solidFill>
                <a:srgbClr val="444444"/>
              </a:solidFill>
              <a:latin typeface="Trebuchet MS"/>
              <a:ea typeface="Trebuchet MS"/>
              <a:cs typeface="Trebuchet MS"/>
              <a:sym typeface="Trebuchet MS"/>
            </a:endParaRPr>
          </a:p>
        </p:txBody>
      </p:sp>
      <p:sp>
        <p:nvSpPr>
          <p:cNvPr id="3" name="Freeform 3" descr="A group of animals on a blue background  Description automatically generated"/>
          <p:cNvSpPr/>
          <p:nvPr/>
        </p:nvSpPr>
        <p:spPr>
          <a:xfrm>
            <a:off x="8165914" y="0"/>
            <a:ext cx="10122086" cy="10344372"/>
          </a:xfrm>
          <a:custGeom>
            <a:avLst/>
            <a:gdLst/>
            <a:ahLst/>
            <a:cxnLst/>
            <a:rect l="l" t="t" r="r" b="b"/>
            <a:pathLst>
              <a:path w="10122086" h="10344372">
                <a:moveTo>
                  <a:pt x="0" y="0"/>
                </a:moveTo>
                <a:lnTo>
                  <a:pt x="10122086" y="0"/>
                </a:lnTo>
                <a:lnTo>
                  <a:pt x="10122086" y="10344372"/>
                </a:lnTo>
                <a:lnTo>
                  <a:pt x="0" y="10344372"/>
                </a:lnTo>
                <a:lnTo>
                  <a:pt x="0" y="0"/>
                </a:lnTo>
                <a:close/>
              </a:path>
            </a:pathLst>
          </a:custGeom>
          <a:blipFill>
            <a:blip r:embed="rId2"/>
            <a:stretch>
              <a:fillRect t="-38412"/>
            </a:stretch>
          </a:blipFill>
        </p:spPr>
        <p:txBody>
          <a:bodyPr/>
          <a:lstStyle/>
          <a:p>
            <a:endParaRPr lang="pl-PL"/>
          </a:p>
        </p:txBody>
      </p:sp>
      <p:sp>
        <p:nvSpPr>
          <p:cNvPr id="4" name="TextBox 4"/>
          <p:cNvSpPr txBox="1"/>
          <p:nvPr/>
        </p:nvSpPr>
        <p:spPr>
          <a:xfrm>
            <a:off x="14094038" y="173823"/>
            <a:ext cx="4174912" cy="1957415"/>
          </a:xfrm>
          <a:prstGeom prst="rect">
            <a:avLst/>
          </a:prstGeom>
        </p:spPr>
        <p:txBody>
          <a:bodyPr lIns="0" tIns="0" rIns="0" bIns="0" rtlCol="0" anchor="t">
            <a:spAutoFit/>
          </a:bodyPr>
          <a:lstStyle/>
          <a:p>
            <a:pPr algn="l">
              <a:lnSpc>
                <a:spcPts val="2408"/>
              </a:lnSpc>
            </a:pPr>
            <a:endParaRPr/>
          </a:p>
          <a:p>
            <a:pPr algn="l">
              <a:lnSpc>
                <a:spcPts val="2730"/>
              </a:lnSpc>
            </a:pPr>
            <a:r>
              <a:rPr lang="en-US" sz="2100" spc="18">
                <a:solidFill>
                  <a:srgbClr val="E6ECED"/>
                </a:solidFill>
                <a:latin typeface="Roboto Condensed"/>
                <a:ea typeface="Roboto Condensed"/>
                <a:cs typeface="Roboto Condensed"/>
                <a:sym typeface="Roboto Condensed"/>
              </a:rPr>
              <a:t>Dla naszych kotów, powszechne infekcje, takie jak Mycoplasma haemofelis, są bardzo bolesne </a:t>
            </a:r>
          </a:p>
          <a:p>
            <a:pPr algn="l">
              <a:lnSpc>
                <a:spcPts val="2408"/>
              </a:lnSpc>
            </a:pPr>
            <a:r>
              <a:rPr lang="en-US" sz="2100" spc="18">
                <a:solidFill>
                  <a:srgbClr val="E6ECED"/>
                </a:solidFill>
                <a:latin typeface="Roboto Condensed"/>
                <a:ea typeface="Roboto Condensed"/>
                <a:cs typeface="Roboto Condensed"/>
                <a:sym typeface="Roboto Condensed"/>
              </a:rPr>
              <a:t>i mogą stanowić zagrożenie dla życia.</a:t>
            </a:r>
          </a:p>
          <a:p>
            <a:pPr algn="l">
              <a:lnSpc>
                <a:spcPts val="2408"/>
              </a:lnSpc>
            </a:pPr>
            <a:endParaRPr lang="en-US" sz="2100" spc="18">
              <a:solidFill>
                <a:srgbClr val="E6ECED"/>
              </a:solidFill>
              <a:latin typeface="Roboto Condensed"/>
              <a:ea typeface="Roboto Condensed"/>
              <a:cs typeface="Roboto Condensed"/>
              <a:sym typeface="Roboto Condensed"/>
            </a:endParaRPr>
          </a:p>
        </p:txBody>
      </p:sp>
      <p:sp>
        <p:nvSpPr>
          <p:cNvPr id="5" name="TextBox 5"/>
          <p:cNvSpPr txBox="1"/>
          <p:nvPr/>
        </p:nvSpPr>
        <p:spPr>
          <a:xfrm>
            <a:off x="8526306" y="2777235"/>
            <a:ext cx="4457578" cy="1895517"/>
          </a:xfrm>
          <a:prstGeom prst="rect">
            <a:avLst/>
          </a:prstGeom>
        </p:spPr>
        <p:txBody>
          <a:bodyPr lIns="0" tIns="0" rIns="0" bIns="0" rtlCol="0" anchor="t">
            <a:spAutoFit/>
          </a:bodyPr>
          <a:lstStyle/>
          <a:p>
            <a:pPr algn="l">
              <a:lnSpc>
                <a:spcPts val="2520"/>
              </a:lnSpc>
            </a:pPr>
            <a:r>
              <a:rPr lang="en-US" sz="2100" spc="98">
                <a:solidFill>
                  <a:srgbClr val="E6ECED"/>
                </a:solidFill>
                <a:latin typeface="Roboto Condensed"/>
                <a:ea typeface="Roboto Condensed"/>
                <a:cs typeface="Roboto Condensed"/>
                <a:sym typeface="Roboto Condensed"/>
              </a:rPr>
              <a:t>U naszych psów infekcje układu moczowo-płciowego powodują silny ból, a poważne infekcje skórne prowadzą do obrzęków i pęcherzy, przez co proste ruchy, takie jak chodzenie, stają się niemożliwe.</a:t>
            </a:r>
          </a:p>
        </p:txBody>
      </p:sp>
      <p:sp>
        <p:nvSpPr>
          <p:cNvPr id="6" name="TextBox 6"/>
          <p:cNvSpPr txBox="1"/>
          <p:nvPr/>
        </p:nvSpPr>
        <p:spPr>
          <a:xfrm>
            <a:off x="8526306" y="7671973"/>
            <a:ext cx="3843276" cy="2386811"/>
          </a:xfrm>
          <a:prstGeom prst="rect">
            <a:avLst/>
          </a:prstGeom>
        </p:spPr>
        <p:txBody>
          <a:bodyPr lIns="0" tIns="0" rIns="0" bIns="0" rtlCol="0" anchor="t">
            <a:spAutoFit/>
          </a:bodyPr>
          <a:lstStyle/>
          <a:p>
            <a:pPr algn="l">
              <a:lnSpc>
                <a:spcPts val="2739"/>
              </a:lnSpc>
            </a:pPr>
            <a:endParaRPr dirty="0"/>
          </a:p>
          <a:p>
            <a:pPr algn="l">
              <a:lnSpc>
                <a:spcPts val="2739"/>
              </a:lnSpc>
            </a:pPr>
            <a:r>
              <a:rPr lang="en-US" sz="2319" spc="4" dirty="0" err="1">
                <a:solidFill>
                  <a:srgbClr val="E6ECED"/>
                </a:solidFill>
                <a:latin typeface="Roboto Condensed"/>
                <a:ea typeface="Roboto Condensed"/>
                <a:cs typeface="Roboto Condensed"/>
                <a:sym typeface="Roboto Condensed"/>
              </a:rPr>
              <a:t>Młode</a:t>
            </a:r>
            <a:r>
              <a:rPr lang="en-US" sz="2319" spc="4" dirty="0">
                <a:solidFill>
                  <a:srgbClr val="E6ECED"/>
                </a:solidFill>
                <a:latin typeface="Roboto Condensed"/>
                <a:ea typeface="Roboto Condensed"/>
                <a:cs typeface="Roboto Condensed"/>
                <a:sym typeface="Roboto Condensed"/>
              </a:rPr>
              <a:t> </a:t>
            </a:r>
            <a:r>
              <a:rPr lang="en-US" sz="2319" spc="4" dirty="0" err="1">
                <a:solidFill>
                  <a:srgbClr val="E6ECED"/>
                </a:solidFill>
                <a:latin typeface="Roboto Condensed"/>
                <a:ea typeface="Roboto Condensed"/>
                <a:cs typeface="Roboto Condensed"/>
                <a:sym typeface="Roboto Condensed"/>
              </a:rPr>
              <a:t>źrebięta</a:t>
            </a:r>
            <a:r>
              <a:rPr lang="en-US" sz="2319" spc="4" dirty="0">
                <a:solidFill>
                  <a:srgbClr val="E6ECED"/>
                </a:solidFill>
                <a:latin typeface="Roboto Condensed"/>
                <a:ea typeface="Roboto Condensed"/>
                <a:cs typeface="Roboto Condensed"/>
                <a:sym typeface="Roboto Condensed"/>
              </a:rPr>
              <a:t> </a:t>
            </a:r>
            <a:r>
              <a:rPr lang="en-US" sz="2319" spc="4" dirty="0" err="1">
                <a:solidFill>
                  <a:srgbClr val="E6ECED"/>
                </a:solidFill>
                <a:latin typeface="Roboto Condensed"/>
                <a:ea typeface="Roboto Condensed"/>
                <a:cs typeface="Roboto Condensed"/>
                <a:sym typeface="Roboto Condensed"/>
              </a:rPr>
              <a:t>mogą</a:t>
            </a:r>
            <a:r>
              <a:rPr lang="en-US" sz="2319" spc="4" dirty="0">
                <a:solidFill>
                  <a:srgbClr val="E6ECED"/>
                </a:solidFill>
                <a:latin typeface="Roboto Condensed"/>
                <a:ea typeface="Roboto Condensed"/>
                <a:cs typeface="Roboto Condensed"/>
                <a:sym typeface="Roboto Condensed"/>
              </a:rPr>
              <a:t> </a:t>
            </a:r>
            <a:r>
              <a:rPr lang="en-US" sz="2319" spc="4" dirty="0" err="1">
                <a:solidFill>
                  <a:srgbClr val="E6ECED"/>
                </a:solidFill>
                <a:latin typeface="Roboto Condensed"/>
                <a:ea typeface="Roboto Condensed"/>
                <a:cs typeface="Roboto Condensed"/>
                <a:sym typeface="Roboto Condensed"/>
              </a:rPr>
              <a:t>zarazić</a:t>
            </a:r>
            <a:r>
              <a:rPr lang="en-US" sz="2319" spc="4" dirty="0">
                <a:solidFill>
                  <a:srgbClr val="E6ECED"/>
                </a:solidFill>
                <a:latin typeface="Roboto Condensed"/>
                <a:ea typeface="Roboto Condensed"/>
                <a:cs typeface="Roboto Condensed"/>
                <a:sym typeface="Roboto Condensed"/>
              </a:rPr>
              <a:t> </a:t>
            </a:r>
            <a:r>
              <a:rPr lang="en-US" sz="2319" spc="4" dirty="0" err="1">
                <a:solidFill>
                  <a:srgbClr val="E6ECED"/>
                </a:solidFill>
                <a:latin typeface="Roboto Condensed"/>
                <a:ea typeface="Roboto Condensed"/>
                <a:cs typeface="Roboto Condensed"/>
                <a:sym typeface="Roboto Condensed"/>
              </a:rPr>
              <a:t>się</a:t>
            </a:r>
            <a:r>
              <a:rPr lang="en-US" sz="2319" spc="4" dirty="0">
                <a:solidFill>
                  <a:srgbClr val="E6ECED"/>
                </a:solidFill>
                <a:latin typeface="Roboto Condensed"/>
                <a:ea typeface="Roboto Condensed"/>
                <a:cs typeface="Roboto Condensed"/>
                <a:sym typeface="Roboto Condensed"/>
              </a:rPr>
              <a:t> </a:t>
            </a:r>
            <a:r>
              <a:rPr lang="en-US" sz="2319" spc="4" dirty="0" err="1">
                <a:solidFill>
                  <a:srgbClr val="E6ECED"/>
                </a:solidFill>
                <a:latin typeface="Roboto Condensed"/>
                <a:ea typeface="Roboto Condensed"/>
                <a:cs typeface="Roboto Condensed"/>
                <a:sym typeface="Roboto Condensed"/>
              </a:rPr>
              <a:t>bakteriami</a:t>
            </a:r>
            <a:r>
              <a:rPr lang="en-US" sz="2319" spc="4" dirty="0">
                <a:solidFill>
                  <a:srgbClr val="E6ECED"/>
                </a:solidFill>
                <a:latin typeface="Roboto Condensed"/>
                <a:ea typeface="Roboto Condensed"/>
                <a:cs typeface="Roboto Condensed"/>
                <a:sym typeface="Roboto Condensed"/>
              </a:rPr>
              <a:t> </a:t>
            </a:r>
            <a:r>
              <a:rPr lang="en-US" sz="2319" spc="4" dirty="0" err="1">
                <a:solidFill>
                  <a:srgbClr val="E6ECED"/>
                </a:solidFill>
                <a:latin typeface="Roboto Condensed"/>
                <a:ea typeface="Roboto Condensed"/>
                <a:cs typeface="Roboto Condensed"/>
                <a:sym typeface="Roboto Condensed"/>
              </a:rPr>
              <a:t>Rhodococcus</a:t>
            </a:r>
            <a:r>
              <a:rPr lang="en-US" sz="2319" spc="4" dirty="0">
                <a:solidFill>
                  <a:srgbClr val="E6ECED"/>
                </a:solidFill>
                <a:latin typeface="Roboto Condensed"/>
                <a:ea typeface="Roboto Condensed"/>
                <a:cs typeface="Roboto Condensed"/>
                <a:sym typeface="Roboto Condensed"/>
              </a:rPr>
              <a:t> </a:t>
            </a:r>
            <a:r>
              <a:rPr lang="en-US" sz="2319" spc="4" dirty="0" err="1">
                <a:solidFill>
                  <a:srgbClr val="E6ECED"/>
                </a:solidFill>
                <a:latin typeface="Roboto Condensed"/>
                <a:ea typeface="Roboto Condensed"/>
                <a:cs typeface="Roboto Condensed"/>
                <a:sym typeface="Roboto Condensed"/>
              </a:rPr>
              <a:t>equi</a:t>
            </a:r>
            <a:r>
              <a:rPr lang="en-US" sz="2319" spc="4" dirty="0">
                <a:solidFill>
                  <a:srgbClr val="E6ECED"/>
                </a:solidFill>
                <a:latin typeface="Roboto Condensed"/>
                <a:ea typeface="Roboto Condensed"/>
                <a:cs typeface="Roboto Condensed"/>
                <a:sym typeface="Roboto Condensed"/>
              </a:rPr>
              <a:t> </a:t>
            </a:r>
          </a:p>
          <a:p>
            <a:pPr algn="l">
              <a:lnSpc>
                <a:spcPts val="2739"/>
              </a:lnSpc>
            </a:pPr>
            <a:r>
              <a:rPr lang="en-US" sz="2319" spc="4" dirty="0">
                <a:solidFill>
                  <a:srgbClr val="E6ECED"/>
                </a:solidFill>
                <a:latin typeface="Roboto Condensed"/>
                <a:ea typeface="Roboto Condensed"/>
                <a:cs typeface="Roboto Condensed"/>
                <a:sym typeface="Roboto Condensed"/>
              </a:rPr>
              <a:t>z </a:t>
            </a:r>
            <a:r>
              <a:rPr lang="en-US" sz="2319" spc="4" dirty="0" err="1">
                <a:solidFill>
                  <a:srgbClr val="E6ECED"/>
                </a:solidFill>
                <a:latin typeface="Roboto Condensed"/>
                <a:ea typeface="Roboto Condensed"/>
                <a:cs typeface="Roboto Condensed"/>
                <a:sym typeface="Roboto Condensed"/>
              </a:rPr>
              <a:t>gleby</a:t>
            </a:r>
            <a:r>
              <a:rPr lang="en-US" sz="2319" spc="4" dirty="0">
                <a:solidFill>
                  <a:srgbClr val="E6ECED"/>
                </a:solidFill>
                <a:latin typeface="Roboto Condensed"/>
                <a:ea typeface="Roboto Condensed"/>
                <a:cs typeface="Roboto Condensed"/>
                <a:sym typeface="Roboto Condensed"/>
              </a:rPr>
              <a:t>, co </a:t>
            </a:r>
            <a:r>
              <a:rPr lang="en-US" sz="2319" spc="4" dirty="0" err="1">
                <a:solidFill>
                  <a:srgbClr val="E6ECED"/>
                </a:solidFill>
                <a:latin typeface="Roboto Condensed"/>
                <a:ea typeface="Roboto Condensed"/>
                <a:cs typeface="Roboto Condensed"/>
                <a:sym typeface="Roboto Condensed"/>
              </a:rPr>
              <a:t>poważnie</a:t>
            </a:r>
            <a:r>
              <a:rPr lang="en-US" sz="2319" spc="4" dirty="0">
                <a:solidFill>
                  <a:srgbClr val="E6ECED"/>
                </a:solidFill>
                <a:latin typeface="Roboto Condensed"/>
                <a:ea typeface="Roboto Condensed"/>
                <a:cs typeface="Roboto Condensed"/>
                <a:sym typeface="Roboto Condensed"/>
              </a:rPr>
              <a:t> </a:t>
            </a:r>
            <a:r>
              <a:rPr lang="en-US" sz="2319" spc="4" dirty="0" err="1">
                <a:solidFill>
                  <a:srgbClr val="E6ECED"/>
                </a:solidFill>
                <a:latin typeface="Roboto Condensed"/>
                <a:ea typeface="Roboto Condensed"/>
                <a:cs typeface="Roboto Condensed"/>
                <a:sym typeface="Roboto Condensed"/>
              </a:rPr>
              <a:t>wpływa</a:t>
            </a:r>
            <a:r>
              <a:rPr lang="en-US" sz="2319" spc="4" dirty="0">
                <a:solidFill>
                  <a:srgbClr val="E6ECED"/>
                </a:solidFill>
                <a:latin typeface="Roboto Condensed"/>
                <a:ea typeface="Roboto Condensed"/>
                <a:cs typeface="Roboto Condensed"/>
                <a:sym typeface="Roboto Condensed"/>
              </a:rPr>
              <a:t> na ich </a:t>
            </a:r>
            <a:r>
              <a:rPr lang="en-US" sz="2319" spc="4" dirty="0" err="1">
                <a:solidFill>
                  <a:srgbClr val="E6ECED"/>
                </a:solidFill>
                <a:latin typeface="Roboto Condensed"/>
                <a:ea typeface="Roboto Condensed"/>
                <a:cs typeface="Roboto Condensed"/>
                <a:sym typeface="Roboto Condensed"/>
              </a:rPr>
              <a:t>układ</a:t>
            </a:r>
            <a:r>
              <a:rPr lang="en-US" sz="2319" spc="4" dirty="0">
                <a:solidFill>
                  <a:srgbClr val="E6ECED"/>
                </a:solidFill>
                <a:latin typeface="Roboto Condensed"/>
                <a:ea typeface="Roboto Condensed"/>
                <a:cs typeface="Roboto Condensed"/>
                <a:sym typeface="Roboto Condensed"/>
              </a:rPr>
              <a:t> </a:t>
            </a:r>
            <a:r>
              <a:rPr lang="en-US" sz="2319" spc="4" dirty="0" err="1">
                <a:solidFill>
                  <a:srgbClr val="E6ECED"/>
                </a:solidFill>
                <a:latin typeface="Roboto Condensed"/>
                <a:ea typeface="Roboto Condensed"/>
                <a:cs typeface="Roboto Condensed"/>
                <a:sym typeface="Roboto Condensed"/>
              </a:rPr>
              <a:t>oddechowy</a:t>
            </a:r>
            <a:r>
              <a:rPr lang="en-US" sz="2319" spc="4" dirty="0">
                <a:solidFill>
                  <a:srgbClr val="E6ECED"/>
                </a:solidFill>
                <a:latin typeface="Roboto Condensed"/>
                <a:ea typeface="Roboto Condensed"/>
                <a:cs typeface="Roboto Condensed"/>
                <a:sym typeface="Roboto Condensed"/>
              </a:rPr>
              <a:t> </a:t>
            </a:r>
            <a:r>
              <a:rPr lang="en-US" sz="2319" spc="4" dirty="0" err="1">
                <a:solidFill>
                  <a:srgbClr val="E6ECED"/>
                </a:solidFill>
                <a:latin typeface="Roboto Condensed"/>
                <a:ea typeface="Roboto Condensed"/>
                <a:cs typeface="Roboto Condensed"/>
                <a:sym typeface="Roboto Condensed"/>
              </a:rPr>
              <a:t>i</a:t>
            </a:r>
            <a:r>
              <a:rPr lang="en-US" sz="2319" spc="4" dirty="0">
                <a:solidFill>
                  <a:srgbClr val="E6ECED"/>
                </a:solidFill>
                <a:latin typeface="Roboto Condensed"/>
                <a:ea typeface="Roboto Condensed"/>
                <a:cs typeface="Roboto Condensed"/>
                <a:sym typeface="Roboto Condensed"/>
              </a:rPr>
              <a:t> </a:t>
            </a:r>
            <a:r>
              <a:rPr lang="en-US" sz="2319" spc="4" dirty="0" err="1">
                <a:solidFill>
                  <a:srgbClr val="E6ECED"/>
                </a:solidFill>
                <a:latin typeface="Roboto Condensed"/>
                <a:ea typeface="Roboto Condensed"/>
                <a:cs typeface="Roboto Condensed"/>
                <a:sym typeface="Roboto Condensed"/>
              </a:rPr>
              <a:t>może</a:t>
            </a:r>
            <a:r>
              <a:rPr lang="en-US" sz="2319" spc="4" dirty="0">
                <a:solidFill>
                  <a:srgbClr val="E6ECED"/>
                </a:solidFill>
                <a:latin typeface="Roboto Condensed"/>
                <a:ea typeface="Roboto Condensed"/>
                <a:cs typeface="Roboto Condensed"/>
                <a:sym typeface="Roboto Condensed"/>
              </a:rPr>
              <a:t> </a:t>
            </a:r>
            <a:r>
              <a:rPr lang="en-US" sz="2319" spc="4" dirty="0" err="1">
                <a:solidFill>
                  <a:srgbClr val="E6ECED"/>
                </a:solidFill>
                <a:latin typeface="Roboto Condensed"/>
                <a:ea typeface="Roboto Condensed"/>
                <a:cs typeface="Roboto Condensed"/>
                <a:sym typeface="Roboto Condensed"/>
              </a:rPr>
              <a:t>prowadzić</a:t>
            </a:r>
            <a:r>
              <a:rPr lang="en-US" sz="2319" spc="4" dirty="0">
                <a:solidFill>
                  <a:srgbClr val="E6ECED"/>
                </a:solidFill>
                <a:latin typeface="Roboto Condensed"/>
                <a:ea typeface="Roboto Condensed"/>
                <a:cs typeface="Roboto Condensed"/>
                <a:sym typeface="Roboto Condensed"/>
              </a:rPr>
              <a:t> do </a:t>
            </a:r>
            <a:r>
              <a:rPr lang="en-US" sz="2319" spc="4" dirty="0" err="1">
                <a:solidFill>
                  <a:srgbClr val="E6ECED"/>
                </a:solidFill>
                <a:latin typeface="Roboto Condensed"/>
                <a:ea typeface="Roboto Condensed"/>
                <a:cs typeface="Roboto Condensed"/>
                <a:sym typeface="Roboto Condensed"/>
              </a:rPr>
              <a:t>zapalenia</a:t>
            </a:r>
            <a:r>
              <a:rPr lang="en-US" sz="2319" spc="4" dirty="0">
                <a:solidFill>
                  <a:srgbClr val="E6ECED"/>
                </a:solidFill>
                <a:latin typeface="Roboto Condensed"/>
                <a:ea typeface="Roboto Condensed"/>
                <a:cs typeface="Roboto Condensed"/>
                <a:sym typeface="Roboto Condensed"/>
              </a:rPr>
              <a:t> </a:t>
            </a:r>
            <a:r>
              <a:rPr lang="en-US" sz="2319" spc="4" dirty="0" err="1">
                <a:solidFill>
                  <a:srgbClr val="E6ECED"/>
                </a:solidFill>
                <a:latin typeface="Roboto Condensed"/>
                <a:ea typeface="Roboto Condensed"/>
                <a:cs typeface="Roboto Condensed"/>
                <a:sym typeface="Roboto Condensed"/>
              </a:rPr>
              <a:t>płuc</a:t>
            </a:r>
            <a:r>
              <a:rPr lang="en-US" sz="2319" spc="4" dirty="0">
                <a:solidFill>
                  <a:srgbClr val="E6ECED"/>
                </a:solidFill>
                <a:latin typeface="Roboto Condensed"/>
                <a:ea typeface="Roboto Condensed"/>
                <a:cs typeface="Roboto Condensed"/>
                <a:sym typeface="Roboto Condensed"/>
              </a:rPr>
              <a:t>.</a:t>
            </a:r>
          </a:p>
          <a:p>
            <a:pPr algn="l">
              <a:lnSpc>
                <a:spcPts val="2511"/>
              </a:lnSpc>
            </a:pPr>
            <a:endParaRPr lang="en-US" sz="2319" spc="4" dirty="0">
              <a:solidFill>
                <a:srgbClr val="E6ECED"/>
              </a:solidFill>
              <a:latin typeface="Roboto Condensed"/>
              <a:ea typeface="Roboto Condensed"/>
              <a:cs typeface="Roboto Condensed"/>
              <a:sym typeface="Roboto Condensed"/>
            </a:endParaRPr>
          </a:p>
        </p:txBody>
      </p:sp>
      <p:sp>
        <p:nvSpPr>
          <p:cNvPr id="7" name="TextBox 7"/>
          <p:cNvSpPr txBox="1"/>
          <p:nvPr/>
        </p:nvSpPr>
        <p:spPr>
          <a:xfrm>
            <a:off x="13902658" y="5309692"/>
            <a:ext cx="4385342" cy="1632344"/>
          </a:xfrm>
          <a:prstGeom prst="rect">
            <a:avLst/>
          </a:prstGeom>
        </p:spPr>
        <p:txBody>
          <a:bodyPr lIns="0" tIns="0" rIns="0" bIns="0" rtlCol="0" anchor="t">
            <a:spAutoFit/>
          </a:bodyPr>
          <a:lstStyle/>
          <a:p>
            <a:pPr algn="l">
              <a:lnSpc>
                <a:spcPts val="2616"/>
              </a:lnSpc>
            </a:pPr>
            <a:r>
              <a:rPr lang="en-US" sz="2204" spc="41">
                <a:solidFill>
                  <a:srgbClr val="E6ECED"/>
                </a:solidFill>
                <a:latin typeface="Roboto Condensed"/>
                <a:ea typeface="Roboto Condensed"/>
                <a:cs typeface="Roboto Condensed"/>
                <a:sym typeface="Roboto Condensed"/>
              </a:rPr>
              <a:t>Nowonarodzone cielęta są bardzo podatne na bakterie wywołujące biegunkę w pierwszych tygodniach życia, co może prowadzić do poważnego odwodnienia i choroby.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09992" y="1402176"/>
            <a:ext cx="18497993" cy="8903874"/>
            <a:chOff x="0" y="0"/>
            <a:chExt cx="4871899" cy="2345053"/>
          </a:xfrm>
        </p:grpSpPr>
        <p:sp>
          <p:nvSpPr>
            <p:cNvPr id="3" name="Freeform 3"/>
            <p:cNvSpPr/>
            <p:nvPr/>
          </p:nvSpPr>
          <p:spPr>
            <a:xfrm>
              <a:off x="0" y="0"/>
              <a:ext cx="4871899" cy="2345053"/>
            </a:xfrm>
            <a:custGeom>
              <a:avLst/>
              <a:gdLst/>
              <a:ahLst/>
              <a:cxnLst/>
              <a:rect l="l" t="t" r="r" b="b"/>
              <a:pathLst>
                <a:path w="4871899" h="2345053">
                  <a:moveTo>
                    <a:pt x="0" y="0"/>
                  </a:moveTo>
                  <a:lnTo>
                    <a:pt x="4871899" y="0"/>
                  </a:lnTo>
                  <a:lnTo>
                    <a:pt x="4871899" y="2345053"/>
                  </a:lnTo>
                  <a:lnTo>
                    <a:pt x="0" y="2345053"/>
                  </a:lnTo>
                  <a:close/>
                </a:path>
              </a:pathLst>
            </a:custGeom>
            <a:solidFill>
              <a:srgbClr val="BE7729"/>
            </a:solidFill>
          </p:spPr>
          <p:txBody>
            <a:bodyPr/>
            <a:lstStyle/>
            <a:p>
              <a:endParaRPr lang="pl-PL"/>
            </a:p>
          </p:txBody>
        </p:sp>
        <p:sp>
          <p:nvSpPr>
            <p:cNvPr id="4" name="TextBox 4"/>
            <p:cNvSpPr txBox="1"/>
            <p:nvPr/>
          </p:nvSpPr>
          <p:spPr>
            <a:xfrm>
              <a:off x="0" y="-28575"/>
              <a:ext cx="4871899" cy="2373628"/>
            </a:xfrm>
            <a:prstGeom prst="rect">
              <a:avLst/>
            </a:prstGeom>
          </p:spPr>
          <p:txBody>
            <a:bodyPr lIns="50800" tIns="50800" rIns="50800" bIns="50800" rtlCol="0" anchor="ctr"/>
            <a:lstStyle/>
            <a:p>
              <a:pPr algn="ctr">
                <a:lnSpc>
                  <a:spcPts val="2835"/>
                </a:lnSpc>
              </a:pPr>
              <a:endParaRPr/>
            </a:p>
          </p:txBody>
        </p:sp>
      </p:grpSp>
      <p:sp>
        <p:nvSpPr>
          <p:cNvPr id="5" name="TextBox 5"/>
          <p:cNvSpPr txBox="1"/>
          <p:nvPr/>
        </p:nvSpPr>
        <p:spPr>
          <a:xfrm>
            <a:off x="2667000" y="-406261"/>
            <a:ext cx="15249664" cy="2064476"/>
          </a:xfrm>
          <a:prstGeom prst="rect">
            <a:avLst/>
          </a:prstGeom>
        </p:spPr>
        <p:txBody>
          <a:bodyPr wrap="square" lIns="0" tIns="0" rIns="0" bIns="0" rtlCol="0" anchor="t">
            <a:spAutoFit/>
          </a:bodyPr>
          <a:lstStyle/>
          <a:p>
            <a:pPr algn="ctr">
              <a:lnSpc>
                <a:spcPts val="5586"/>
              </a:lnSpc>
            </a:pPr>
            <a:endParaRPr dirty="0"/>
          </a:p>
          <a:p>
            <a:pPr algn="ctr">
              <a:lnSpc>
                <a:spcPts val="5586"/>
              </a:lnSpc>
            </a:pPr>
            <a:r>
              <a:rPr lang="en-US" sz="3990" spc="-91" dirty="0" err="1">
                <a:solidFill>
                  <a:srgbClr val="259DAA"/>
                </a:solidFill>
                <a:latin typeface="Futura"/>
                <a:ea typeface="Futura"/>
                <a:cs typeface="Futura"/>
                <a:sym typeface="Futura"/>
              </a:rPr>
              <a:t>Dlaczego</a:t>
            </a:r>
            <a:r>
              <a:rPr lang="en-US" sz="3990" spc="-91" dirty="0">
                <a:solidFill>
                  <a:srgbClr val="259DAA"/>
                </a:solidFill>
                <a:latin typeface="Futura"/>
                <a:ea typeface="Futura"/>
                <a:cs typeface="Futura"/>
                <a:sym typeface="Futura"/>
              </a:rPr>
              <a:t> </a:t>
            </a:r>
            <a:r>
              <a:rPr lang="en-US" sz="3990" spc="-91" dirty="0" err="1">
                <a:solidFill>
                  <a:srgbClr val="259DAA"/>
                </a:solidFill>
                <a:latin typeface="Futura"/>
                <a:ea typeface="Futura"/>
                <a:cs typeface="Futura"/>
                <a:sym typeface="Futura"/>
              </a:rPr>
              <a:t>lekarze</a:t>
            </a:r>
            <a:r>
              <a:rPr lang="en-US" sz="3990" spc="-91" dirty="0">
                <a:solidFill>
                  <a:srgbClr val="259DAA"/>
                </a:solidFill>
                <a:latin typeface="Futura"/>
                <a:ea typeface="Futura"/>
                <a:cs typeface="Futura"/>
                <a:sym typeface="Futura"/>
              </a:rPr>
              <a:t> </a:t>
            </a:r>
            <a:r>
              <a:rPr lang="en-US" sz="3990" spc="-91" dirty="0" err="1">
                <a:solidFill>
                  <a:srgbClr val="259DAA"/>
                </a:solidFill>
                <a:latin typeface="Futura"/>
                <a:ea typeface="Futura"/>
                <a:cs typeface="Futura"/>
                <a:sym typeface="Futura"/>
              </a:rPr>
              <a:t>weterynarii</a:t>
            </a:r>
            <a:r>
              <a:rPr lang="en-US" sz="3990" spc="-91" dirty="0">
                <a:solidFill>
                  <a:srgbClr val="259DAA"/>
                </a:solidFill>
                <a:latin typeface="Futura"/>
                <a:ea typeface="Futura"/>
                <a:cs typeface="Futura"/>
                <a:sym typeface="Futura"/>
              </a:rPr>
              <a:t> </a:t>
            </a:r>
            <a:r>
              <a:rPr lang="en-US" sz="3990" spc="-91" dirty="0" err="1">
                <a:solidFill>
                  <a:srgbClr val="259DAA"/>
                </a:solidFill>
                <a:latin typeface="Futura"/>
                <a:ea typeface="Futura"/>
                <a:cs typeface="Futura"/>
                <a:sym typeface="Futura"/>
              </a:rPr>
              <a:t>stosują</a:t>
            </a:r>
            <a:r>
              <a:rPr lang="en-US" sz="3990" spc="-91" dirty="0">
                <a:solidFill>
                  <a:srgbClr val="259DAA"/>
                </a:solidFill>
                <a:latin typeface="Futura"/>
                <a:ea typeface="Futura"/>
                <a:cs typeface="Futura"/>
                <a:sym typeface="Futura"/>
              </a:rPr>
              <a:t> </a:t>
            </a:r>
            <a:r>
              <a:rPr lang="en-US" sz="3990" spc="-91" dirty="0" err="1">
                <a:solidFill>
                  <a:srgbClr val="259DAA"/>
                </a:solidFill>
                <a:latin typeface="Futura"/>
                <a:ea typeface="Futura"/>
                <a:cs typeface="Futura"/>
                <a:sym typeface="Futura"/>
              </a:rPr>
              <a:t>antybiotyki</a:t>
            </a:r>
            <a:r>
              <a:rPr lang="en-US" sz="3990" spc="-91" dirty="0">
                <a:solidFill>
                  <a:srgbClr val="259DAA"/>
                </a:solidFill>
                <a:latin typeface="Futura"/>
                <a:ea typeface="Futura"/>
                <a:cs typeface="Futura"/>
                <a:sym typeface="Futura"/>
              </a:rPr>
              <a:t> w </a:t>
            </a:r>
            <a:r>
              <a:rPr lang="en-US" sz="3990" spc="-91" dirty="0" err="1">
                <a:solidFill>
                  <a:srgbClr val="259DAA"/>
                </a:solidFill>
                <a:latin typeface="Futura"/>
                <a:ea typeface="Futura"/>
                <a:cs typeface="Futura"/>
                <a:sym typeface="Futura"/>
              </a:rPr>
              <a:t>leczeniu</a:t>
            </a:r>
            <a:r>
              <a:rPr lang="en-US" sz="3990" spc="-91" dirty="0">
                <a:solidFill>
                  <a:srgbClr val="259DAA"/>
                </a:solidFill>
                <a:latin typeface="Futura"/>
                <a:ea typeface="Futura"/>
                <a:cs typeface="Futura"/>
                <a:sym typeface="Futura"/>
              </a:rPr>
              <a:t> </a:t>
            </a:r>
            <a:r>
              <a:rPr lang="en-US" sz="3990" spc="-91" dirty="0" err="1">
                <a:solidFill>
                  <a:srgbClr val="259DAA"/>
                </a:solidFill>
                <a:latin typeface="Futura"/>
                <a:ea typeface="Futura"/>
                <a:cs typeface="Futura"/>
                <a:sym typeface="Futura"/>
              </a:rPr>
              <a:t>zwierząt</a:t>
            </a:r>
            <a:r>
              <a:rPr lang="en-US" sz="3990" spc="-91" dirty="0">
                <a:solidFill>
                  <a:srgbClr val="259DAA"/>
                </a:solidFill>
                <a:latin typeface="Futura"/>
                <a:ea typeface="Futura"/>
                <a:cs typeface="Futura"/>
                <a:sym typeface="Futura"/>
              </a:rPr>
              <a:t>?</a:t>
            </a:r>
          </a:p>
          <a:p>
            <a:pPr algn="ctr">
              <a:lnSpc>
                <a:spcPts val="5586"/>
              </a:lnSpc>
            </a:pPr>
            <a:endParaRPr lang="en-US" sz="3990" spc="-91" dirty="0">
              <a:solidFill>
                <a:srgbClr val="259DAA"/>
              </a:solidFill>
              <a:latin typeface="Futura"/>
              <a:ea typeface="Futura"/>
              <a:cs typeface="Futura"/>
              <a:sym typeface="Futura"/>
            </a:endParaRPr>
          </a:p>
        </p:txBody>
      </p:sp>
      <p:sp>
        <p:nvSpPr>
          <p:cNvPr id="6" name="TextBox 6"/>
          <p:cNvSpPr txBox="1"/>
          <p:nvPr/>
        </p:nvSpPr>
        <p:spPr>
          <a:xfrm>
            <a:off x="5863167" y="3642155"/>
            <a:ext cx="9920714" cy="1374267"/>
          </a:xfrm>
          <a:prstGeom prst="rect">
            <a:avLst/>
          </a:prstGeom>
        </p:spPr>
        <p:txBody>
          <a:bodyPr lIns="0" tIns="0" rIns="0" bIns="0" rtlCol="0" anchor="t">
            <a:spAutoFit/>
          </a:bodyPr>
          <a:lstStyle/>
          <a:p>
            <a:pPr algn="l">
              <a:lnSpc>
                <a:spcPts val="3639"/>
              </a:lnSpc>
            </a:pPr>
            <a:r>
              <a:rPr lang="en-US" sz="2799" dirty="0" err="1">
                <a:solidFill>
                  <a:srgbClr val="F7F0EB"/>
                </a:solidFill>
                <a:latin typeface="Barlow Condensed Bold"/>
                <a:ea typeface="Barlow Condensed Bold"/>
                <a:cs typeface="Barlow Condensed Bold"/>
                <a:sym typeface="Barlow Condensed Bold"/>
              </a:rPr>
              <a:t>Leczenie</a:t>
            </a:r>
            <a:r>
              <a:rPr lang="en-US" sz="2799" dirty="0">
                <a:solidFill>
                  <a:srgbClr val="F7F0EB"/>
                </a:solidFill>
                <a:latin typeface="Barlow Condensed Bold"/>
                <a:ea typeface="Barlow Condensed Bold"/>
                <a:cs typeface="Barlow Condensed Bold"/>
                <a:sym typeface="Barlow Condensed Bold"/>
              </a:rPr>
              <a:t> </a:t>
            </a:r>
            <a:r>
              <a:rPr lang="en-US" sz="2799" dirty="0" err="1">
                <a:solidFill>
                  <a:srgbClr val="F7F0EB"/>
                </a:solidFill>
                <a:latin typeface="Barlow Condensed Bold"/>
                <a:ea typeface="Barlow Condensed Bold"/>
                <a:cs typeface="Barlow Condensed Bold"/>
                <a:sym typeface="Barlow Condensed Bold"/>
              </a:rPr>
              <a:t>zwierząt</a:t>
            </a:r>
            <a:r>
              <a:rPr lang="en-US" sz="2799" dirty="0">
                <a:solidFill>
                  <a:srgbClr val="F7F0EB"/>
                </a:solidFill>
                <a:latin typeface="Barlow Condensed Bold"/>
                <a:ea typeface="Barlow Condensed Bold"/>
                <a:cs typeface="Barlow Condensed Bold"/>
                <a:sym typeface="Barlow Condensed Bold"/>
              </a:rPr>
              <a:t> </a:t>
            </a:r>
            <a:r>
              <a:rPr lang="en-US" sz="2799" dirty="0" err="1">
                <a:solidFill>
                  <a:srgbClr val="F7F0EB"/>
                </a:solidFill>
                <a:latin typeface="Barlow Condensed Bold"/>
                <a:ea typeface="Barlow Condensed Bold"/>
                <a:cs typeface="Barlow Condensed Bold"/>
                <a:sym typeface="Barlow Condensed Bold"/>
              </a:rPr>
              <a:t>antybiotykami</a:t>
            </a:r>
            <a:r>
              <a:rPr lang="en-US" sz="2799" dirty="0">
                <a:solidFill>
                  <a:srgbClr val="F7F0EB"/>
                </a:solidFill>
                <a:latin typeface="Barlow Condensed Bold"/>
                <a:ea typeface="Barlow Condensed Bold"/>
                <a:cs typeface="Barlow Condensed Bold"/>
                <a:sym typeface="Barlow Condensed Bold"/>
              </a:rPr>
              <a:t> </a:t>
            </a:r>
            <a:r>
              <a:rPr lang="en-US" sz="2799" dirty="0" err="1">
                <a:solidFill>
                  <a:srgbClr val="F7F0EB"/>
                </a:solidFill>
                <a:latin typeface="Barlow Condensed Bold"/>
                <a:ea typeface="Barlow Condensed Bold"/>
                <a:cs typeface="Barlow Condensed Bold"/>
                <a:sym typeface="Barlow Condensed Bold"/>
              </a:rPr>
              <a:t>pomaga</a:t>
            </a:r>
            <a:r>
              <a:rPr lang="en-US" sz="2799" dirty="0">
                <a:solidFill>
                  <a:srgbClr val="F7F0EB"/>
                </a:solidFill>
                <a:latin typeface="Barlow Condensed Bold"/>
                <a:ea typeface="Barlow Condensed Bold"/>
                <a:cs typeface="Barlow Condensed Bold"/>
                <a:sym typeface="Barlow Condensed Bold"/>
              </a:rPr>
              <a:t> </a:t>
            </a:r>
            <a:r>
              <a:rPr lang="en-US" sz="2799" dirty="0" err="1">
                <a:solidFill>
                  <a:srgbClr val="F7F0EB"/>
                </a:solidFill>
                <a:latin typeface="Barlow Condensed Bold"/>
                <a:ea typeface="Barlow Condensed Bold"/>
                <a:cs typeface="Barlow Condensed Bold"/>
                <a:sym typeface="Barlow Condensed Bold"/>
              </a:rPr>
              <a:t>zapewnić</a:t>
            </a:r>
            <a:r>
              <a:rPr lang="en-US" sz="2799" dirty="0">
                <a:solidFill>
                  <a:srgbClr val="F7F0EB"/>
                </a:solidFill>
                <a:latin typeface="Barlow Condensed Bold"/>
                <a:ea typeface="Barlow Condensed Bold"/>
                <a:cs typeface="Barlow Condensed Bold"/>
                <a:sym typeface="Barlow Condensed Bold"/>
              </a:rPr>
              <a:t> </a:t>
            </a:r>
            <a:r>
              <a:rPr lang="en-US" sz="2799" dirty="0" err="1">
                <a:solidFill>
                  <a:srgbClr val="F7F0EB"/>
                </a:solidFill>
                <a:latin typeface="Barlow Condensed Bold"/>
                <a:ea typeface="Barlow Condensed Bold"/>
                <a:cs typeface="Barlow Condensed Bold"/>
                <a:sym typeface="Barlow Condensed Bold"/>
              </a:rPr>
              <a:t>im</a:t>
            </a:r>
            <a:r>
              <a:rPr lang="en-US" sz="2799" dirty="0">
                <a:solidFill>
                  <a:srgbClr val="F7F0EB"/>
                </a:solidFill>
                <a:latin typeface="Barlow Condensed Bold"/>
                <a:ea typeface="Barlow Condensed Bold"/>
                <a:cs typeface="Barlow Condensed Bold"/>
                <a:sym typeface="Barlow Condensed Bold"/>
              </a:rPr>
              <a:t> </a:t>
            </a:r>
            <a:r>
              <a:rPr lang="en-US" sz="2799" dirty="0" err="1">
                <a:solidFill>
                  <a:srgbClr val="F7F0EB"/>
                </a:solidFill>
                <a:latin typeface="Barlow Condensed Bold"/>
                <a:ea typeface="Barlow Condensed Bold"/>
                <a:cs typeface="Barlow Condensed Bold"/>
                <a:sym typeface="Barlow Condensed Bold"/>
              </a:rPr>
              <a:t>dobrostan</a:t>
            </a:r>
            <a:r>
              <a:rPr lang="en-US" sz="2799" dirty="0">
                <a:solidFill>
                  <a:srgbClr val="F7F0EB"/>
                </a:solidFill>
                <a:latin typeface="Barlow Condensed Bold"/>
                <a:ea typeface="Barlow Condensed Bold"/>
                <a:cs typeface="Barlow Condensed Bold"/>
                <a:sym typeface="Barlow Condensed Bold"/>
              </a:rPr>
              <a:t>. </a:t>
            </a:r>
            <a:r>
              <a:rPr lang="en-US" sz="2799" dirty="0" err="1">
                <a:solidFill>
                  <a:srgbClr val="F7F0EB"/>
                </a:solidFill>
                <a:latin typeface="Barlow Condensed Bold"/>
                <a:ea typeface="Barlow Condensed Bold"/>
                <a:cs typeface="Barlow Condensed Bold"/>
                <a:sym typeface="Barlow Condensed Bold"/>
              </a:rPr>
              <a:t>Stosowanie</a:t>
            </a:r>
            <a:r>
              <a:rPr lang="en-US" sz="2799" dirty="0">
                <a:solidFill>
                  <a:srgbClr val="F7F0EB"/>
                </a:solidFill>
                <a:latin typeface="Barlow Condensed Bold"/>
                <a:ea typeface="Barlow Condensed Bold"/>
                <a:cs typeface="Barlow Condensed Bold"/>
                <a:sym typeface="Barlow Condensed Bold"/>
              </a:rPr>
              <a:t> </a:t>
            </a:r>
            <a:r>
              <a:rPr lang="en-US" sz="2799" dirty="0" err="1">
                <a:solidFill>
                  <a:srgbClr val="F7F0EB"/>
                </a:solidFill>
                <a:latin typeface="Barlow Condensed Bold"/>
                <a:ea typeface="Barlow Condensed Bold"/>
                <a:cs typeface="Barlow Condensed Bold"/>
                <a:sym typeface="Barlow Condensed Bold"/>
              </a:rPr>
              <a:t>antybiotyków</a:t>
            </a:r>
            <a:r>
              <a:rPr lang="en-US" sz="2799" dirty="0">
                <a:solidFill>
                  <a:srgbClr val="F7F0EB"/>
                </a:solidFill>
                <a:latin typeface="Barlow Condensed Bold"/>
                <a:ea typeface="Barlow Condensed Bold"/>
                <a:cs typeface="Barlow Condensed Bold"/>
                <a:sym typeface="Barlow Condensed Bold"/>
              </a:rPr>
              <a:t> </a:t>
            </a:r>
            <a:r>
              <a:rPr lang="en-US" sz="2799" dirty="0" err="1">
                <a:solidFill>
                  <a:srgbClr val="F7F0EB"/>
                </a:solidFill>
                <a:latin typeface="Barlow Condensed Bold"/>
                <a:ea typeface="Barlow Condensed Bold"/>
                <a:cs typeface="Barlow Condensed Bold"/>
                <a:sym typeface="Barlow Condensed Bold"/>
              </a:rPr>
              <a:t>tak</a:t>
            </a:r>
            <a:r>
              <a:rPr lang="en-US" sz="2799" dirty="0">
                <a:solidFill>
                  <a:srgbClr val="F7F0EB"/>
                </a:solidFill>
                <a:latin typeface="Barlow Condensed Bold"/>
                <a:ea typeface="Barlow Condensed Bold"/>
                <a:cs typeface="Barlow Condensed Bold"/>
                <a:sym typeface="Barlow Condensed Bold"/>
              </a:rPr>
              <a:t> </a:t>
            </a:r>
            <a:r>
              <a:rPr lang="en-US" sz="2799" dirty="0" err="1">
                <a:solidFill>
                  <a:srgbClr val="F7F0EB"/>
                </a:solidFill>
                <a:latin typeface="Barlow Condensed Bold"/>
                <a:ea typeface="Barlow Condensed Bold"/>
                <a:cs typeface="Barlow Condensed Bold"/>
                <a:sym typeface="Barlow Condensed Bold"/>
              </a:rPr>
              <a:t>rzadko</a:t>
            </a:r>
            <a:r>
              <a:rPr lang="en-US" sz="2799" dirty="0">
                <a:solidFill>
                  <a:srgbClr val="F7F0EB"/>
                </a:solidFill>
                <a:latin typeface="Barlow Condensed Bold"/>
                <a:ea typeface="Barlow Condensed Bold"/>
                <a:cs typeface="Barlow Condensed Bold"/>
                <a:sym typeface="Barlow Condensed Bold"/>
              </a:rPr>
              <a:t>, jak to </a:t>
            </a:r>
            <a:r>
              <a:rPr lang="en-US" sz="2799" dirty="0" err="1">
                <a:solidFill>
                  <a:srgbClr val="F7F0EB"/>
                </a:solidFill>
                <a:latin typeface="Barlow Condensed Bold"/>
                <a:ea typeface="Barlow Condensed Bold"/>
                <a:cs typeface="Barlow Condensed Bold"/>
                <a:sym typeface="Barlow Condensed Bold"/>
              </a:rPr>
              <a:t>możliwe</a:t>
            </a:r>
            <a:r>
              <a:rPr lang="en-US" sz="2799" dirty="0">
                <a:solidFill>
                  <a:srgbClr val="F7F0EB"/>
                </a:solidFill>
                <a:latin typeface="Barlow Condensed Bold"/>
                <a:ea typeface="Barlow Condensed Bold"/>
                <a:cs typeface="Barlow Condensed Bold"/>
                <a:sym typeface="Barlow Condensed Bold"/>
              </a:rPr>
              <a:t>, </a:t>
            </a:r>
            <a:r>
              <a:rPr lang="en-US" sz="2799" dirty="0" err="1">
                <a:solidFill>
                  <a:srgbClr val="F7F0EB"/>
                </a:solidFill>
                <a:latin typeface="Barlow Condensed Bold"/>
                <a:ea typeface="Barlow Condensed Bold"/>
                <a:cs typeface="Barlow Condensed Bold"/>
                <a:sym typeface="Barlow Condensed Bold"/>
              </a:rPr>
              <a:t>i</a:t>
            </a:r>
            <a:r>
              <a:rPr lang="en-US" sz="2799" dirty="0">
                <a:solidFill>
                  <a:srgbClr val="F7F0EB"/>
                </a:solidFill>
                <a:latin typeface="Barlow Condensed Bold"/>
                <a:ea typeface="Barlow Condensed Bold"/>
                <a:cs typeface="Barlow Condensed Bold"/>
                <a:sym typeface="Barlow Condensed Bold"/>
              </a:rPr>
              <a:t> </a:t>
            </a:r>
            <a:r>
              <a:rPr lang="en-US" sz="2799" dirty="0" err="1">
                <a:solidFill>
                  <a:srgbClr val="F7F0EB"/>
                </a:solidFill>
                <a:latin typeface="Barlow Condensed Bold"/>
                <a:ea typeface="Barlow Condensed Bold"/>
                <a:cs typeface="Barlow Condensed Bold"/>
                <a:sym typeface="Barlow Condensed Bold"/>
              </a:rPr>
              <a:t>tylko</a:t>
            </a:r>
            <a:r>
              <a:rPr lang="en-US" sz="2799" dirty="0">
                <a:solidFill>
                  <a:srgbClr val="F7F0EB"/>
                </a:solidFill>
                <a:latin typeface="Barlow Condensed Bold"/>
                <a:ea typeface="Barlow Condensed Bold"/>
                <a:cs typeface="Barlow Condensed Bold"/>
                <a:sym typeface="Barlow Condensed Bold"/>
              </a:rPr>
              <a:t> </a:t>
            </a:r>
            <a:r>
              <a:rPr lang="en-US" sz="2799" dirty="0" err="1">
                <a:solidFill>
                  <a:srgbClr val="F7F0EB"/>
                </a:solidFill>
                <a:latin typeface="Barlow Condensed Bold"/>
                <a:ea typeface="Barlow Condensed Bold"/>
                <a:cs typeface="Barlow Condensed Bold"/>
                <a:sym typeface="Barlow Condensed Bold"/>
              </a:rPr>
              <a:t>wtedy</a:t>
            </a:r>
            <a:r>
              <a:rPr lang="en-US" sz="2799" dirty="0">
                <a:solidFill>
                  <a:srgbClr val="F7F0EB"/>
                </a:solidFill>
                <a:latin typeface="Barlow Condensed Bold"/>
                <a:ea typeface="Barlow Condensed Bold"/>
                <a:cs typeface="Barlow Condensed Bold"/>
                <a:sym typeface="Barlow Condensed Bold"/>
              </a:rPr>
              <a:t>, </a:t>
            </a:r>
            <a:r>
              <a:rPr lang="en-US" sz="2799" dirty="0" err="1">
                <a:solidFill>
                  <a:srgbClr val="F7F0EB"/>
                </a:solidFill>
                <a:latin typeface="Barlow Condensed Bold"/>
                <a:ea typeface="Barlow Condensed Bold"/>
                <a:cs typeface="Barlow Condensed Bold"/>
                <a:sym typeface="Barlow Condensed Bold"/>
              </a:rPr>
              <a:t>gdy</a:t>
            </a:r>
            <a:r>
              <a:rPr lang="en-US" sz="2799" dirty="0">
                <a:solidFill>
                  <a:srgbClr val="F7F0EB"/>
                </a:solidFill>
                <a:latin typeface="Barlow Condensed Bold"/>
                <a:ea typeface="Barlow Condensed Bold"/>
                <a:cs typeface="Barlow Condensed Bold"/>
                <a:sym typeface="Barlow Condensed Bold"/>
              </a:rPr>
              <a:t> jest to </a:t>
            </a:r>
            <a:r>
              <a:rPr lang="en-US" sz="2799" dirty="0" err="1">
                <a:solidFill>
                  <a:srgbClr val="F7F0EB"/>
                </a:solidFill>
                <a:latin typeface="Barlow Condensed Bold"/>
                <a:ea typeface="Barlow Condensed Bold"/>
                <a:cs typeface="Barlow Condensed Bold"/>
                <a:sym typeface="Barlow Condensed Bold"/>
              </a:rPr>
              <a:t>konieczne</a:t>
            </a:r>
            <a:r>
              <a:rPr lang="en-US" sz="2799" dirty="0">
                <a:solidFill>
                  <a:srgbClr val="F7F0EB"/>
                </a:solidFill>
                <a:latin typeface="Barlow Condensed Bold"/>
                <a:ea typeface="Barlow Condensed Bold"/>
                <a:cs typeface="Barlow Condensed Bold"/>
                <a:sym typeface="Barlow Condensed Bold"/>
              </a:rPr>
              <a:t>, </a:t>
            </a:r>
            <a:r>
              <a:rPr lang="en-US" sz="2799" dirty="0" err="1">
                <a:solidFill>
                  <a:srgbClr val="F7F0EB"/>
                </a:solidFill>
                <a:latin typeface="Barlow Condensed Bold"/>
                <a:ea typeface="Barlow Condensed Bold"/>
                <a:cs typeface="Barlow Condensed Bold"/>
                <a:sym typeface="Barlow Condensed Bold"/>
              </a:rPr>
              <a:t>pozwala</a:t>
            </a:r>
            <a:r>
              <a:rPr lang="en-US" sz="2799" dirty="0">
                <a:solidFill>
                  <a:srgbClr val="F7F0EB"/>
                </a:solidFill>
                <a:latin typeface="Barlow Condensed Bold"/>
                <a:ea typeface="Barlow Condensed Bold"/>
                <a:cs typeface="Barlow Condensed Bold"/>
                <a:sym typeface="Barlow Condensed Bold"/>
              </a:rPr>
              <a:t> </a:t>
            </a:r>
            <a:r>
              <a:rPr lang="en-US" sz="2799" dirty="0" err="1">
                <a:solidFill>
                  <a:srgbClr val="F7F0EB"/>
                </a:solidFill>
                <a:latin typeface="Barlow Condensed Bold"/>
                <a:ea typeface="Barlow Condensed Bold"/>
                <a:cs typeface="Barlow Condensed Bold"/>
                <a:sym typeface="Barlow Condensed Bold"/>
              </a:rPr>
              <a:t>uniknąć</a:t>
            </a:r>
            <a:r>
              <a:rPr lang="en-US" sz="2799" dirty="0">
                <a:solidFill>
                  <a:srgbClr val="F7F0EB"/>
                </a:solidFill>
                <a:latin typeface="Barlow Condensed Bold"/>
                <a:ea typeface="Barlow Condensed Bold"/>
                <a:cs typeface="Barlow Condensed Bold"/>
                <a:sym typeface="Barlow Condensed Bold"/>
              </a:rPr>
              <a:t> </a:t>
            </a:r>
            <a:r>
              <a:rPr lang="en-US" sz="2799" dirty="0" err="1">
                <a:solidFill>
                  <a:srgbClr val="F7F0EB"/>
                </a:solidFill>
                <a:latin typeface="Barlow Condensed Bold"/>
                <a:ea typeface="Barlow Condensed Bold"/>
                <a:cs typeface="Barlow Condensed Bold"/>
                <a:sym typeface="Barlow Condensed Bold"/>
              </a:rPr>
              <a:t>zbędnego</a:t>
            </a:r>
            <a:r>
              <a:rPr lang="en-US" sz="2799" dirty="0">
                <a:solidFill>
                  <a:srgbClr val="F7F0EB"/>
                </a:solidFill>
                <a:latin typeface="Barlow Condensed Bold"/>
                <a:ea typeface="Barlow Condensed Bold"/>
                <a:cs typeface="Barlow Condensed Bold"/>
                <a:sym typeface="Barlow Condensed Bold"/>
              </a:rPr>
              <a:t> </a:t>
            </a:r>
            <a:r>
              <a:rPr lang="en-US" sz="2799" dirty="0" err="1">
                <a:solidFill>
                  <a:srgbClr val="F7F0EB"/>
                </a:solidFill>
                <a:latin typeface="Barlow Condensed Bold"/>
                <a:ea typeface="Barlow Condensed Bold"/>
                <a:cs typeface="Barlow Condensed Bold"/>
                <a:sym typeface="Barlow Condensed Bold"/>
              </a:rPr>
              <a:t>cierpienia</a:t>
            </a:r>
            <a:r>
              <a:rPr lang="en-US" sz="2799" dirty="0">
                <a:solidFill>
                  <a:srgbClr val="F7F0EB"/>
                </a:solidFill>
                <a:latin typeface="Barlow Condensed Bold"/>
                <a:ea typeface="Barlow Condensed Bold"/>
                <a:cs typeface="Barlow Condensed Bold"/>
                <a:sym typeface="Barlow Condensed Bold"/>
              </a:rPr>
              <a:t>.</a:t>
            </a:r>
          </a:p>
        </p:txBody>
      </p:sp>
      <p:sp>
        <p:nvSpPr>
          <p:cNvPr id="7" name="TextBox 7"/>
          <p:cNvSpPr txBox="1"/>
          <p:nvPr/>
        </p:nvSpPr>
        <p:spPr>
          <a:xfrm>
            <a:off x="5863167" y="5655791"/>
            <a:ext cx="9673712" cy="2633273"/>
          </a:xfrm>
          <a:prstGeom prst="rect">
            <a:avLst/>
          </a:prstGeom>
        </p:spPr>
        <p:txBody>
          <a:bodyPr lIns="0" tIns="0" rIns="0" bIns="0" rtlCol="0" anchor="t">
            <a:spAutoFit/>
          </a:bodyPr>
          <a:lstStyle/>
          <a:p>
            <a:pPr algn="l">
              <a:lnSpc>
                <a:spcPts val="3639"/>
              </a:lnSpc>
            </a:pPr>
            <a:r>
              <a:rPr lang="en-US" sz="2799">
                <a:solidFill>
                  <a:srgbClr val="F7F0EA"/>
                </a:solidFill>
                <a:latin typeface="Barlow Condensed Bold"/>
                <a:ea typeface="Barlow Condensed Bold"/>
                <a:cs typeface="Barlow Condensed Bold"/>
                <a:sym typeface="Barlow Condensed Bold"/>
              </a:rPr>
              <a:t>Lepiej zapobiegać niż leczyć, ale nawet przy doskonałych środkach ochrony biologicznej i zarządzaniu zdrowiem zwierząt, niektóre z nich wciąż chorują na bakteryjne choroby zakaźne, i wymagają leczenia antybiotykami.</a:t>
            </a:r>
          </a:p>
          <a:p>
            <a:pPr algn="l">
              <a:lnSpc>
                <a:spcPts val="3314"/>
              </a:lnSpc>
            </a:pPr>
            <a:endParaRPr lang="en-US" sz="2799">
              <a:solidFill>
                <a:srgbClr val="F7F0EA"/>
              </a:solidFill>
              <a:latin typeface="Barlow Condensed Bold"/>
              <a:ea typeface="Barlow Condensed Bold"/>
              <a:cs typeface="Barlow Condensed Bold"/>
              <a:sym typeface="Barlow Condensed Bold"/>
            </a:endParaRPr>
          </a:p>
          <a:p>
            <a:pPr algn="l">
              <a:lnSpc>
                <a:spcPts val="3314"/>
              </a:lnSpc>
            </a:pPr>
            <a:endParaRPr lang="en-US" sz="2799">
              <a:solidFill>
                <a:srgbClr val="F7F0EA"/>
              </a:solidFill>
              <a:latin typeface="Barlow Condensed Bold"/>
              <a:ea typeface="Barlow Condensed Bold"/>
              <a:cs typeface="Barlow Condensed Bold"/>
              <a:sym typeface="Barlow Condensed Bold"/>
            </a:endParaRPr>
          </a:p>
          <a:p>
            <a:pPr algn="l">
              <a:lnSpc>
                <a:spcPts val="3314"/>
              </a:lnSpc>
            </a:pPr>
            <a:endParaRPr lang="en-US" sz="2799">
              <a:solidFill>
                <a:srgbClr val="F7F0EA"/>
              </a:solidFill>
              <a:latin typeface="Barlow Condensed Bold"/>
              <a:ea typeface="Barlow Condensed Bold"/>
              <a:cs typeface="Barlow Condensed Bold"/>
              <a:sym typeface="Barlow Condensed Bold"/>
            </a:endParaRPr>
          </a:p>
        </p:txBody>
      </p:sp>
      <p:sp>
        <p:nvSpPr>
          <p:cNvPr id="8" name="TextBox 8"/>
          <p:cNvSpPr txBox="1"/>
          <p:nvPr/>
        </p:nvSpPr>
        <p:spPr>
          <a:xfrm>
            <a:off x="5863167" y="7652090"/>
            <a:ext cx="10938908" cy="1831509"/>
          </a:xfrm>
          <a:prstGeom prst="rect">
            <a:avLst/>
          </a:prstGeom>
        </p:spPr>
        <p:txBody>
          <a:bodyPr lIns="0" tIns="0" rIns="0" bIns="0" rtlCol="0" anchor="t">
            <a:spAutoFit/>
          </a:bodyPr>
          <a:lstStyle/>
          <a:p>
            <a:pPr algn="l">
              <a:lnSpc>
                <a:spcPts val="3639"/>
              </a:lnSpc>
            </a:pPr>
            <a:r>
              <a:rPr lang="en-US" sz="2799">
                <a:solidFill>
                  <a:srgbClr val="F7F0EA"/>
                </a:solidFill>
                <a:latin typeface="Barlow Condensed Bold"/>
                <a:ea typeface="Barlow Condensed Bold"/>
                <a:cs typeface="Barlow Condensed Bold"/>
                <a:sym typeface="Barlow Condensed Bold"/>
              </a:rPr>
              <a:t>Choroby bakteryjne u zwierząt muszą być leczone skutecznie i sprawnie, aby zapobiec ich dalszemu rozprzestrzenianiu. Lekarze weterynarii muszą mieć możliwość przepisywania najbardziej odpowiedniego, licencjonowanego antybiotyku, a ich dostępność nie powinna być niepotrzebnie ograniczana.</a:t>
            </a:r>
          </a:p>
        </p:txBody>
      </p:sp>
      <p:grpSp>
        <p:nvGrpSpPr>
          <p:cNvPr id="9" name="Group 9"/>
          <p:cNvGrpSpPr/>
          <p:nvPr/>
        </p:nvGrpSpPr>
        <p:grpSpPr>
          <a:xfrm>
            <a:off x="2324779" y="1643475"/>
            <a:ext cx="4944215" cy="8100831"/>
            <a:chOff x="0" y="0"/>
            <a:chExt cx="6592287" cy="10801107"/>
          </a:xfrm>
        </p:grpSpPr>
        <p:sp>
          <p:nvSpPr>
            <p:cNvPr id="10" name="Freeform 10" descr="A close-up of a text  Description automatically generated"/>
            <p:cNvSpPr/>
            <p:nvPr/>
          </p:nvSpPr>
          <p:spPr>
            <a:xfrm>
              <a:off x="0" y="5285444"/>
              <a:ext cx="3779215" cy="2753837"/>
            </a:xfrm>
            <a:custGeom>
              <a:avLst/>
              <a:gdLst/>
              <a:ahLst/>
              <a:cxnLst/>
              <a:rect l="l" t="t" r="r" b="b"/>
              <a:pathLst>
                <a:path w="3779215" h="2753837">
                  <a:moveTo>
                    <a:pt x="0" y="0"/>
                  </a:moveTo>
                  <a:lnTo>
                    <a:pt x="3779215" y="0"/>
                  </a:lnTo>
                  <a:lnTo>
                    <a:pt x="3779215" y="2753838"/>
                  </a:lnTo>
                  <a:lnTo>
                    <a:pt x="0" y="2753838"/>
                  </a:lnTo>
                  <a:lnTo>
                    <a:pt x="0" y="0"/>
                  </a:lnTo>
                  <a:close/>
                </a:path>
              </a:pathLst>
            </a:custGeom>
            <a:blipFill>
              <a:blip r:embed="rId2"/>
              <a:stretch>
                <a:fillRect l="-10303" t="-129256" r="-416120" b="-131961"/>
              </a:stretch>
            </a:blipFill>
          </p:spPr>
          <p:txBody>
            <a:bodyPr/>
            <a:lstStyle/>
            <a:p>
              <a:endParaRPr lang="pl-PL"/>
            </a:p>
          </p:txBody>
        </p:sp>
        <p:sp>
          <p:nvSpPr>
            <p:cNvPr id="11" name="Freeform 11" descr="A close-up of a text  Description automatically generated"/>
            <p:cNvSpPr/>
            <p:nvPr/>
          </p:nvSpPr>
          <p:spPr>
            <a:xfrm>
              <a:off x="242129" y="0"/>
              <a:ext cx="6350158" cy="2555602"/>
            </a:xfrm>
            <a:custGeom>
              <a:avLst/>
              <a:gdLst/>
              <a:ahLst/>
              <a:cxnLst/>
              <a:rect l="l" t="t" r="r" b="b"/>
              <a:pathLst>
                <a:path w="6350158" h="2555602">
                  <a:moveTo>
                    <a:pt x="0" y="0"/>
                  </a:moveTo>
                  <a:lnTo>
                    <a:pt x="6350158" y="0"/>
                  </a:lnTo>
                  <a:lnTo>
                    <a:pt x="6350158" y="2555602"/>
                  </a:lnTo>
                  <a:lnTo>
                    <a:pt x="0" y="2555602"/>
                  </a:lnTo>
                  <a:lnTo>
                    <a:pt x="0" y="0"/>
                  </a:lnTo>
                  <a:close/>
                </a:path>
              </a:pathLst>
            </a:custGeom>
            <a:blipFill>
              <a:blip r:embed="rId3"/>
              <a:stretch>
                <a:fillRect l="-17461" t="-126032" r="-203043" b="-172162"/>
              </a:stretch>
            </a:blipFill>
          </p:spPr>
          <p:txBody>
            <a:bodyPr/>
            <a:lstStyle/>
            <a:p>
              <a:endParaRPr lang="pl-PL"/>
            </a:p>
          </p:txBody>
        </p:sp>
        <p:sp>
          <p:nvSpPr>
            <p:cNvPr id="12" name="Freeform 12" descr="A close-up of a text  Description automatically generated"/>
            <p:cNvSpPr/>
            <p:nvPr/>
          </p:nvSpPr>
          <p:spPr>
            <a:xfrm>
              <a:off x="242129" y="2457774"/>
              <a:ext cx="3589392" cy="2827670"/>
            </a:xfrm>
            <a:custGeom>
              <a:avLst/>
              <a:gdLst/>
              <a:ahLst/>
              <a:cxnLst/>
              <a:rect l="l" t="t" r="r" b="b"/>
              <a:pathLst>
                <a:path w="3589392" h="2827670">
                  <a:moveTo>
                    <a:pt x="0" y="0"/>
                  </a:moveTo>
                  <a:lnTo>
                    <a:pt x="3589392" y="0"/>
                  </a:lnTo>
                  <a:lnTo>
                    <a:pt x="3589392" y="2827670"/>
                  </a:lnTo>
                  <a:lnTo>
                    <a:pt x="0" y="2827670"/>
                  </a:lnTo>
                  <a:lnTo>
                    <a:pt x="0" y="0"/>
                  </a:lnTo>
                  <a:close/>
                </a:path>
              </a:pathLst>
            </a:custGeom>
            <a:blipFill>
              <a:blip r:embed="rId3"/>
              <a:stretch>
                <a:fillRect l="-30891" t="-228337" r="-436127" b="-31544"/>
              </a:stretch>
            </a:blipFill>
          </p:spPr>
          <p:txBody>
            <a:bodyPr/>
            <a:lstStyle/>
            <a:p>
              <a:endParaRPr lang="pl-PL"/>
            </a:p>
          </p:txBody>
        </p:sp>
        <p:sp>
          <p:nvSpPr>
            <p:cNvPr id="13" name="Freeform 13" descr="A close-up of a text  Description automatically generated"/>
            <p:cNvSpPr/>
            <p:nvPr/>
          </p:nvSpPr>
          <p:spPr>
            <a:xfrm>
              <a:off x="242129" y="7494832"/>
              <a:ext cx="3321343" cy="3306275"/>
            </a:xfrm>
            <a:custGeom>
              <a:avLst/>
              <a:gdLst/>
              <a:ahLst/>
              <a:cxnLst/>
              <a:rect l="l" t="t" r="r" b="b"/>
              <a:pathLst>
                <a:path w="3321343" h="3306275">
                  <a:moveTo>
                    <a:pt x="0" y="0"/>
                  </a:moveTo>
                  <a:lnTo>
                    <a:pt x="3321342" y="0"/>
                  </a:lnTo>
                  <a:lnTo>
                    <a:pt x="3321342" y="3306275"/>
                  </a:lnTo>
                  <a:lnTo>
                    <a:pt x="0" y="3306275"/>
                  </a:lnTo>
                  <a:lnTo>
                    <a:pt x="0" y="0"/>
                  </a:lnTo>
                  <a:close/>
                </a:path>
              </a:pathLst>
            </a:custGeom>
            <a:blipFill>
              <a:blip r:embed="rId2"/>
              <a:stretch>
                <a:fillRect l="-14925" t="-186819" r="-475904" b="-9942"/>
              </a:stretch>
            </a:blipFill>
          </p:spPr>
          <p:txBody>
            <a:bodyPr/>
            <a:lstStyle/>
            <a:p>
              <a:endParaRPr lang="pl-PL"/>
            </a:p>
          </p:txBody>
        </p:sp>
      </p:grpSp>
      <p:sp>
        <p:nvSpPr>
          <p:cNvPr id="14" name="TextBox 14"/>
          <p:cNvSpPr txBox="1"/>
          <p:nvPr/>
        </p:nvSpPr>
        <p:spPr>
          <a:xfrm>
            <a:off x="5863167" y="2245173"/>
            <a:ext cx="9454475" cy="917024"/>
          </a:xfrm>
          <a:prstGeom prst="rect">
            <a:avLst/>
          </a:prstGeom>
        </p:spPr>
        <p:txBody>
          <a:bodyPr lIns="0" tIns="0" rIns="0" bIns="0" rtlCol="0" anchor="t">
            <a:spAutoFit/>
          </a:bodyPr>
          <a:lstStyle/>
          <a:p>
            <a:pPr algn="l">
              <a:lnSpc>
                <a:spcPts val="3639"/>
              </a:lnSpc>
            </a:pPr>
            <a:r>
              <a:rPr lang="en-US" sz="2799" dirty="0" err="1">
                <a:solidFill>
                  <a:srgbClr val="F7F0EB"/>
                </a:solidFill>
                <a:latin typeface="Barlow Condensed Bold"/>
                <a:ea typeface="Barlow Condensed Bold"/>
                <a:cs typeface="Barlow Condensed Bold"/>
                <a:sym typeface="Barlow Condensed Bold"/>
              </a:rPr>
              <a:t>Lekarze</a:t>
            </a:r>
            <a:r>
              <a:rPr lang="en-US" sz="2799" dirty="0">
                <a:solidFill>
                  <a:srgbClr val="F7F0EB"/>
                </a:solidFill>
                <a:latin typeface="Barlow Condensed Bold"/>
                <a:ea typeface="Barlow Condensed Bold"/>
                <a:cs typeface="Barlow Condensed Bold"/>
                <a:sym typeface="Barlow Condensed Bold"/>
              </a:rPr>
              <a:t> </a:t>
            </a:r>
            <a:r>
              <a:rPr lang="en-US" sz="2799" dirty="0" err="1">
                <a:solidFill>
                  <a:srgbClr val="F7F0EB"/>
                </a:solidFill>
                <a:latin typeface="Barlow Condensed Bold"/>
                <a:ea typeface="Barlow Condensed Bold"/>
                <a:cs typeface="Barlow Condensed Bold"/>
                <a:sym typeface="Barlow Condensed Bold"/>
              </a:rPr>
              <a:t>weterynarii</a:t>
            </a:r>
            <a:r>
              <a:rPr lang="en-US" sz="2799" dirty="0">
                <a:solidFill>
                  <a:srgbClr val="F7F0EB"/>
                </a:solidFill>
                <a:latin typeface="Barlow Condensed Bold"/>
                <a:ea typeface="Barlow Condensed Bold"/>
                <a:cs typeface="Barlow Condensed Bold"/>
                <a:sym typeface="Barlow Condensed Bold"/>
              </a:rPr>
              <a:t> </a:t>
            </a:r>
            <a:r>
              <a:rPr lang="en-US" sz="2799" dirty="0" err="1">
                <a:solidFill>
                  <a:srgbClr val="F7F0EB"/>
                </a:solidFill>
                <a:latin typeface="Barlow Condensed Bold"/>
                <a:ea typeface="Barlow Condensed Bold"/>
                <a:cs typeface="Barlow Condensed Bold"/>
                <a:sym typeface="Barlow Condensed Bold"/>
              </a:rPr>
              <a:t>potrzebują</a:t>
            </a:r>
            <a:r>
              <a:rPr lang="en-US" sz="2799" dirty="0">
                <a:solidFill>
                  <a:srgbClr val="F7F0EB"/>
                </a:solidFill>
                <a:latin typeface="Barlow Condensed Bold"/>
                <a:ea typeface="Barlow Condensed Bold"/>
                <a:cs typeface="Barlow Condensed Bold"/>
                <a:sym typeface="Barlow Condensed Bold"/>
              </a:rPr>
              <a:t> </a:t>
            </a:r>
            <a:r>
              <a:rPr lang="en-US" sz="2799" dirty="0" err="1">
                <a:solidFill>
                  <a:srgbClr val="F7F0EB"/>
                </a:solidFill>
                <a:latin typeface="Barlow Condensed Bold"/>
                <a:ea typeface="Barlow Condensed Bold"/>
                <a:cs typeface="Barlow Condensed Bold"/>
                <a:sym typeface="Barlow Condensed Bold"/>
              </a:rPr>
              <a:t>antybiotyków</a:t>
            </a:r>
            <a:r>
              <a:rPr lang="en-US" sz="2799" dirty="0">
                <a:solidFill>
                  <a:srgbClr val="F7F0EB"/>
                </a:solidFill>
                <a:latin typeface="Barlow Condensed Bold"/>
                <a:ea typeface="Barlow Condensed Bold"/>
                <a:cs typeface="Barlow Condensed Bold"/>
                <a:sym typeface="Barlow Condensed Bold"/>
              </a:rPr>
              <a:t>, aby </a:t>
            </a:r>
            <a:r>
              <a:rPr lang="en-US" sz="2799" dirty="0" err="1">
                <a:solidFill>
                  <a:srgbClr val="F7F0EB"/>
                </a:solidFill>
                <a:latin typeface="Barlow Condensed Bold"/>
                <a:ea typeface="Barlow Condensed Bold"/>
                <a:cs typeface="Barlow Condensed Bold"/>
                <a:sym typeface="Barlow Condensed Bold"/>
              </a:rPr>
              <a:t>leczyć</a:t>
            </a:r>
            <a:r>
              <a:rPr lang="en-US" sz="2799" dirty="0">
                <a:solidFill>
                  <a:srgbClr val="F7F0EB"/>
                </a:solidFill>
                <a:latin typeface="Barlow Condensed Bold"/>
                <a:ea typeface="Barlow Condensed Bold"/>
                <a:cs typeface="Barlow Condensed Bold"/>
                <a:sym typeface="Barlow Condensed Bold"/>
              </a:rPr>
              <a:t> </a:t>
            </a:r>
            <a:r>
              <a:rPr lang="en-US" sz="2799" dirty="0" err="1">
                <a:solidFill>
                  <a:srgbClr val="F7F0EB"/>
                </a:solidFill>
                <a:latin typeface="Barlow Condensed Bold"/>
                <a:ea typeface="Barlow Condensed Bold"/>
                <a:cs typeface="Barlow Condensed Bold"/>
                <a:sym typeface="Barlow Condensed Bold"/>
              </a:rPr>
              <a:t>infekcje</a:t>
            </a:r>
            <a:r>
              <a:rPr lang="en-US" sz="2799" dirty="0">
                <a:solidFill>
                  <a:srgbClr val="F7F0EB"/>
                </a:solidFill>
                <a:latin typeface="Barlow Condensed Bold"/>
                <a:ea typeface="Barlow Condensed Bold"/>
                <a:cs typeface="Barlow Condensed Bold"/>
                <a:sym typeface="Barlow Condensed Bold"/>
              </a:rPr>
              <a:t> </a:t>
            </a:r>
            <a:r>
              <a:rPr lang="en-US" sz="2799" dirty="0" err="1">
                <a:solidFill>
                  <a:srgbClr val="F7F0EB"/>
                </a:solidFill>
                <a:latin typeface="Barlow Condensed Bold"/>
                <a:ea typeface="Barlow Condensed Bold"/>
                <a:cs typeface="Barlow Condensed Bold"/>
                <a:sym typeface="Barlow Condensed Bold"/>
              </a:rPr>
              <a:t>bakteryjne</a:t>
            </a:r>
            <a:r>
              <a:rPr lang="en-US" sz="2799" dirty="0">
                <a:solidFill>
                  <a:srgbClr val="F7F0EB"/>
                </a:solidFill>
                <a:latin typeface="Barlow Condensed Bold"/>
                <a:ea typeface="Barlow Condensed Bold"/>
                <a:cs typeface="Barlow Condensed Bold"/>
                <a:sym typeface="Barlow Condensed Bold"/>
              </a:rPr>
              <a:t> </a:t>
            </a:r>
            <a:r>
              <a:rPr lang="en-US" sz="2799" dirty="0" err="1">
                <a:solidFill>
                  <a:srgbClr val="F7F0EB"/>
                </a:solidFill>
                <a:latin typeface="Barlow Condensed Bold"/>
                <a:ea typeface="Barlow Condensed Bold"/>
                <a:cs typeface="Barlow Condensed Bold"/>
                <a:sym typeface="Barlow Condensed Bold"/>
              </a:rPr>
              <a:t>zarówno</a:t>
            </a:r>
            <a:r>
              <a:rPr lang="en-US" sz="2799" dirty="0">
                <a:solidFill>
                  <a:srgbClr val="F7F0EB"/>
                </a:solidFill>
                <a:latin typeface="Barlow Condensed Bold"/>
                <a:ea typeface="Barlow Condensed Bold"/>
                <a:cs typeface="Barlow Condensed Bold"/>
                <a:sym typeface="Barlow Condensed Bold"/>
              </a:rPr>
              <a:t> u </a:t>
            </a:r>
            <a:r>
              <a:rPr lang="en-US" sz="2799" dirty="0" err="1">
                <a:solidFill>
                  <a:srgbClr val="F7F0EB"/>
                </a:solidFill>
                <a:latin typeface="Barlow Condensed Bold"/>
                <a:ea typeface="Barlow Condensed Bold"/>
                <a:cs typeface="Barlow Condensed Bold"/>
                <a:sym typeface="Barlow Condensed Bold"/>
              </a:rPr>
              <a:t>zwierząt</a:t>
            </a:r>
            <a:r>
              <a:rPr lang="en-US" sz="2799" dirty="0">
                <a:solidFill>
                  <a:srgbClr val="F7F0EB"/>
                </a:solidFill>
                <a:latin typeface="Barlow Condensed Bold"/>
                <a:ea typeface="Barlow Condensed Bold"/>
                <a:cs typeface="Barlow Condensed Bold"/>
                <a:sym typeface="Barlow Condensed Bold"/>
              </a:rPr>
              <a:t> </a:t>
            </a:r>
            <a:r>
              <a:rPr lang="en-US" sz="2799" dirty="0" err="1">
                <a:solidFill>
                  <a:srgbClr val="F7F0EB"/>
                </a:solidFill>
                <a:latin typeface="Barlow Condensed Bold"/>
                <a:ea typeface="Barlow Condensed Bold"/>
                <a:cs typeface="Barlow Condensed Bold"/>
                <a:sym typeface="Barlow Condensed Bold"/>
              </a:rPr>
              <a:t>hodowlanych</a:t>
            </a:r>
            <a:r>
              <a:rPr lang="en-US" sz="2799" dirty="0">
                <a:solidFill>
                  <a:srgbClr val="F7F0EB"/>
                </a:solidFill>
                <a:latin typeface="Barlow Condensed Bold"/>
                <a:ea typeface="Barlow Condensed Bold"/>
                <a:cs typeface="Barlow Condensed Bold"/>
                <a:sym typeface="Barlow Condensed Bold"/>
              </a:rPr>
              <a:t>, jak </a:t>
            </a:r>
            <a:r>
              <a:rPr lang="en-US" sz="2799" dirty="0" err="1">
                <a:solidFill>
                  <a:srgbClr val="F7F0EB"/>
                </a:solidFill>
                <a:latin typeface="Barlow Condensed Bold"/>
                <a:ea typeface="Barlow Condensed Bold"/>
                <a:cs typeface="Barlow Condensed Bold"/>
                <a:sym typeface="Barlow Condensed Bold"/>
              </a:rPr>
              <a:t>i</a:t>
            </a:r>
            <a:r>
              <a:rPr lang="en-US" sz="2799" dirty="0">
                <a:solidFill>
                  <a:srgbClr val="F7F0EB"/>
                </a:solidFill>
                <a:latin typeface="Barlow Condensed Bold"/>
                <a:ea typeface="Barlow Condensed Bold"/>
                <a:cs typeface="Barlow Condensed Bold"/>
                <a:sym typeface="Barlow Condensed Bold"/>
              </a:rPr>
              <a:t> </a:t>
            </a:r>
            <a:r>
              <a:rPr lang="en-US" sz="2799" dirty="0" err="1">
                <a:solidFill>
                  <a:srgbClr val="F7F0EB"/>
                </a:solidFill>
                <a:latin typeface="Barlow Condensed Bold"/>
                <a:ea typeface="Barlow Condensed Bold"/>
                <a:cs typeface="Barlow Condensed Bold"/>
                <a:sym typeface="Barlow Condensed Bold"/>
              </a:rPr>
              <a:t>domowych</a:t>
            </a:r>
            <a:r>
              <a:rPr lang="en-US" sz="2799" dirty="0">
                <a:solidFill>
                  <a:srgbClr val="F7F0EB"/>
                </a:solidFill>
                <a:latin typeface="Barlow Condensed Bold"/>
                <a:ea typeface="Barlow Condensed Bold"/>
                <a:cs typeface="Barlow Condensed Bold"/>
                <a:sym typeface="Barlow Condensed Bold"/>
              </a:rPr>
              <a:t>.</a:t>
            </a:r>
          </a:p>
        </p:txBody>
      </p:sp>
      <p:sp>
        <p:nvSpPr>
          <p:cNvPr id="15" name="Freeform 15" descr="A close-up of a text  Description automatically generated"/>
          <p:cNvSpPr/>
          <p:nvPr/>
        </p:nvSpPr>
        <p:spPr>
          <a:xfrm>
            <a:off x="497802" y="125722"/>
            <a:ext cx="2426513" cy="1517753"/>
          </a:xfrm>
          <a:custGeom>
            <a:avLst/>
            <a:gdLst/>
            <a:ahLst/>
            <a:cxnLst/>
            <a:rect l="l" t="t" r="r" b="b"/>
            <a:pathLst>
              <a:path w="2426513" h="1517753">
                <a:moveTo>
                  <a:pt x="0" y="0"/>
                </a:moveTo>
                <a:lnTo>
                  <a:pt x="2426513" y="0"/>
                </a:lnTo>
                <a:lnTo>
                  <a:pt x="2426513" y="1517753"/>
                </a:lnTo>
                <a:lnTo>
                  <a:pt x="0" y="1517753"/>
                </a:lnTo>
                <a:lnTo>
                  <a:pt x="0" y="0"/>
                </a:lnTo>
                <a:close/>
              </a:path>
            </a:pathLst>
          </a:custGeom>
          <a:blipFill>
            <a:blip r:embed="rId4"/>
            <a:stretch>
              <a:fillRect r="-416617" b="-312971"/>
            </a:stretch>
          </a:blipFill>
        </p:spPr>
        <p:txBody>
          <a:bodyPr/>
          <a:lstStyle/>
          <a:p>
            <a:endParaRPr lang="pl-PL"/>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2" name="Rectangle 45">
            <a:extLst>
              <a:ext uri="{FF2B5EF4-FFF2-40B4-BE49-F238E27FC236}">
                <a16:creationId xmlns:a16="http://schemas.microsoft.com/office/drawing/2014/main" id="{472B52B5-CAED-474E-9C54-17CFA21A6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8287542"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5"/>
          <p:cNvSpPr txBox="1"/>
          <p:nvPr/>
        </p:nvSpPr>
        <p:spPr>
          <a:xfrm>
            <a:off x="826008" y="-788556"/>
            <a:ext cx="10222992" cy="2181077"/>
          </a:xfrm>
          <a:prstGeom prst="rect">
            <a:avLst/>
          </a:prstGeom>
        </p:spPr>
        <p:txBody>
          <a:bodyPr vert="horz" lIns="91440" tIns="45720" rIns="91440" bIns="45720" rtlCol="0" anchor="b">
            <a:normAutofit/>
          </a:bodyPr>
          <a:lstStyle/>
          <a:p>
            <a:pPr defTabSz="914400">
              <a:lnSpc>
                <a:spcPct val="90000"/>
              </a:lnSpc>
              <a:spcBef>
                <a:spcPct val="0"/>
              </a:spcBef>
              <a:spcAft>
                <a:spcPts val="600"/>
              </a:spcAft>
            </a:pPr>
            <a:endParaRPr lang="en-US" sz="4600" kern="1200" dirty="0">
              <a:solidFill>
                <a:schemeClr val="tx2"/>
              </a:solidFill>
              <a:latin typeface="+mj-lt"/>
              <a:ea typeface="+mj-ea"/>
              <a:cs typeface="+mj-cs"/>
            </a:endParaRPr>
          </a:p>
          <a:p>
            <a:pPr defTabSz="914400">
              <a:lnSpc>
                <a:spcPct val="90000"/>
              </a:lnSpc>
              <a:spcBef>
                <a:spcPct val="0"/>
              </a:spcBef>
              <a:spcAft>
                <a:spcPts val="600"/>
              </a:spcAft>
            </a:pPr>
            <a:r>
              <a:rPr lang="en-US" sz="4600" kern="1200" dirty="0" err="1">
                <a:solidFill>
                  <a:schemeClr val="tx2"/>
                </a:solidFill>
                <a:latin typeface="+mj-lt"/>
                <a:ea typeface="+mj-ea"/>
                <a:cs typeface="+mj-cs"/>
              </a:rPr>
              <a:t>Największe</a:t>
            </a:r>
            <a:r>
              <a:rPr lang="en-US" sz="4600" kern="1200" dirty="0">
                <a:solidFill>
                  <a:schemeClr val="tx2"/>
                </a:solidFill>
                <a:latin typeface="+mj-lt"/>
                <a:ea typeface="+mj-ea"/>
                <a:cs typeface="+mj-cs"/>
              </a:rPr>
              <a:t> </a:t>
            </a:r>
            <a:r>
              <a:rPr lang="en-US" sz="4600" kern="1200" dirty="0" err="1">
                <a:solidFill>
                  <a:schemeClr val="tx2"/>
                </a:solidFill>
                <a:latin typeface="+mj-lt"/>
                <a:ea typeface="+mj-ea"/>
                <a:cs typeface="+mj-cs"/>
              </a:rPr>
              <a:t>wyzwania</a:t>
            </a:r>
            <a:r>
              <a:rPr lang="en-US" sz="4600" kern="1200" dirty="0">
                <a:solidFill>
                  <a:schemeClr val="tx2"/>
                </a:solidFill>
                <a:latin typeface="+mj-lt"/>
                <a:ea typeface="+mj-ea"/>
                <a:cs typeface="+mj-cs"/>
              </a:rPr>
              <a:t> w </a:t>
            </a:r>
            <a:r>
              <a:rPr lang="en-US" sz="4600" kern="1200" dirty="0" err="1">
                <a:solidFill>
                  <a:schemeClr val="tx2"/>
                </a:solidFill>
                <a:latin typeface="+mj-lt"/>
                <a:ea typeface="+mj-ea"/>
                <a:cs typeface="+mj-cs"/>
              </a:rPr>
              <a:t>rozwoju</a:t>
            </a:r>
            <a:r>
              <a:rPr lang="en-US" sz="4600" kern="1200" dirty="0">
                <a:solidFill>
                  <a:schemeClr val="tx2"/>
                </a:solidFill>
                <a:latin typeface="+mj-lt"/>
                <a:ea typeface="+mj-ea"/>
                <a:cs typeface="+mj-cs"/>
              </a:rPr>
              <a:t> </a:t>
            </a:r>
            <a:r>
              <a:rPr lang="en-US" sz="4600" kern="1200" dirty="0" err="1">
                <a:solidFill>
                  <a:schemeClr val="tx2"/>
                </a:solidFill>
                <a:latin typeface="+mj-lt"/>
                <a:ea typeface="+mj-ea"/>
                <a:cs typeface="+mj-cs"/>
              </a:rPr>
              <a:t>nowych</a:t>
            </a:r>
            <a:r>
              <a:rPr lang="en-US" sz="4600" kern="1200" dirty="0">
                <a:solidFill>
                  <a:schemeClr val="tx2"/>
                </a:solidFill>
                <a:latin typeface="+mj-lt"/>
                <a:ea typeface="+mj-ea"/>
                <a:cs typeface="+mj-cs"/>
              </a:rPr>
              <a:t> </a:t>
            </a:r>
            <a:r>
              <a:rPr lang="en-US" sz="4600" kern="1200" dirty="0" err="1">
                <a:solidFill>
                  <a:schemeClr val="tx2"/>
                </a:solidFill>
                <a:latin typeface="+mj-lt"/>
                <a:ea typeface="+mj-ea"/>
                <a:cs typeface="+mj-cs"/>
              </a:rPr>
              <a:t>antybiotyków</a:t>
            </a:r>
            <a:endParaRPr lang="en-US" sz="4600" kern="1200" spc="-91" dirty="0">
              <a:solidFill>
                <a:schemeClr val="tx2"/>
              </a:solidFill>
              <a:latin typeface="+mj-lt"/>
              <a:ea typeface="+mj-ea"/>
              <a:cs typeface="+mj-cs"/>
              <a:sym typeface="Futura"/>
            </a:endParaRPr>
          </a:p>
        </p:txBody>
      </p:sp>
      <p:pic>
        <p:nvPicPr>
          <p:cNvPr id="10" name="Picture 6" descr="Żółte-pomarańczowe i białe kapsułki">
            <a:extLst>
              <a:ext uri="{FF2B5EF4-FFF2-40B4-BE49-F238E27FC236}">
                <a16:creationId xmlns:a16="http://schemas.microsoft.com/office/drawing/2014/main" id="{B4E1AC65-39CE-4D1E-955C-150F13B10622}"/>
              </a:ext>
            </a:extLst>
          </p:cNvPr>
          <p:cNvPicPr>
            <a:picLocks noChangeAspect="1"/>
          </p:cNvPicPr>
          <p:nvPr/>
        </p:nvPicPr>
        <p:blipFill>
          <a:blip r:embed="rId3">
            <a:alphaModFix/>
          </a:blip>
          <a:srcRect t="7455" r="-1" b="6442"/>
          <a:stretch/>
        </p:blipFill>
        <p:spPr>
          <a:xfrm>
            <a:off x="11987154" y="-4087"/>
            <a:ext cx="6096064" cy="3503585"/>
          </a:xfrm>
          <a:custGeom>
            <a:avLst/>
            <a:gdLst/>
            <a:ahLst/>
            <a:cxnLst/>
            <a:rect l="l" t="t" r="r" b="b"/>
            <a:pathLst>
              <a:path w="4548867" h="2614366">
                <a:moveTo>
                  <a:pt x="28132" y="0"/>
                </a:moveTo>
                <a:lnTo>
                  <a:pt x="4520736" y="0"/>
                </a:lnTo>
                <a:lnTo>
                  <a:pt x="4537124" y="107385"/>
                </a:lnTo>
                <a:cubicBezTo>
                  <a:pt x="4544889" y="183845"/>
                  <a:pt x="4548867" y="261424"/>
                  <a:pt x="4548867" y="339933"/>
                </a:cubicBezTo>
                <a:cubicBezTo>
                  <a:pt x="4548867" y="1596068"/>
                  <a:pt x="3530568" y="2614366"/>
                  <a:pt x="2274434" y="2614366"/>
                </a:cubicBezTo>
                <a:cubicBezTo>
                  <a:pt x="1018299" y="2614366"/>
                  <a:pt x="0" y="1596068"/>
                  <a:pt x="0" y="339933"/>
                </a:cubicBezTo>
                <a:cubicBezTo>
                  <a:pt x="0" y="261424"/>
                  <a:pt x="3978" y="183845"/>
                  <a:pt x="11743" y="107385"/>
                </a:cubicBezTo>
                <a:close/>
              </a:path>
            </a:pathLst>
          </a:custGeom>
          <a:effectLst>
            <a:softEdge rad="0"/>
          </a:effectLst>
        </p:spPr>
      </p:pic>
      <p:sp>
        <p:nvSpPr>
          <p:cNvPr id="63" name="pole tekstowe 62">
            <a:extLst>
              <a:ext uri="{FF2B5EF4-FFF2-40B4-BE49-F238E27FC236}">
                <a16:creationId xmlns:a16="http://schemas.microsoft.com/office/drawing/2014/main" id="{02C7663A-6910-BDC9-4AE0-F58E16748B20}"/>
              </a:ext>
            </a:extLst>
          </p:cNvPr>
          <p:cNvSpPr txBox="1"/>
          <p:nvPr/>
        </p:nvSpPr>
        <p:spPr>
          <a:xfrm>
            <a:off x="826008" y="2476500"/>
            <a:ext cx="9786792" cy="6538756"/>
          </a:xfrm>
          <a:prstGeom prst="rect">
            <a:avLst/>
          </a:prstGeom>
        </p:spPr>
        <p:txBody>
          <a:bodyPr vert="horz" lIns="91440" tIns="45720" rIns="91440" bIns="45720" rtlCol="0" anchor="ctr">
            <a:noAutofit/>
          </a:bodyPr>
          <a:lstStyle/>
          <a:p>
            <a:pPr indent="-228600" defTabSz="914400">
              <a:lnSpc>
                <a:spcPct val="90000"/>
              </a:lnSpc>
              <a:spcAft>
                <a:spcPts val="600"/>
              </a:spcAft>
              <a:buFont typeface="Arial" panose="020B0604020202020204" pitchFamily="34" charset="0"/>
              <a:buChar char="•"/>
            </a:pPr>
            <a:r>
              <a:rPr lang="en-US" sz="2800" b="1" dirty="0" err="1">
                <a:solidFill>
                  <a:schemeClr val="tx2"/>
                </a:solidFill>
                <a:latin typeface="Oswald" panose="00000500000000000000" pitchFamily="2" charset="-18"/>
              </a:rPr>
              <a:t>Oporność</a:t>
            </a:r>
            <a:r>
              <a:rPr lang="en-US" sz="2800" b="1" dirty="0">
                <a:solidFill>
                  <a:schemeClr val="tx2"/>
                </a:solidFill>
                <a:latin typeface="Oswald" panose="00000500000000000000" pitchFamily="2" charset="-18"/>
              </a:rPr>
              <a:t> </a:t>
            </a:r>
            <a:r>
              <a:rPr lang="en-US" sz="2800" b="1" dirty="0" err="1">
                <a:solidFill>
                  <a:schemeClr val="tx2"/>
                </a:solidFill>
                <a:latin typeface="Oswald" panose="00000500000000000000" pitchFamily="2" charset="-18"/>
              </a:rPr>
              <a:t>bakterii</a:t>
            </a:r>
            <a:r>
              <a:rPr lang="en-US" sz="2800" dirty="0">
                <a:solidFill>
                  <a:schemeClr val="tx2"/>
                </a:solidFill>
                <a:latin typeface="Oswald" panose="00000500000000000000" pitchFamily="2" charset="-18"/>
              </a:rPr>
              <a:t> – </a:t>
            </a:r>
            <a:r>
              <a:rPr lang="en-US" sz="2800" dirty="0" err="1">
                <a:solidFill>
                  <a:schemeClr val="tx2"/>
                </a:solidFill>
                <a:latin typeface="Oswald" panose="00000500000000000000" pitchFamily="2" charset="-18"/>
              </a:rPr>
              <a:t>szybka</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adaptacja</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bakterii</a:t>
            </a:r>
            <a:r>
              <a:rPr lang="en-US" sz="2800" dirty="0">
                <a:solidFill>
                  <a:schemeClr val="tx2"/>
                </a:solidFill>
                <a:latin typeface="Oswald" panose="00000500000000000000" pitchFamily="2" charset="-18"/>
              </a:rPr>
              <a:t> do </a:t>
            </a:r>
            <a:r>
              <a:rPr lang="en-US" sz="2800" dirty="0" err="1">
                <a:solidFill>
                  <a:schemeClr val="tx2"/>
                </a:solidFill>
                <a:latin typeface="Oswald" panose="00000500000000000000" pitchFamily="2" charset="-18"/>
              </a:rPr>
              <a:t>nowych</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leków</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wzrost</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liczby</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szczepów</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opornych</a:t>
            </a:r>
            <a:r>
              <a:rPr lang="en-US" sz="2800" dirty="0">
                <a:solidFill>
                  <a:schemeClr val="tx2"/>
                </a:solidFill>
                <a:latin typeface="Oswald" panose="00000500000000000000" pitchFamily="2" charset="-18"/>
              </a:rPr>
              <a:t>.</a:t>
            </a:r>
          </a:p>
          <a:p>
            <a:pPr indent="-228600" defTabSz="914400">
              <a:lnSpc>
                <a:spcPct val="90000"/>
              </a:lnSpc>
              <a:spcAft>
                <a:spcPts val="600"/>
              </a:spcAft>
              <a:buFont typeface="Arial" panose="020B0604020202020204" pitchFamily="34" charset="0"/>
              <a:buChar char="•"/>
            </a:pPr>
            <a:r>
              <a:rPr lang="en-US" sz="2800" b="1" dirty="0" err="1">
                <a:solidFill>
                  <a:schemeClr val="tx2"/>
                </a:solidFill>
                <a:latin typeface="Oswald" panose="00000500000000000000" pitchFamily="2" charset="-18"/>
              </a:rPr>
              <a:t>Złożoność</a:t>
            </a:r>
            <a:r>
              <a:rPr lang="en-US" sz="2800" b="1" dirty="0">
                <a:solidFill>
                  <a:schemeClr val="tx2"/>
                </a:solidFill>
                <a:latin typeface="Oswald" panose="00000500000000000000" pitchFamily="2" charset="-18"/>
              </a:rPr>
              <a:t> </a:t>
            </a:r>
            <a:r>
              <a:rPr lang="en-US" sz="2800" b="1" dirty="0" err="1">
                <a:solidFill>
                  <a:schemeClr val="tx2"/>
                </a:solidFill>
                <a:latin typeface="Oswald" panose="00000500000000000000" pitchFamily="2" charset="-18"/>
              </a:rPr>
              <a:t>badań</a:t>
            </a:r>
            <a:r>
              <a:rPr lang="en-US" sz="2800" dirty="0">
                <a:solidFill>
                  <a:schemeClr val="tx2"/>
                </a:solidFill>
                <a:latin typeface="Oswald" panose="00000500000000000000" pitchFamily="2" charset="-18"/>
              </a:rPr>
              <a:t> – </a:t>
            </a:r>
            <a:r>
              <a:rPr lang="en-US" sz="2800" dirty="0" err="1">
                <a:solidFill>
                  <a:schemeClr val="tx2"/>
                </a:solidFill>
                <a:latin typeface="Oswald" panose="00000500000000000000" pitchFamily="2" charset="-18"/>
              </a:rPr>
              <a:t>długotrwałe</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i</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kosztowne</a:t>
            </a:r>
            <a:r>
              <a:rPr lang="en-US" sz="2800" dirty="0">
                <a:solidFill>
                  <a:schemeClr val="tx2"/>
                </a:solidFill>
                <a:latin typeface="Oswald" panose="00000500000000000000" pitchFamily="2" charset="-18"/>
              </a:rPr>
              <a:t> testy in vitro </a:t>
            </a:r>
            <a:r>
              <a:rPr lang="en-US" sz="2800" dirty="0" err="1">
                <a:solidFill>
                  <a:schemeClr val="tx2"/>
                </a:solidFill>
                <a:latin typeface="Oswald" panose="00000500000000000000" pitchFamily="2" charset="-18"/>
              </a:rPr>
              <a:t>i</a:t>
            </a:r>
            <a:r>
              <a:rPr lang="en-US" sz="2800" dirty="0">
                <a:solidFill>
                  <a:schemeClr val="tx2"/>
                </a:solidFill>
                <a:latin typeface="Oswald" panose="00000500000000000000" pitchFamily="2" charset="-18"/>
              </a:rPr>
              <a:t> in vivo, </a:t>
            </a:r>
            <a:r>
              <a:rPr lang="en-US" sz="2800" dirty="0" err="1">
                <a:solidFill>
                  <a:schemeClr val="tx2"/>
                </a:solidFill>
                <a:latin typeface="Oswald" panose="00000500000000000000" pitchFamily="2" charset="-18"/>
              </a:rPr>
              <a:t>wymagające</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skomplikowanych</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badań</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klinicznych</a:t>
            </a:r>
            <a:r>
              <a:rPr lang="en-US" sz="2800" dirty="0">
                <a:solidFill>
                  <a:schemeClr val="tx2"/>
                </a:solidFill>
                <a:latin typeface="Oswald" panose="00000500000000000000" pitchFamily="2" charset="-18"/>
              </a:rPr>
              <a:t>.</a:t>
            </a:r>
          </a:p>
          <a:p>
            <a:pPr indent="-228600" defTabSz="914400">
              <a:lnSpc>
                <a:spcPct val="90000"/>
              </a:lnSpc>
              <a:spcAft>
                <a:spcPts val="600"/>
              </a:spcAft>
              <a:buFont typeface="Arial" panose="020B0604020202020204" pitchFamily="34" charset="0"/>
              <a:buChar char="•"/>
            </a:pPr>
            <a:r>
              <a:rPr lang="en-US" sz="2800" b="1" dirty="0" err="1">
                <a:solidFill>
                  <a:schemeClr val="tx2"/>
                </a:solidFill>
                <a:latin typeface="Oswald" panose="00000500000000000000" pitchFamily="2" charset="-18"/>
              </a:rPr>
              <a:t>Wysokie</a:t>
            </a:r>
            <a:r>
              <a:rPr lang="en-US" sz="2800" b="1" dirty="0">
                <a:solidFill>
                  <a:schemeClr val="tx2"/>
                </a:solidFill>
                <a:latin typeface="Oswald" panose="00000500000000000000" pitchFamily="2" charset="-18"/>
              </a:rPr>
              <a:t> </a:t>
            </a:r>
            <a:r>
              <a:rPr lang="en-US" sz="2800" b="1" dirty="0" err="1">
                <a:solidFill>
                  <a:schemeClr val="tx2"/>
                </a:solidFill>
                <a:latin typeface="Oswald" panose="00000500000000000000" pitchFamily="2" charset="-18"/>
              </a:rPr>
              <a:t>koszty</a:t>
            </a:r>
            <a:r>
              <a:rPr lang="en-US" sz="2800" dirty="0">
                <a:solidFill>
                  <a:schemeClr val="tx2"/>
                </a:solidFill>
                <a:latin typeface="Oswald" panose="00000500000000000000" pitchFamily="2" charset="-18"/>
              </a:rPr>
              <a:t> – </a:t>
            </a:r>
            <a:r>
              <a:rPr lang="en-US" sz="2800" dirty="0" err="1">
                <a:solidFill>
                  <a:schemeClr val="tx2"/>
                </a:solidFill>
                <a:latin typeface="Oswald" panose="00000500000000000000" pitchFamily="2" charset="-18"/>
              </a:rPr>
              <a:t>miliardowe</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nakłady</a:t>
            </a:r>
            <a:r>
              <a:rPr lang="en-US" sz="2800" dirty="0">
                <a:solidFill>
                  <a:schemeClr val="tx2"/>
                </a:solidFill>
                <a:latin typeface="Oswald" panose="00000500000000000000" pitchFamily="2" charset="-18"/>
              </a:rPr>
              <a:t> na </a:t>
            </a:r>
            <a:r>
              <a:rPr lang="en-US" sz="2800" dirty="0" err="1">
                <a:solidFill>
                  <a:schemeClr val="tx2"/>
                </a:solidFill>
                <a:latin typeface="Oswald" panose="00000500000000000000" pitchFamily="2" charset="-18"/>
              </a:rPr>
              <a:t>badania</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i</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niska</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rentowność</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antybiotyków</a:t>
            </a:r>
            <a:r>
              <a:rPr lang="en-US" sz="2800" dirty="0">
                <a:solidFill>
                  <a:schemeClr val="tx2"/>
                </a:solidFill>
                <a:latin typeface="Oswald" panose="00000500000000000000" pitchFamily="2" charset="-18"/>
              </a:rPr>
              <a:t>.</a:t>
            </a:r>
          </a:p>
          <a:p>
            <a:pPr indent="-228600" defTabSz="914400">
              <a:lnSpc>
                <a:spcPct val="90000"/>
              </a:lnSpc>
              <a:spcAft>
                <a:spcPts val="600"/>
              </a:spcAft>
              <a:buFont typeface="Arial" panose="020B0604020202020204" pitchFamily="34" charset="0"/>
              <a:buChar char="•"/>
            </a:pPr>
            <a:r>
              <a:rPr lang="en-US" sz="2800" b="1" dirty="0" err="1">
                <a:solidFill>
                  <a:schemeClr val="tx2"/>
                </a:solidFill>
                <a:latin typeface="Oswald" panose="00000500000000000000" pitchFamily="2" charset="-18"/>
              </a:rPr>
              <a:t>Regulacje</a:t>
            </a:r>
            <a:r>
              <a:rPr lang="en-US" sz="2800" dirty="0">
                <a:solidFill>
                  <a:schemeClr val="tx2"/>
                </a:solidFill>
                <a:latin typeface="Oswald" panose="00000500000000000000" pitchFamily="2" charset="-18"/>
              </a:rPr>
              <a:t> – </a:t>
            </a:r>
            <a:r>
              <a:rPr lang="en-US" sz="2800" dirty="0" err="1">
                <a:solidFill>
                  <a:schemeClr val="tx2"/>
                </a:solidFill>
                <a:latin typeface="Oswald" panose="00000500000000000000" pitchFamily="2" charset="-18"/>
              </a:rPr>
              <a:t>długi</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proces</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zatwierdzania</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przez</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agencje</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regulacyjne</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ścisłe</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normy</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bezpieczeństwa</a:t>
            </a:r>
            <a:r>
              <a:rPr lang="en-US" sz="2800" dirty="0">
                <a:solidFill>
                  <a:schemeClr val="tx2"/>
                </a:solidFill>
                <a:latin typeface="Oswald" panose="00000500000000000000" pitchFamily="2" charset="-18"/>
              </a:rPr>
              <a:t>.</a:t>
            </a:r>
          </a:p>
          <a:p>
            <a:pPr indent="-228600" defTabSz="914400">
              <a:lnSpc>
                <a:spcPct val="90000"/>
              </a:lnSpc>
              <a:spcAft>
                <a:spcPts val="600"/>
              </a:spcAft>
              <a:buFont typeface="Arial" panose="020B0604020202020204" pitchFamily="34" charset="0"/>
              <a:buChar char="•"/>
            </a:pPr>
            <a:r>
              <a:rPr lang="en-US" sz="2800" b="1" dirty="0" err="1">
                <a:solidFill>
                  <a:schemeClr val="tx2"/>
                </a:solidFill>
                <a:latin typeface="Oswald" panose="00000500000000000000" pitchFamily="2" charset="-18"/>
              </a:rPr>
              <a:t>Ograniczony</a:t>
            </a:r>
            <a:r>
              <a:rPr lang="en-US" sz="2800" b="1" dirty="0">
                <a:solidFill>
                  <a:schemeClr val="tx2"/>
                </a:solidFill>
                <a:latin typeface="Oswald" panose="00000500000000000000" pitchFamily="2" charset="-18"/>
              </a:rPr>
              <a:t> </a:t>
            </a:r>
            <a:r>
              <a:rPr lang="en-US" sz="2800" b="1" dirty="0" err="1">
                <a:solidFill>
                  <a:schemeClr val="tx2"/>
                </a:solidFill>
                <a:latin typeface="Oswald" panose="00000500000000000000" pitchFamily="2" charset="-18"/>
              </a:rPr>
              <a:t>rynek</a:t>
            </a:r>
            <a:r>
              <a:rPr lang="en-US" sz="2800" dirty="0">
                <a:solidFill>
                  <a:schemeClr val="tx2"/>
                </a:solidFill>
                <a:latin typeface="Oswald" panose="00000500000000000000" pitchFamily="2" charset="-18"/>
              </a:rPr>
              <a:t> – </a:t>
            </a:r>
            <a:r>
              <a:rPr lang="en-US" sz="2800" dirty="0" err="1">
                <a:solidFill>
                  <a:schemeClr val="tx2"/>
                </a:solidFill>
                <a:latin typeface="Oswald" panose="00000500000000000000" pitchFamily="2" charset="-18"/>
              </a:rPr>
              <a:t>mała</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rentowność</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i</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niskie</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zapotrzebowanie</a:t>
            </a:r>
            <a:r>
              <a:rPr lang="en-US" sz="2800" dirty="0">
                <a:solidFill>
                  <a:schemeClr val="tx2"/>
                </a:solidFill>
                <a:latin typeface="Oswald" panose="00000500000000000000" pitchFamily="2" charset="-18"/>
              </a:rPr>
              <a:t> na </a:t>
            </a:r>
            <a:r>
              <a:rPr lang="en-US" sz="2800" dirty="0" err="1">
                <a:solidFill>
                  <a:schemeClr val="tx2"/>
                </a:solidFill>
                <a:latin typeface="Oswald" panose="00000500000000000000" pitchFamily="2" charset="-18"/>
              </a:rPr>
              <a:t>antybiotyki</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ostatniej</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szansy</a:t>
            </a:r>
            <a:r>
              <a:rPr lang="en-US" sz="2800" dirty="0">
                <a:solidFill>
                  <a:schemeClr val="tx2"/>
                </a:solidFill>
                <a:latin typeface="Oswald" panose="00000500000000000000" pitchFamily="2" charset="-18"/>
              </a:rPr>
              <a:t>”.</a:t>
            </a:r>
          </a:p>
          <a:p>
            <a:pPr indent="-228600" defTabSz="914400">
              <a:lnSpc>
                <a:spcPct val="90000"/>
              </a:lnSpc>
              <a:spcAft>
                <a:spcPts val="600"/>
              </a:spcAft>
              <a:buFont typeface="Arial" panose="020B0604020202020204" pitchFamily="34" charset="0"/>
              <a:buChar char="•"/>
            </a:pPr>
            <a:r>
              <a:rPr lang="en-US" sz="2800" b="1" dirty="0" err="1">
                <a:solidFill>
                  <a:schemeClr val="tx2"/>
                </a:solidFill>
                <a:latin typeface="Oswald" panose="00000500000000000000" pitchFamily="2" charset="-18"/>
              </a:rPr>
              <a:t>Odpowiedzialne</a:t>
            </a:r>
            <a:r>
              <a:rPr lang="en-US" sz="2800" b="1" dirty="0">
                <a:solidFill>
                  <a:schemeClr val="tx2"/>
                </a:solidFill>
                <a:latin typeface="Oswald" panose="00000500000000000000" pitchFamily="2" charset="-18"/>
              </a:rPr>
              <a:t> </a:t>
            </a:r>
            <a:r>
              <a:rPr lang="en-US" sz="2800" b="1" dirty="0" err="1">
                <a:solidFill>
                  <a:schemeClr val="tx2"/>
                </a:solidFill>
                <a:latin typeface="Oswald" panose="00000500000000000000" pitchFamily="2" charset="-18"/>
              </a:rPr>
              <a:t>stosowanie</a:t>
            </a:r>
            <a:r>
              <a:rPr lang="en-US" sz="2800" dirty="0">
                <a:solidFill>
                  <a:schemeClr val="tx2"/>
                </a:solidFill>
                <a:latin typeface="Oswald" panose="00000500000000000000" pitchFamily="2" charset="-18"/>
              </a:rPr>
              <a:t> – </a:t>
            </a:r>
            <a:r>
              <a:rPr lang="en-US" sz="2800" dirty="0" err="1">
                <a:solidFill>
                  <a:schemeClr val="tx2"/>
                </a:solidFill>
                <a:latin typeface="Oswald" panose="00000500000000000000" pitchFamily="2" charset="-18"/>
              </a:rPr>
              <a:t>konieczność</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ograniczenia</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stosowania</a:t>
            </a:r>
            <a:r>
              <a:rPr lang="en-US" sz="2800" dirty="0">
                <a:solidFill>
                  <a:schemeClr val="tx2"/>
                </a:solidFill>
                <a:latin typeface="Oswald" panose="00000500000000000000" pitchFamily="2" charset="-18"/>
              </a:rPr>
              <a:t>, by </a:t>
            </a:r>
            <a:r>
              <a:rPr lang="en-US" sz="2800" dirty="0" err="1">
                <a:solidFill>
                  <a:schemeClr val="tx2"/>
                </a:solidFill>
                <a:latin typeface="Oswald" panose="00000500000000000000" pitchFamily="2" charset="-18"/>
              </a:rPr>
              <a:t>zapobiegać</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oporności</a:t>
            </a:r>
            <a:r>
              <a:rPr lang="en-US" sz="2800" dirty="0">
                <a:solidFill>
                  <a:schemeClr val="tx2"/>
                </a:solidFill>
                <a:latin typeface="Oswald" panose="00000500000000000000" pitchFamily="2" charset="-18"/>
              </a:rPr>
              <a:t>.</a:t>
            </a:r>
          </a:p>
          <a:p>
            <a:pPr indent="-228600" defTabSz="914400">
              <a:lnSpc>
                <a:spcPct val="90000"/>
              </a:lnSpc>
              <a:spcAft>
                <a:spcPts val="600"/>
              </a:spcAft>
              <a:buFont typeface="Arial" panose="020B0604020202020204" pitchFamily="34" charset="0"/>
              <a:buChar char="•"/>
            </a:pPr>
            <a:r>
              <a:rPr lang="en-US" sz="2800" b="1" dirty="0" err="1">
                <a:solidFill>
                  <a:schemeClr val="tx2"/>
                </a:solidFill>
                <a:latin typeface="Oswald" panose="00000500000000000000" pitchFamily="2" charset="-18"/>
              </a:rPr>
              <a:t>Konsekwencje</a:t>
            </a:r>
            <a:r>
              <a:rPr lang="en-US" sz="2800" b="1" dirty="0">
                <a:solidFill>
                  <a:schemeClr val="tx2"/>
                </a:solidFill>
                <a:latin typeface="Oswald" panose="00000500000000000000" pitchFamily="2" charset="-18"/>
              </a:rPr>
              <a:t> </a:t>
            </a:r>
            <a:r>
              <a:rPr lang="en-US" sz="2800" b="1" dirty="0" err="1">
                <a:solidFill>
                  <a:schemeClr val="tx2"/>
                </a:solidFill>
                <a:latin typeface="Oswald" panose="00000500000000000000" pitchFamily="2" charset="-18"/>
              </a:rPr>
              <a:t>środowiskowe</a:t>
            </a:r>
            <a:r>
              <a:rPr lang="en-US" sz="2800" dirty="0">
                <a:solidFill>
                  <a:schemeClr val="tx2"/>
                </a:solidFill>
                <a:latin typeface="Oswald" panose="00000500000000000000" pitchFamily="2" charset="-18"/>
              </a:rPr>
              <a:t> – </a:t>
            </a:r>
            <a:r>
              <a:rPr lang="en-US" sz="2800" dirty="0" err="1">
                <a:solidFill>
                  <a:schemeClr val="tx2"/>
                </a:solidFill>
                <a:latin typeface="Oswald" panose="00000500000000000000" pitchFamily="2" charset="-18"/>
              </a:rPr>
              <a:t>wpływ</a:t>
            </a:r>
            <a:r>
              <a:rPr lang="en-US" sz="2800" dirty="0">
                <a:solidFill>
                  <a:schemeClr val="tx2"/>
                </a:solidFill>
                <a:latin typeface="Oswald" panose="00000500000000000000" pitchFamily="2" charset="-18"/>
              </a:rPr>
              <a:t> na </a:t>
            </a:r>
            <a:r>
              <a:rPr lang="en-US" sz="2800" dirty="0" err="1">
                <a:solidFill>
                  <a:schemeClr val="tx2"/>
                </a:solidFill>
                <a:latin typeface="Oswald" panose="00000500000000000000" pitchFamily="2" charset="-18"/>
              </a:rPr>
              <a:t>zdrowie</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publiczne</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i</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zanieczyszczenie</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środowiska</a:t>
            </a:r>
            <a:r>
              <a:rPr lang="en-US" sz="2800" dirty="0">
                <a:solidFill>
                  <a:schemeClr val="tx2"/>
                </a:solidFill>
                <a:latin typeface="Oswald" panose="00000500000000000000" pitchFamily="2" charset="-18"/>
              </a:rPr>
              <a:t>.</a:t>
            </a:r>
          </a:p>
          <a:p>
            <a:pPr indent="-228600" defTabSz="914400">
              <a:lnSpc>
                <a:spcPct val="90000"/>
              </a:lnSpc>
              <a:spcAft>
                <a:spcPts val="600"/>
              </a:spcAft>
              <a:buFont typeface="Arial" panose="020B0604020202020204" pitchFamily="34" charset="0"/>
              <a:buChar char="•"/>
            </a:pPr>
            <a:r>
              <a:rPr lang="en-US" sz="2800" b="1" dirty="0" err="1">
                <a:solidFill>
                  <a:schemeClr val="tx2"/>
                </a:solidFill>
                <a:latin typeface="Oswald" panose="00000500000000000000" pitchFamily="2" charset="-18"/>
              </a:rPr>
              <a:t>Brak</a:t>
            </a:r>
            <a:r>
              <a:rPr lang="en-US" sz="2800" b="1" dirty="0">
                <a:solidFill>
                  <a:schemeClr val="tx2"/>
                </a:solidFill>
                <a:latin typeface="Oswald" panose="00000500000000000000" pitchFamily="2" charset="-18"/>
              </a:rPr>
              <a:t> </a:t>
            </a:r>
            <a:r>
              <a:rPr lang="en-US" sz="2800" b="1" dirty="0" err="1">
                <a:solidFill>
                  <a:schemeClr val="tx2"/>
                </a:solidFill>
                <a:latin typeface="Oswald" panose="00000500000000000000" pitchFamily="2" charset="-18"/>
              </a:rPr>
              <a:t>nowych</a:t>
            </a:r>
            <a:r>
              <a:rPr lang="en-US" sz="2800" b="1" dirty="0">
                <a:solidFill>
                  <a:schemeClr val="tx2"/>
                </a:solidFill>
                <a:latin typeface="Oswald" panose="00000500000000000000" pitchFamily="2" charset="-18"/>
              </a:rPr>
              <a:t> </a:t>
            </a:r>
            <a:r>
              <a:rPr lang="en-US" sz="2800" b="1" dirty="0" err="1">
                <a:solidFill>
                  <a:schemeClr val="tx2"/>
                </a:solidFill>
                <a:latin typeface="Oswald" panose="00000500000000000000" pitchFamily="2" charset="-18"/>
              </a:rPr>
              <a:t>celów</a:t>
            </a:r>
            <a:r>
              <a:rPr lang="en-US" sz="2800" b="1" dirty="0">
                <a:solidFill>
                  <a:schemeClr val="tx2"/>
                </a:solidFill>
                <a:latin typeface="Oswald" panose="00000500000000000000" pitchFamily="2" charset="-18"/>
              </a:rPr>
              <a:t> </a:t>
            </a:r>
            <a:r>
              <a:rPr lang="en-US" sz="2800" b="1" dirty="0" err="1">
                <a:solidFill>
                  <a:schemeClr val="tx2"/>
                </a:solidFill>
                <a:latin typeface="Oswald" panose="00000500000000000000" pitchFamily="2" charset="-18"/>
              </a:rPr>
              <a:t>terapeutycznych</a:t>
            </a:r>
            <a:r>
              <a:rPr lang="en-US" sz="2800" dirty="0">
                <a:solidFill>
                  <a:schemeClr val="tx2"/>
                </a:solidFill>
                <a:latin typeface="Oswald" panose="00000500000000000000" pitchFamily="2" charset="-18"/>
              </a:rPr>
              <a:t> – </a:t>
            </a:r>
            <a:r>
              <a:rPr lang="en-US" sz="2800" dirty="0" err="1">
                <a:solidFill>
                  <a:schemeClr val="tx2"/>
                </a:solidFill>
                <a:latin typeface="Oswald" panose="00000500000000000000" pitchFamily="2" charset="-18"/>
              </a:rPr>
              <a:t>ograniczona</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liczba</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nowych</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mechanizmów</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działania</a:t>
            </a:r>
            <a:r>
              <a:rPr lang="en-US" sz="2800" dirty="0">
                <a:solidFill>
                  <a:schemeClr val="tx2"/>
                </a:solidFill>
                <a:latin typeface="Oswald" panose="00000500000000000000" pitchFamily="2" charset="-18"/>
              </a:rPr>
              <a:t>.</a:t>
            </a:r>
          </a:p>
          <a:p>
            <a:pPr indent="-228600" defTabSz="914400">
              <a:lnSpc>
                <a:spcPct val="90000"/>
              </a:lnSpc>
              <a:spcAft>
                <a:spcPts val="600"/>
              </a:spcAft>
              <a:buFont typeface="Arial" panose="020B0604020202020204" pitchFamily="34" charset="0"/>
              <a:buChar char="•"/>
            </a:pPr>
            <a:r>
              <a:rPr lang="en-US" sz="2800" b="1" dirty="0" err="1">
                <a:solidFill>
                  <a:schemeClr val="tx2"/>
                </a:solidFill>
                <a:latin typeface="Oswald" panose="00000500000000000000" pitchFamily="2" charset="-18"/>
              </a:rPr>
              <a:t>Niedobór</a:t>
            </a:r>
            <a:r>
              <a:rPr lang="en-US" sz="2800" b="1" dirty="0">
                <a:solidFill>
                  <a:schemeClr val="tx2"/>
                </a:solidFill>
                <a:latin typeface="Oswald" panose="00000500000000000000" pitchFamily="2" charset="-18"/>
              </a:rPr>
              <a:t> </a:t>
            </a:r>
            <a:r>
              <a:rPr lang="en-US" sz="2800" b="1" dirty="0" err="1">
                <a:solidFill>
                  <a:schemeClr val="tx2"/>
                </a:solidFill>
                <a:latin typeface="Oswald" panose="00000500000000000000" pitchFamily="2" charset="-18"/>
              </a:rPr>
              <a:t>innowacji</a:t>
            </a:r>
            <a:r>
              <a:rPr lang="en-US" sz="2800" dirty="0">
                <a:solidFill>
                  <a:schemeClr val="tx2"/>
                </a:solidFill>
                <a:latin typeface="Oswald" panose="00000500000000000000" pitchFamily="2" charset="-18"/>
              </a:rPr>
              <a:t> – </a:t>
            </a:r>
            <a:r>
              <a:rPr lang="en-US" sz="2800" dirty="0" err="1">
                <a:solidFill>
                  <a:schemeClr val="tx2"/>
                </a:solidFill>
                <a:latin typeface="Oswald" panose="00000500000000000000" pitchFamily="2" charset="-18"/>
              </a:rPr>
              <a:t>mało</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nowych</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klas</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antybiotyków</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głównie</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modyfikacje</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istniejących</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leków</a:t>
            </a:r>
            <a:r>
              <a:rPr lang="en-US" sz="2800" dirty="0">
                <a:solidFill>
                  <a:schemeClr val="tx2"/>
                </a:solidFill>
                <a:latin typeface="Oswald" panose="00000500000000000000" pitchFamily="2" charset="-18"/>
              </a:rPr>
              <a:t>.</a:t>
            </a:r>
          </a:p>
          <a:p>
            <a:pPr indent="-228600" defTabSz="914400">
              <a:lnSpc>
                <a:spcPct val="90000"/>
              </a:lnSpc>
              <a:spcAft>
                <a:spcPts val="600"/>
              </a:spcAft>
              <a:buFont typeface="Arial" panose="020B0604020202020204" pitchFamily="34" charset="0"/>
              <a:buChar char="•"/>
            </a:pPr>
            <a:r>
              <a:rPr lang="en-US" sz="2800" b="1" dirty="0" err="1">
                <a:solidFill>
                  <a:schemeClr val="tx2"/>
                </a:solidFill>
                <a:latin typeface="Oswald" panose="00000500000000000000" pitchFamily="2" charset="-18"/>
              </a:rPr>
              <a:t>Brak</a:t>
            </a:r>
            <a:r>
              <a:rPr lang="en-US" sz="2800" b="1" dirty="0">
                <a:solidFill>
                  <a:schemeClr val="tx2"/>
                </a:solidFill>
                <a:latin typeface="Oswald" panose="00000500000000000000" pitchFamily="2" charset="-18"/>
              </a:rPr>
              <a:t> </a:t>
            </a:r>
            <a:r>
              <a:rPr lang="en-US" sz="2800" b="1" dirty="0" err="1">
                <a:solidFill>
                  <a:schemeClr val="tx2"/>
                </a:solidFill>
                <a:latin typeface="Oswald" panose="00000500000000000000" pitchFamily="2" charset="-18"/>
              </a:rPr>
              <a:t>finansowania</a:t>
            </a:r>
            <a:r>
              <a:rPr lang="en-US" sz="2800" dirty="0">
                <a:solidFill>
                  <a:schemeClr val="tx2"/>
                </a:solidFill>
                <a:latin typeface="Oswald" panose="00000500000000000000" pitchFamily="2" charset="-18"/>
              </a:rPr>
              <a:t> – </a:t>
            </a:r>
            <a:r>
              <a:rPr lang="en-US" sz="2800" dirty="0" err="1">
                <a:solidFill>
                  <a:schemeClr val="tx2"/>
                </a:solidFill>
                <a:latin typeface="Oswald" panose="00000500000000000000" pitchFamily="2" charset="-18"/>
              </a:rPr>
              <a:t>niewystarczające</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wsparcie</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finansowe</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i</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polityczne</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dla</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badań</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nad</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nowymi</a:t>
            </a:r>
            <a:r>
              <a:rPr lang="en-US" sz="2800" dirty="0">
                <a:solidFill>
                  <a:schemeClr val="tx2"/>
                </a:solidFill>
                <a:latin typeface="Oswald" panose="00000500000000000000" pitchFamily="2" charset="-18"/>
              </a:rPr>
              <a:t> </a:t>
            </a:r>
            <a:r>
              <a:rPr lang="en-US" sz="2800" dirty="0" err="1">
                <a:solidFill>
                  <a:schemeClr val="tx2"/>
                </a:solidFill>
                <a:latin typeface="Oswald" panose="00000500000000000000" pitchFamily="2" charset="-18"/>
              </a:rPr>
              <a:t>antybiotykami</a:t>
            </a:r>
            <a:r>
              <a:rPr lang="en-US" sz="2800" dirty="0">
                <a:solidFill>
                  <a:schemeClr val="tx2"/>
                </a:solidFill>
                <a:latin typeface="Oswald" panose="00000500000000000000" pitchFamily="2" charset="-18"/>
              </a:rPr>
              <a:t>.</a:t>
            </a:r>
          </a:p>
        </p:txBody>
      </p:sp>
      <p:pic>
        <p:nvPicPr>
          <p:cNvPr id="19" name="Obraz 18" descr="Krowy na górskim pastwisku">
            <a:extLst>
              <a:ext uri="{FF2B5EF4-FFF2-40B4-BE49-F238E27FC236}">
                <a16:creationId xmlns:a16="http://schemas.microsoft.com/office/drawing/2014/main" id="{DE8B9E4F-986A-8810-5CA1-E75C21F4181A}"/>
              </a:ext>
            </a:extLst>
          </p:cNvPr>
          <p:cNvPicPr>
            <a:picLocks noChangeAspect="1"/>
          </p:cNvPicPr>
          <p:nvPr/>
        </p:nvPicPr>
        <p:blipFill>
          <a:blip r:embed="rId4">
            <a:alphaModFix/>
            <a:extLst>
              <a:ext uri="{28A0092B-C50C-407E-A947-70E740481C1C}">
                <a14:useLocalDpi xmlns:a14="http://schemas.microsoft.com/office/drawing/2010/main" val="0"/>
              </a:ext>
            </a:extLst>
          </a:blip>
          <a:srcRect l="19177" r="1" b="1"/>
          <a:stretch/>
        </p:blipFill>
        <p:spPr>
          <a:xfrm>
            <a:off x="12064554" y="5143500"/>
            <a:ext cx="6222988" cy="5139418"/>
          </a:xfrm>
          <a:custGeom>
            <a:avLst/>
            <a:gdLst/>
            <a:ahLst/>
            <a:cxnLst/>
            <a:rect l="l" t="t" r="r" b="b"/>
            <a:pathLst>
              <a:path w="5485419" h="4610469">
                <a:moveTo>
                  <a:pt x="3140343" y="0"/>
                </a:moveTo>
                <a:cubicBezTo>
                  <a:pt x="4007525" y="0"/>
                  <a:pt x="4792611" y="351495"/>
                  <a:pt x="5360901" y="919786"/>
                </a:cubicBezTo>
                <a:lnTo>
                  <a:pt x="5485419" y="1056789"/>
                </a:lnTo>
                <a:lnTo>
                  <a:pt x="5485419" y="4610469"/>
                </a:lnTo>
                <a:lnTo>
                  <a:pt x="366137" y="4610469"/>
                </a:lnTo>
                <a:lnTo>
                  <a:pt x="246784" y="4362707"/>
                </a:lnTo>
                <a:cubicBezTo>
                  <a:pt x="87874" y="3987002"/>
                  <a:pt x="0" y="3573935"/>
                  <a:pt x="0" y="3140344"/>
                </a:cubicBezTo>
                <a:cubicBezTo>
                  <a:pt x="0" y="1405980"/>
                  <a:pt x="1405980" y="0"/>
                  <a:pt x="3140343" y="0"/>
                </a:cubicBezTo>
                <a:close/>
              </a:path>
            </a:pathLst>
          </a:custGeom>
          <a:effectLst>
            <a:softEdge rad="0"/>
          </a:effectLst>
        </p:spPr>
      </p:pic>
      <p:grpSp>
        <p:nvGrpSpPr>
          <p:cNvPr id="64" name="Group 47">
            <a:extLst>
              <a:ext uri="{FF2B5EF4-FFF2-40B4-BE49-F238E27FC236}">
                <a16:creationId xmlns:a16="http://schemas.microsoft.com/office/drawing/2014/main" id="{8283797C-C2D3-4D1E-BAE3-FAC0DBD2729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45252" y="3364645"/>
            <a:ext cx="8042290" cy="6918267"/>
            <a:chOff x="6865288" y="2243097"/>
            <a:chExt cx="5361527" cy="4612178"/>
          </a:xfrm>
        </p:grpSpPr>
        <p:sp>
          <p:nvSpPr>
            <p:cNvPr id="65" name="Freeform: Shape 48">
              <a:extLst>
                <a:ext uri="{FF2B5EF4-FFF2-40B4-BE49-F238E27FC236}">
                  <a16:creationId xmlns:a16="http://schemas.microsoft.com/office/drawing/2014/main" id="{33779C89-87B1-443C-8A2D-28ECB8770E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17588" y="2582697"/>
              <a:ext cx="4909227" cy="4272578"/>
            </a:xfrm>
            <a:custGeom>
              <a:avLst/>
              <a:gdLst>
                <a:gd name="connsiteX0" fmla="*/ 4909227 w 4909227"/>
                <a:gd name="connsiteY0" fmla="*/ 4175460 h 4272578"/>
                <a:gd name="connsiteX1" fmla="*/ 4909227 w 4909227"/>
                <a:gd name="connsiteY1" fmla="*/ 4272578 h 4272578"/>
                <a:gd name="connsiteX2" fmla="*/ 4845585 w 4909227"/>
                <a:gd name="connsiteY2" fmla="*/ 4272578 h 4272578"/>
                <a:gd name="connsiteX3" fmla="*/ 4858157 w 4909227"/>
                <a:gd name="connsiteY3" fmla="*/ 4254703 h 4272578"/>
                <a:gd name="connsiteX4" fmla="*/ 4891455 w 4909227"/>
                <a:gd name="connsiteY4" fmla="*/ 4203934 h 4272578"/>
                <a:gd name="connsiteX5" fmla="*/ 2779325 w 4909227"/>
                <a:gd name="connsiteY5" fmla="*/ 1 h 4272578"/>
                <a:gd name="connsiteX6" fmla="*/ 2923168 w 4909227"/>
                <a:gd name="connsiteY6" fmla="*/ 4226 h 4272578"/>
                <a:gd name="connsiteX7" fmla="*/ 3066195 w 4909227"/>
                <a:gd name="connsiteY7" fmla="*/ 16887 h 4272578"/>
                <a:gd name="connsiteX8" fmla="*/ 3101700 w 4909227"/>
                <a:gd name="connsiteY8" fmla="*/ 21414 h 4272578"/>
                <a:gd name="connsiteX9" fmla="*/ 3137091 w 4909227"/>
                <a:gd name="connsiteY9" fmla="*/ 26711 h 4272578"/>
                <a:gd name="connsiteX10" fmla="*/ 3207802 w 4909227"/>
                <a:gd name="connsiteY10" fmla="*/ 37432 h 4272578"/>
                <a:gd name="connsiteX11" fmla="*/ 3243005 w 4909227"/>
                <a:gd name="connsiteY11" fmla="*/ 43626 h 4272578"/>
                <a:gd name="connsiteX12" fmla="*/ 3260547 w 4909227"/>
                <a:gd name="connsiteY12" fmla="*/ 46898 h 4272578"/>
                <a:gd name="connsiteX13" fmla="*/ 3277715 w 4909227"/>
                <a:gd name="connsiteY13" fmla="*/ 51961 h 4272578"/>
                <a:gd name="connsiteX14" fmla="*/ 3346016 w 4909227"/>
                <a:gd name="connsiteY14" fmla="*/ 72845 h 4272578"/>
                <a:gd name="connsiteX15" fmla="*/ 3379885 w 4909227"/>
                <a:gd name="connsiteY15" fmla="*/ 83628 h 4272578"/>
                <a:gd name="connsiteX16" fmla="*/ 3413175 w 4909227"/>
                <a:gd name="connsiteY16" fmla="*/ 95836 h 4272578"/>
                <a:gd name="connsiteX17" fmla="*/ 3479391 w 4909227"/>
                <a:gd name="connsiteY17" fmla="*/ 120878 h 4272578"/>
                <a:gd name="connsiteX18" fmla="*/ 3970615 w 4909227"/>
                <a:gd name="connsiteY18" fmla="*/ 373606 h 4272578"/>
                <a:gd name="connsiteX19" fmla="*/ 4028283 w 4909227"/>
                <a:gd name="connsiteY19" fmla="*/ 408892 h 4272578"/>
                <a:gd name="connsiteX20" fmla="*/ 4084580 w 4909227"/>
                <a:gd name="connsiteY20" fmla="*/ 445817 h 4272578"/>
                <a:gd name="connsiteX21" fmla="*/ 4140771 w 4909227"/>
                <a:gd name="connsiteY21" fmla="*/ 482348 h 4272578"/>
                <a:gd name="connsiteX22" fmla="*/ 4195883 w 4909227"/>
                <a:gd name="connsiteY22" fmla="*/ 520018 h 4272578"/>
                <a:gd name="connsiteX23" fmla="*/ 4305143 w 4909227"/>
                <a:gd name="connsiteY23" fmla="*/ 595724 h 4272578"/>
                <a:gd name="connsiteX24" fmla="*/ 4359509 w 4909227"/>
                <a:gd name="connsiteY24" fmla="*/ 633384 h 4272578"/>
                <a:gd name="connsiteX25" fmla="*/ 4414317 w 4909227"/>
                <a:gd name="connsiteY25" fmla="*/ 670713 h 4272578"/>
                <a:gd name="connsiteX26" fmla="*/ 4632086 w 4909227"/>
                <a:gd name="connsiteY26" fmla="*/ 825710 h 4272578"/>
                <a:gd name="connsiteX27" fmla="*/ 4836284 w 4909227"/>
                <a:gd name="connsiteY27" fmla="*/ 1000872 h 4272578"/>
                <a:gd name="connsiteX28" fmla="*/ 4909227 w 4909227"/>
                <a:gd name="connsiteY28" fmla="*/ 1077825 h 4272578"/>
                <a:gd name="connsiteX29" fmla="*/ 4909227 w 4909227"/>
                <a:gd name="connsiteY29" fmla="*/ 1590628 h 4272578"/>
                <a:gd name="connsiteX30" fmla="*/ 4847198 w 4909227"/>
                <a:gd name="connsiteY30" fmla="*/ 1496990 h 4272578"/>
                <a:gd name="connsiteX31" fmla="*/ 4615719 w 4909227"/>
                <a:gd name="connsiteY31" fmla="*/ 1226591 h 4272578"/>
                <a:gd name="connsiteX32" fmla="*/ 4437905 w 4909227"/>
                <a:gd name="connsiteY32" fmla="*/ 1064032 h 4272578"/>
                <a:gd name="connsiteX33" fmla="*/ 4245822 w 4909227"/>
                <a:gd name="connsiteY33" fmla="*/ 915380 h 4272578"/>
                <a:gd name="connsiteX34" fmla="*/ 4032524 w 4909227"/>
                <a:gd name="connsiteY34" fmla="*/ 793724 h 4272578"/>
                <a:gd name="connsiteX35" fmla="*/ 3921484 w 4909227"/>
                <a:gd name="connsiteY35" fmla="*/ 742591 h 4272578"/>
                <a:gd name="connsiteX36" fmla="*/ 3865450 w 4909227"/>
                <a:gd name="connsiteY36" fmla="*/ 718695 h 4272578"/>
                <a:gd name="connsiteX37" fmla="*/ 3808411 w 4909227"/>
                <a:gd name="connsiteY37" fmla="*/ 697821 h 4272578"/>
                <a:gd name="connsiteX38" fmla="*/ 3346886 w 4909227"/>
                <a:gd name="connsiteY38" fmla="*/ 583799 h 4272578"/>
                <a:gd name="connsiteX39" fmla="*/ 3289295 w 4909227"/>
                <a:gd name="connsiteY39" fmla="*/ 576494 h 4272578"/>
                <a:gd name="connsiteX40" fmla="*/ 3260731 w 4909227"/>
                <a:gd name="connsiteY40" fmla="*/ 572514 h 4272578"/>
                <a:gd name="connsiteX41" fmla="*/ 3232038 w 4909227"/>
                <a:gd name="connsiteY41" fmla="*/ 570048 h 4272578"/>
                <a:gd name="connsiteX42" fmla="*/ 3174781 w 4909227"/>
                <a:gd name="connsiteY42" fmla="*/ 565611 h 4272578"/>
                <a:gd name="connsiteX43" fmla="*/ 3160547 w 4909227"/>
                <a:gd name="connsiteY43" fmla="*/ 564400 h 4272578"/>
                <a:gd name="connsiteX44" fmla="*/ 3146660 w 4909227"/>
                <a:gd name="connsiteY44" fmla="*/ 561299 h 4272578"/>
                <a:gd name="connsiteX45" fmla="*/ 3118665 w 4909227"/>
                <a:gd name="connsiteY45" fmla="*/ 557058 h 4272578"/>
                <a:gd name="connsiteX46" fmla="*/ 3062520 w 4909227"/>
                <a:gd name="connsiteY46" fmla="*/ 549995 h 4272578"/>
                <a:gd name="connsiteX47" fmla="*/ 3034483 w 4909227"/>
                <a:gd name="connsiteY47" fmla="*/ 546400 h 4272578"/>
                <a:gd name="connsiteX48" fmla="*/ 3006404 w 4909227"/>
                <a:gd name="connsiteY48" fmla="*/ 543450 h 4272578"/>
                <a:gd name="connsiteX49" fmla="*/ 2894004 w 4909227"/>
                <a:gd name="connsiteY49" fmla="*/ 536537 h 4272578"/>
                <a:gd name="connsiteX50" fmla="*/ 2445324 w 4909227"/>
                <a:gd name="connsiteY50" fmla="*/ 576994 h 4272578"/>
                <a:gd name="connsiteX51" fmla="*/ 2389729 w 4909227"/>
                <a:gd name="connsiteY51" fmla="*/ 588061 h 4272578"/>
                <a:gd name="connsiteX52" fmla="*/ 2334445 w 4909227"/>
                <a:gd name="connsiteY52" fmla="*/ 602318 h 4272578"/>
                <a:gd name="connsiteX53" fmla="*/ 2279209 w 4909227"/>
                <a:gd name="connsiteY53" fmla="*/ 616351 h 4272578"/>
                <a:gd name="connsiteX54" fmla="*/ 2252405 w 4909227"/>
                <a:gd name="connsiteY54" fmla="*/ 623833 h 4272578"/>
                <a:gd name="connsiteX55" fmla="*/ 2226352 w 4909227"/>
                <a:gd name="connsiteY55" fmla="*/ 631746 h 4272578"/>
                <a:gd name="connsiteX56" fmla="*/ 2174809 w 4909227"/>
                <a:gd name="connsiteY56" fmla="*/ 648898 h 4272578"/>
                <a:gd name="connsiteX57" fmla="*/ 2124133 w 4909227"/>
                <a:gd name="connsiteY57" fmla="*/ 667717 h 4272578"/>
                <a:gd name="connsiteX58" fmla="*/ 2098971 w 4909227"/>
                <a:gd name="connsiteY58" fmla="*/ 677395 h 4272578"/>
                <a:gd name="connsiteX59" fmla="*/ 2074244 w 4909227"/>
                <a:gd name="connsiteY59" fmla="*/ 687907 h 4272578"/>
                <a:gd name="connsiteX60" fmla="*/ 2049516 w 4909227"/>
                <a:gd name="connsiteY60" fmla="*/ 698418 h 4272578"/>
                <a:gd name="connsiteX61" fmla="*/ 2025247 w 4909227"/>
                <a:gd name="connsiteY61" fmla="*/ 709863 h 4272578"/>
                <a:gd name="connsiteX62" fmla="*/ 1663893 w 4909227"/>
                <a:gd name="connsiteY62" fmla="*/ 946619 h 4272578"/>
                <a:gd name="connsiteX63" fmla="*/ 1354664 w 4909227"/>
                <a:gd name="connsiteY63" fmla="*/ 1282399 h 4272578"/>
                <a:gd name="connsiteX64" fmla="*/ 1075458 w 4909227"/>
                <a:gd name="connsiteY64" fmla="*/ 1681042 h 4272578"/>
                <a:gd name="connsiteX65" fmla="*/ 934948 w 4909227"/>
                <a:gd name="connsiteY65" fmla="*/ 1895400 h 4272578"/>
                <a:gd name="connsiteX66" fmla="*/ 782359 w 4909227"/>
                <a:gd name="connsiteY66" fmla="*/ 2111874 h 4272578"/>
                <a:gd name="connsiteX67" fmla="*/ 475595 w 4909227"/>
                <a:gd name="connsiteY67" fmla="*/ 2511546 h 4272578"/>
                <a:gd name="connsiteX68" fmla="*/ 342590 w 4909227"/>
                <a:gd name="connsiteY68" fmla="*/ 2711719 h 4272578"/>
                <a:gd name="connsiteX69" fmla="*/ 243835 w 4909227"/>
                <a:gd name="connsiteY69" fmla="*/ 2925317 h 4272578"/>
                <a:gd name="connsiteX70" fmla="*/ 195943 w 4909227"/>
                <a:gd name="connsiteY70" fmla="*/ 3154915 h 4272578"/>
                <a:gd name="connsiteX71" fmla="*/ 205998 w 4909227"/>
                <a:gd name="connsiteY71" fmla="*/ 3392356 h 4272578"/>
                <a:gd name="connsiteX72" fmla="*/ 210868 w 4909227"/>
                <a:gd name="connsiteY72" fmla="*/ 3421994 h 4272578"/>
                <a:gd name="connsiteX73" fmla="*/ 217078 w 4909227"/>
                <a:gd name="connsiteY73" fmla="*/ 3451480 h 4272578"/>
                <a:gd name="connsiteX74" fmla="*/ 223513 w 4909227"/>
                <a:gd name="connsiteY74" fmla="*/ 3481009 h 4272578"/>
                <a:gd name="connsiteX75" fmla="*/ 231518 w 4909227"/>
                <a:gd name="connsiteY75" fmla="*/ 3510853 h 4272578"/>
                <a:gd name="connsiteX76" fmla="*/ 248149 w 4909227"/>
                <a:gd name="connsiteY76" fmla="*/ 3570478 h 4272578"/>
                <a:gd name="connsiteX77" fmla="*/ 256676 w 4909227"/>
                <a:gd name="connsiteY77" fmla="*/ 3600287 h 4272578"/>
                <a:gd name="connsiteX78" fmla="*/ 260939 w 4909227"/>
                <a:gd name="connsiteY78" fmla="*/ 3615190 h 4272578"/>
                <a:gd name="connsiteX79" fmla="*/ 266068 w 4909227"/>
                <a:gd name="connsiteY79" fmla="*/ 3629754 h 4272578"/>
                <a:gd name="connsiteX80" fmla="*/ 308144 w 4909227"/>
                <a:gd name="connsiteY80" fmla="*/ 3746191 h 4272578"/>
                <a:gd name="connsiteX81" fmla="*/ 357690 w 4909227"/>
                <a:gd name="connsiteY81" fmla="*/ 3859545 h 4272578"/>
                <a:gd name="connsiteX82" fmla="*/ 477426 w 4909227"/>
                <a:gd name="connsiteY82" fmla="*/ 4075211 h 4272578"/>
                <a:gd name="connsiteX83" fmla="*/ 617812 w 4909227"/>
                <a:gd name="connsiteY83" fmla="*/ 4272578 h 4272578"/>
                <a:gd name="connsiteX84" fmla="*/ 364357 w 4909227"/>
                <a:gd name="connsiteY84" fmla="*/ 4272578 h 4272578"/>
                <a:gd name="connsiteX85" fmla="*/ 308528 w 4909227"/>
                <a:gd name="connsiteY85" fmla="*/ 4169169 h 4272578"/>
                <a:gd name="connsiteX86" fmla="*/ 202203 w 4909227"/>
                <a:gd name="connsiteY86" fmla="*/ 3927821 h 4272578"/>
                <a:gd name="connsiteX87" fmla="*/ 155448 w 4909227"/>
                <a:gd name="connsiteY87" fmla="*/ 3804941 h 4272578"/>
                <a:gd name="connsiteX88" fmla="*/ 113098 w 4909227"/>
                <a:gd name="connsiteY88" fmla="*/ 3680654 h 4272578"/>
                <a:gd name="connsiteX89" fmla="*/ 107709 w 4909227"/>
                <a:gd name="connsiteY89" fmla="*/ 3665104 h 4272578"/>
                <a:gd name="connsiteX90" fmla="*/ 103012 w 4909227"/>
                <a:gd name="connsiteY90" fmla="*/ 3649367 h 4272578"/>
                <a:gd name="connsiteX91" fmla="*/ 93619 w 4909227"/>
                <a:gd name="connsiteY91" fmla="*/ 3617891 h 4272578"/>
                <a:gd name="connsiteX92" fmla="*/ 74438 w 4909227"/>
                <a:gd name="connsiteY92" fmla="*/ 3555048 h 4272578"/>
                <a:gd name="connsiteX93" fmla="*/ 64821 w 4909227"/>
                <a:gd name="connsiteY93" fmla="*/ 3523529 h 4272578"/>
                <a:gd name="connsiteX94" fmla="*/ 56309 w 4909227"/>
                <a:gd name="connsiteY94" fmla="*/ 3490970 h 4272578"/>
                <a:gd name="connsiteX95" fmla="*/ 47699 w 4909227"/>
                <a:gd name="connsiteY95" fmla="*/ 3458437 h 4272578"/>
                <a:gd name="connsiteX96" fmla="*/ 40350 w 4909227"/>
                <a:gd name="connsiteY96" fmla="*/ 3425456 h 4272578"/>
                <a:gd name="connsiteX97" fmla="*/ 2339 w 4909227"/>
                <a:gd name="connsiteY97" fmla="*/ 3155024 h 4272578"/>
                <a:gd name="connsiteX98" fmla="*/ 11637 w 4909227"/>
                <a:gd name="connsiteY98" fmla="*/ 2876727 h 4272578"/>
                <a:gd name="connsiteX99" fmla="*/ 157636 w 4909227"/>
                <a:gd name="connsiteY99" fmla="*/ 2339984 h 4272578"/>
                <a:gd name="connsiteX100" fmla="*/ 388920 w 4909227"/>
                <a:gd name="connsiteY100" fmla="*/ 1864213 h 4272578"/>
                <a:gd name="connsiteX101" fmla="*/ 507656 w 4909227"/>
                <a:gd name="connsiteY101" fmla="*/ 1644243 h 4272578"/>
                <a:gd name="connsiteX102" fmla="*/ 566187 w 4909227"/>
                <a:gd name="connsiteY102" fmla="*/ 1531896 h 4272578"/>
                <a:gd name="connsiteX103" fmla="*/ 628379 w 4909227"/>
                <a:gd name="connsiteY103" fmla="*/ 1416126 h 4272578"/>
                <a:gd name="connsiteX104" fmla="*/ 915962 w 4909227"/>
                <a:gd name="connsiteY104" fmla="*/ 957627 h 4272578"/>
                <a:gd name="connsiteX105" fmla="*/ 1296389 w 4909227"/>
                <a:gd name="connsiteY105" fmla="*/ 532479 h 4272578"/>
                <a:gd name="connsiteX106" fmla="*/ 1790562 w 4909227"/>
                <a:gd name="connsiteY106" fmla="*/ 204009 h 4272578"/>
                <a:gd name="connsiteX107" fmla="*/ 1824547 w 4909227"/>
                <a:gd name="connsiteY107" fmla="*/ 188344 h 4272578"/>
                <a:gd name="connsiteX108" fmla="*/ 1858945 w 4909227"/>
                <a:gd name="connsiteY108" fmla="*/ 173835 h 4272578"/>
                <a:gd name="connsiteX109" fmla="*/ 1893494 w 4909227"/>
                <a:gd name="connsiteY109" fmla="*/ 159497 h 4272578"/>
                <a:gd name="connsiteX110" fmla="*/ 1928332 w 4909227"/>
                <a:gd name="connsiteY110" fmla="*/ 146243 h 4272578"/>
                <a:gd name="connsiteX111" fmla="*/ 1998599 w 4909227"/>
                <a:gd name="connsiteY111" fmla="*/ 121582 h 4272578"/>
                <a:gd name="connsiteX112" fmla="*/ 2069445 w 4909227"/>
                <a:gd name="connsiteY112" fmla="*/ 99511 h 4272578"/>
                <a:gd name="connsiteX113" fmla="*/ 2105017 w 4909227"/>
                <a:gd name="connsiteY113" fmla="*/ 89439 h 4272578"/>
                <a:gd name="connsiteX114" fmla="*/ 2140277 w 4909227"/>
                <a:gd name="connsiteY114" fmla="*/ 80190 h 4272578"/>
                <a:gd name="connsiteX115" fmla="*/ 2209909 w 4909227"/>
                <a:gd name="connsiteY115" fmla="*/ 64365 h 4272578"/>
                <a:gd name="connsiteX116" fmla="*/ 2279594 w 4909227"/>
                <a:gd name="connsiteY116" fmla="*/ 48739 h 4272578"/>
                <a:gd name="connsiteX117" fmla="*/ 2350191 w 4909227"/>
                <a:gd name="connsiteY117" fmla="*/ 36561 h 4272578"/>
                <a:gd name="connsiteX118" fmla="*/ 2779325 w 4909227"/>
                <a:gd name="connsiteY118" fmla="*/ 1 h 427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4909227" h="4272578">
                  <a:moveTo>
                    <a:pt x="4909227" y="4175460"/>
                  </a:moveTo>
                  <a:lnTo>
                    <a:pt x="4909227" y="4272578"/>
                  </a:lnTo>
                  <a:lnTo>
                    <a:pt x="4845585" y="4272578"/>
                  </a:lnTo>
                  <a:lnTo>
                    <a:pt x="4858157" y="4254703"/>
                  </a:lnTo>
                  <a:lnTo>
                    <a:pt x="4891455" y="4203934"/>
                  </a:lnTo>
                  <a:close/>
                  <a:moveTo>
                    <a:pt x="2779325" y="1"/>
                  </a:moveTo>
                  <a:cubicBezTo>
                    <a:pt x="2827304" y="-1"/>
                    <a:pt x="2875285" y="1394"/>
                    <a:pt x="2923168" y="4226"/>
                  </a:cubicBezTo>
                  <a:lnTo>
                    <a:pt x="3066195" y="16887"/>
                  </a:lnTo>
                  <a:cubicBezTo>
                    <a:pt x="3078087" y="17675"/>
                    <a:pt x="3089896" y="19754"/>
                    <a:pt x="3101700" y="21414"/>
                  </a:cubicBezTo>
                  <a:lnTo>
                    <a:pt x="3137091" y="26711"/>
                  </a:lnTo>
                  <a:lnTo>
                    <a:pt x="3207802" y="37432"/>
                  </a:lnTo>
                  <a:cubicBezTo>
                    <a:pt x="3219631" y="39189"/>
                    <a:pt x="3231363" y="40973"/>
                    <a:pt x="3243005" y="43626"/>
                  </a:cubicBezTo>
                  <a:cubicBezTo>
                    <a:pt x="3248837" y="44791"/>
                    <a:pt x="3254763" y="45508"/>
                    <a:pt x="3260547" y="46898"/>
                  </a:cubicBezTo>
                  <a:cubicBezTo>
                    <a:pt x="3266259" y="48413"/>
                    <a:pt x="3271977" y="50349"/>
                    <a:pt x="3277715" y="51961"/>
                  </a:cubicBezTo>
                  <a:lnTo>
                    <a:pt x="3346016" y="72845"/>
                  </a:lnTo>
                  <a:cubicBezTo>
                    <a:pt x="3357273" y="76449"/>
                    <a:pt x="3368795" y="79451"/>
                    <a:pt x="3379885" y="83628"/>
                  </a:cubicBezTo>
                  <a:lnTo>
                    <a:pt x="3413175" y="95836"/>
                  </a:lnTo>
                  <a:lnTo>
                    <a:pt x="3479391" y="120878"/>
                  </a:lnTo>
                  <a:cubicBezTo>
                    <a:pt x="3654569" y="190008"/>
                    <a:pt x="3816871" y="279114"/>
                    <a:pt x="3970615" y="373606"/>
                  </a:cubicBezTo>
                  <a:cubicBezTo>
                    <a:pt x="3989807" y="385518"/>
                    <a:pt x="4009070" y="397303"/>
                    <a:pt x="4028283" y="408892"/>
                  </a:cubicBezTo>
                  <a:lnTo>
                    <a:pt x="4084580" y="445817"/>
                  </a:lnTo>
                  <a:lnTo>
                    <a:pt x="4140771" y="482348"/>
                  </a:lnTo>
                  <a:cubicBezTo>
                    <a:pt x="4159664" y="494340"/>
                    <a:pt x="4177432" y="507694"/>
                    <a:pt x="4195883" y="520018"/>
                  </a:cubicBezTo>
                  <a:cubicBezTo>
                    <a:pt x="4232247" y="545445"/>
                    <a:pt x="4269493" y="569787"/>
                    <a:pt x="4305143" y="595724"/>
                  </a:cubicBezTo>
                  <a:cubicBezTo>
                    <a:pt x="4323150" y="608378"/>
                    <a:pt x="4341283" y="621106"/>
                    <a:pt x="4359509" y="633384"/>
                  </a:cubicBezTo>
                  <a:cubicBezTo>
                    <a:pt x="4377662" y="645788"/>
                    <a:pt x="4396133" y="657789"/>
                    <a:pt x="4414317" y="670713"/>
                  </a:cubicBezTo>
                  <a:cubicBezTo>
                    <a:pt x="4487709" y="720858"/>
                    <a:pt x="4561105" y="771425"/>
                    <a:pt x="4632086" y="825710"/>
                  </a:cubicBezTo>
                  <a:cubicBezTo>
                    <a:pt x="4703239" y="879844"/>
                    <a:pt x="4770925" y="938933"/>
                    <a:pt x="4836284" y="1000872"/>
                  </a:cubicBezTo>
                  <a:lnTo>
                    <a:pt x="4909227" y="1077825"/>
                  </a:lnTo>
                  <a:lnTo>
                    <a:pt x="4909227" y="1590628"/>
                  </a:lnTo>
                  <a:lnTo>
                    <a:pt x="4847198" y="1496990"/>
                  </a:lnTo>
                  <a:cubicBezTo>
                    <a:pt x="4779017" y="1401272"/>
                    <a:pt x="4700641" y="1311172"/>
                    <a:pt x="4615719" y="1226591"/>
                  </a:cubicBezTo>
                  <a:cubicBezTo>
                    <a:pt x="4559129" y="1170093"/>
                    <a:pt x="4499097" y="1116641"/>
                    <a:pt x="4437905" y="1064032"/>
                  </a:cubicBezTo>
                  <a:cubicBezTo>
                    <a:pt x="4376643" y="1011548"/>
                    <a:pt x="4313015" y="960973"/>
                    <a:pt x="4245822" y="915380"/>
                  </a:cubicBezTo>
                  <a:cubicBezTo>
                    <a:pt x="4177670" y="870577"/>
                    <a:pt x="4106226" y="828991"/>
                    <a:pt x="4032524" y="793724"/>
                  </a:cubicBezTo>
                  <a:cubicBezTo>
                    <a:pt x="3996192" y="774838"/>
                    <a:pt x="3958849" y="758553"/>
                    <a:pt x="3921484" y="742591"/>
                  </a:cubicBezTo>
                  <a:cubicBezTo>
                    <a:pt x="3902789" y="734561"/>
                    <a:pt x="3884266" y="726377"/>
                    <a:pt x="3865450" y="718695"/>
                  </a:cubicBezTo>
                  <a:cubicBezTo>
                    <a:pt x="3846469" y="711588"/>
                    <a:pt x="3827512" y="704579"/>
                    <a:pt x="3808411" y="697821"/>
                  </a:cubicBezTo>
                  <a:cubicBezTo>
                    <a:pt x="3656570" y="642224"/>
                    <a:pt x="3500471" y="605851"/>
                    <a:pt x="3346886" y="583799"/>
                  </a:cubicBezTo>
                  <a:lnTo>
                    <a:pt x="3289295" y="576494"/>
                  </a:lnTo>
                  <a:lnTo>
                    <a:pt x="3260731" y="572514"/>
                  </a:lnTo>
                  <a:cubicBezTo>
                    <a:pt x="3251217" y="571079"/>
                    <a:pt x="3241593" y="570838"/>
                    <a:pt x="3232038" y="570048"/>
                  </a:cubicBezTo>
                  <a:lnTo>
                    <a:pt x="3174781" y="565611"/>
                  </a:lnTo>
                  <a:cubicBezTo>
                    <a:pt x="3170003" y="565217"/>
                    <a:pt x="3165252" y="564919"/>
                    <a:pt x="3160547" y="564400"/>
                  </a:cubicBezTo>
                  <a:cubicBezTo>
                    <a:pt x="3155889" y="563655"/>
                    <a:pt x="3151372" y="562239"/>
                    <a:pt x="3146660" y="561299"/>
                  </a:cubicBezTo>
                  <a:cubicBezTo>
                    <a:pt x="3137413" y="559265"/>
                    <a:pt x="3128003" y="558224"/>
                    <a:pt x="3118665" y="557058"/>
                  </a:cubicBezTo>
                  <a:lnTo>
                    <a:pt x="3062520" y="549995"/>
                  </a:lnTo>
                  <a:lnTo>
                    <a:pt x="3034483" y="546400"/>
                  </a:lnTo>
                  <a:cubicBezTo>
                    <a:pt x="3025146" y="545234"/>
                    <a:pt x="3015831" y="543747"/>
                    <a:pt x="3006404" y="543450"/>
                  </a:cubicBezTo>
                  <a:lnTo>
                    <a:pt x="2894004" y="536537"/>
                  </a:lnTo>
                  <a:cubicBezTo>
                    <a:pt x="2743796" y="532061"/>
                    <a:pt x="2593557" y="546717"/>
                    <a:pt x="2445324" y="576994"/>
                  </a:cubicBezTo>
                  <a:cubicBezTo>
                    <a:pt x="2426803" y="580857"/>
                    <a:pt x="2408167" y="583483"/>
                    <a:pt x="2389729" y="588061"/>
                  </a:cubicBezTo>
                  <a:lnTo>
                    <a:pt x="2334445" y="602318"/>
                  </a:lnTo>
                  <a:lnTo>
                    <a:pt x="2279209" y="616351"/>
                  </a:lnTo>
                  <a:cubicBezTo>
                    <a:pt x="2269789" y="618483"/>
                    <a:pt x="2261022" y="621073"/>
                    <a:pt x="2252405" y="623833"/>
                  </a:cubicBezTo>
                  <a:lnTo>
                    <a:pt x="2226352" y="631746"/>
                  </a:lnTo>
                  <a:cubicBezTo>
                    <a:pt x="2208738" y="636630"/>
                    <a:pt x="2191964" y="643082"/>
                    <a:pt x="2174809" y="648898"/>
                  </a:cubicBezTo>
                  <a:cubicBezTo>
                    <a:pt x="2157576" y="654418"/>
                    <a:pt x="2140906" y="661264"/>
                    <a:pt x="2124133" y="667717"/>
                  </a:cubicBezTo>
                  <a:cubicBezTo>
                    <a:pt x="2115746" y="670943"/>
                    <a:pt x="2107181" y="673900"/>
                    <a:pt x="2098971" y="677395"/>
                  </a:cubicBezTo>
                  <a:lnTo>
                    <a:pt x="2074244" y="687907"/>
                  </a:lnTo>
                  <a:lnTo>
                    <a:pt x="2049516" y="698418"/>
                  </a:lnTo>
                  <a:lnTo>
                    <a:pt x="2025247" y="709863"/>
                  </a:lnTo>
                  <a:cubicBezTo>
                    <a:pt x="1895620" y="770702"/>
                    <a:pt x="1775019" y="849591"/>
                    <a:pt x="1663893" y="946619"/>
                  </a:cubicBezTo>
                  <a:cubicBezTo>
                    <a:pt x="1552588" y="1043379"/>
                    <a:pt x="1450953" y="1157803"/>
                    <a:pt x="1354664" y="1282399"/>
                  </a:cubicBezTo>
                  <a:cubicBezTo>
                    <a:pt x="1258428" y="1407193"/>
                    <a:pt x="1167389" y="1541989"/>
                    <a:pt x="1075458" y="1681042"/>
                  </a:cubicBezTo>
                  <a:lnTo>
                    <a:pt x="934948" y="1895400"/>
                  </a:lnTo>
                  <a:cubicBezTo>
                    <a:pt x="885020" y="1970018"/>
                    <a:pt x="834114" y="2042151"/>
                    <a:pt x="782359" y="2111874"/>
                  </a:cubicBezTo>
                  <a:cubicBezTo>
                    <a:pt x="679025" y="2251590"/>
                    <a:pt x="571805" y="2380631"/>
                    <a:pt x="475595" y="2511546"/>
                  </a:cubicBezTo>
                  <a:cubicBezTo>
                    <a:pt x="427490" y="2577003"/>
                    <a:pt x="382228" y="2643169"/>
                    <a:pt x="342590" y="2711719"/>
                  </a:cubicBezTo>
                  <a:cubicBezTo>
                    <a:pt x="302826" y="2780195"/>
                    <a:pt x="268711" y="2851157"/>
                    <a:pt x="243835" y="2925317"/>
                  </a:cubicBezTo>
                  <a:cubicBezTo>
                    <a:pt x="218582" y="2999262"/>
                    <a:pt x="202245" y="3076389"/>
                    <a:pt x="195943" y="3154915"/>
                  </a:cubicBezTo>
                  <a:cubicBezTo>
                    <a:pt x="189542" y="3233466"/>
                    <a:pt x="193251" y="3313292"/>
                    <a:pt x="205998" y="3392356"/>
                  </a:cubicBezTo>
                  <a:lnTo>
                    <a:pt x="210868" y="3421994"/>
                  </a:lnTo>
                  <a:lnTo>
                    <a:pt x="217078" y="3451480"/>
                  </a:lnTo>
                  <a:lnTo>
                    <a:pt x="223513" y="3481009"/>
                  </a:lnTo>
                  <a:cubicBezTo>
                    <a:pt x="225924" y="3490921"/>
                    <a:pt x="228784" y="3500923"/>
                    <a:pt x="231518" y="3510853"/>
                  </a:cubicBezTo>
                  <a:lnTo>
                    <a:pt x="248149" y="3570478"/>
                  </a:lnTo>
                  <a:lnTo>
                    <a:pt x="256676" y="3600287"/>
                  </a:lnTo>
                  <a:lnTo>
                    <a:pt x="260939" y="3615190"/>
                  </a:lnTo>
                  <a:lnTo>
                    <a:pt x="266068" y="3629754"/>
                  </a:lnTo>
                  <a:cubicBezTo>
                    <a:pt x="279682" y="3668748"/>
                    <a:pt x="293493" y="3707688"/>
                    <a:pt x="308144" y="3746191"/>
                  </a:cubicBezTo>
                  <a:cubicBezTo>
                    <a:pt x="324257" y="3784191"/>
                    <a:pt x="340937" y="3821930"/>
                    <a:pt x="357690" y="3859545"/>
                  </a:cubicBezTo>
                  <a:cubicBezTo>
                    <a:pt x="393077" y="3934052"/>
                    <a:pt x="433372" y="4005934"/>
                    <a:pt x="477426" y="4075211"/>
                  </a:cubicBezTo>
                  <a:lnTo>
                    <a:pt x="617812" y="4272578"/>
                  </a:lnTo>
                  <a:lnTo>
                    <a:pt x="364357" y="4272578"/>
                  </a:lnTo>
                  <a:lnTo>
                    <a:pt x="308528" y="4169169"/>
                  </a:lnTo>
                  <a:cubicBezTo>
                    <a:pt x="270101" y="4089847"/>
                    <a:pt x="234941" y="4009176"/>
                    <a:pt x="202203" y="3927821"/>
                  </a:cubicBezTo>
                  <a:cubicBezTo>
                    <a:pt x="186847" y="3886657"/>
                    <a:pt x="171445" y="3845720"/>
                    <a:pt x="155448" y="3804941"/>
                  </a:cubicBezTo>
                  <a:cubicBezTo>
                    <a:pt x="141380" y="3763428"/>
                    <a:pt x="127636" y="3721934"/>
                    <a:pt x="113098" y="3680654"/>
                  </a:cubicBezTo>
                  <a:lnTo>
                    <a:pt x="107709" y="3665104"/>
                  </a:lnTo>
                  <a:lnTo>
                    <a:pt x="103012" y="3649367"/>
                  </a:lnTo>
                  <a:lnTo>
                    <a:pt x="93619" y="3617891"/>
                  </a:lnTo>
                  <a:lnTo>
                    <a:pt x="74438" y="3555048"/>
                  </a:lnTo>
                  <a:cubicBezTo>
                    <a:pt x="71323" y="3544483"/>
                    <a:pt x="67763" y="3534247"/>
                    <a:pt x="64821" y="3523529"/>
                  </a:cubicBezTo>
                  <a:lnTo>
                    <a:pt x="56309" y="3490970"/>
                  </a:lnTo>
                  <a:lnTo>
                    <a:pt x="47699" y="3458437"/>
                  </a:lnTo>
                  <a:cubicBezTo>
                    <a:pt x="45126" y="3447512"/>
                    <a:pt x="42825" y="3436407"/>
                    <a:pt x="40350" y="3425456"/>
                  </a:cubicBezTo>
                  <a:cubicBezTo>
                    <a:pt x="20581" y="3337521"/>
                    <a:pt x="7369" y="3247066"/>
                    <a:pt x="2339" y="3155024"/>
                  </a:cubicBezTo>
                  <a:cubicBezTo>
                    <a:pt x="-2762" y="3063109"/>
                    <a:pt x="544" y="2969654"/>
                    <a:pt x="11637" y="2876727"/>
                  </a:cubicBezTo>
                  <a:cubicBezTo>
                    <a:pt x="34069" y="2690593"/>
                    <a:pt x="89274" y="2509096"/>
                    <a:pt x="157636" y="2339984"/>
                  </a:cubicBezTo>
                  <a:cubicBezTo>
                    <a:pt x="226467" y="2170638"/>
                    <a:pt x="308151" y="2013339"/>
                    <a:pt x="388920" y="1864213"/>
                  </a:cubicBezTo>
                  <a:cubicBezTo>
                    <a:pt x="429376" y="1789524"/>
                    <a:pt x="469807" y="1716745"/>
                    <a:pt x="507656" y="1644243"/>
                  </a:cubicBezTo>
                  <a:lnTo>
                    <a:pt x="566187" y="1531896"/>
                  </a:lnTo>
                  <a:cubicBezTo>
                    <a:pt x="586462" y="1493325"/>
                    <a:pt x="607259" y="1454715"/>
                    <a:pt x="628379" y="1416126"/>
                  </a:cubicBezTo>
                  <a:cubicBezTo>
                    <a:pt x="713184" y="1261784"/>
                    <a:pt x="806689" y="1107407"/>
                    <a:pt x="915962" y="957627"/>
                  </a:cubicBezTo>
                  <a:cubicBezTo>
                    <a:pt x="1024964" y="808027"/>
                    <a:pt x="1150428" y="662836"/>
                    <a:pt x="1296389" y="532479"/>
                  </a:cubicBezTo>
                  <a:cubicBezTo>
                    <a:pt x="1441951" y="402229"/>
                    <a:pt x="1609267" y="287950"/>
                    <a:pt x="1790562" y="204009"/>
                  </a:cubicBezTo>
                  <a:lnTo>
                    <a:pt x="1824547" y="188344"/>
                  </a:lnTo>
                  <a:cubicBezTo>
                    <a:pt x="1835970" y="183343"/>
                    <a:pt x="1847471" y="178638"/>
                    <a:pt x="1858945" y="173835"/>
                  </a:cubicBezTo>
                  <a:lnTo>
                    <a:pt x="1893494" y="159497"/>
                  </a:lnTo>
                  <a:cubicBezTo>
                    <a:pt x="1904996" y="154793"/>
                    <a:pt x="1916752" y="150652"/>
                    <a:pt x="1928332" y="146243"/>
                  </a:cubicBezTo>
                  <a:cubicBezTo>
                    <a:pt x="1951667" y="137695"/>
                    <a:pt x="1974951" y="128948"/>
                    <a:pt x="1998599" y="121582"/>
                  </a:cubicBezTo>
                  <a:cubicBezTo>
                    <a:pt x="2022195" y="114018"/>
                    <a:pt x="2045635" y="105864"/>
                    <a:pt x="2069445" y="99511"/>
                  </a:cubicBezTo>
                  <a:lnTo>
                    <a:pt x="2105017" y="89439"/>
                  </a:lnTo>
                  <a:cubicBezTo>
                    <a:pt x="2116957" y="85988"/>
                    <a:pt x="2128724" y="82691"/>
                    <a:pt x="2140277" y="80190"/>
                  </a:cubicBezTo>
                  <a:lnTo>
                    <a:pt x="2209909" y="64365"/>
                  </a:lnTo>
                  <a:lnTo>
                    <a:pt x="2279594" y="48739"/>
                  </a:lnTo>
                  <a:cubicBezTo>
                    <a:pt x="2302897" y="43685"/>
                    <a:pt x="2326724" y="40602"/>
                    <a:pt x="2350191" y="36561"/>
                  </a:cubicBezTo>
                  <a:cubicBezTo>
                    <a:pt x="2491459" y="12584"/>
                    <a:pt x="2635387" y="9"/>
                    <a:pt x="2779325" y="1"/>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6" name="Freeform: Shape 49">
              <a:extLst>
                <a:ext uri="{FF2B5EF4-FFF2-40B4-BE49-F238E27FC236}">
                  <a16:creationId xmlns:a16="http://schemas.microsoft.com/office/drawing/2014/main" id="{856077B5-5F40-45AA-BDDA-F1DB7F8B5D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264890" y="2613525"/>
              <a:ext cx="4961924" cy="4241750"/>
            </a:xfrm>
            <a:custGeom>
              <a:avLst/>
              <a:gdLst>
                <a:gd name="connsiteX0" fmla="*/ 2860366 w 4961924"/>
                <a:gd name="connsiteY0" fmla="*/ 290 h 4241750"/>
                <a:gd name="connsiteX1" fmla="*/ 4503869 w 4961924"/>
                <a:gd name="connsiteY1" fmla="*/ 546588 h 4241750"/>
                <a:gd name="connsiteX2" fmla="*/ 4816879 w 4961924"/>
                <a:gd name="connsiteY2" fmla="*/ 783506 h 4241750"/>
                <a:gd name="connsiteX3" fmla="*/ 4961924 w 4961924"/>
                <a:gd name="connsiteY3" fmla="*/ 916878 h 4241750"/>
                <a:gd name="connsiteX4" fmla="*/ 4961924 w 4961924"/>
                <a:gd name="connsiteY4" fmla="*/ 4241750 h 4241750"/>
                <a:gd name="connsiteX5" fmla="*/ 4562919 w 4961924"/>
                <a:gd name="connsiteY5" fmla="*/ 4241750 h 4241750"/>
                <a:gd name="connsiteX6" fmla="*/ 4586822 w 4961924"/>
                <a:gd name="connsiteY6" fmla="*/ 4213637 h 4241750"/>
                <a:gd name="connsiteX7" fmla="*/ 4762695 w 4961924"/>
                <a:gd name="connsiteY7" fmla="*/ 3952854 h 4241750"/>
                <a:gd name="connsiteX8" fmla="*/ 4899352 w 4961924"/>
                <a:gd name="connsiteY8" fmla="*/ 3631238 h 4241750"/>
                <a:gd name="connsiteX9" fmla="*/ 4913697 w 4961924"/>
                <a:gd name="connsiteY9" fmla="*/ 3255629 h 4241750"/>
                <a:gd name="connsiteX10" fmla="*/ 4948868 w 4961924"/>
                <a:gd name="connsiteY10" fmla="*/ 2308976 h 4241750"/>
                <a:gd name="connsiteX11" fmla="*/ 4760464 w 4961924"/>
                <a:gd name="connsiteY11" fmla="*/ 1631653 h 4241750"/>
                <a:gd name="connsiteX12" fmla="*/ 4158265 w 4961924"/>
                <a:gd name="connsiteY12" fmla="*/ 1056752 h 4241750"/>
                <a:gd name="connsiteX13" fmla="*/ 3295504 w 4961924"/>
                <a:gd name="connsiteY13" fmla="*/ 659991 h 4241750"/>
                <a:gd name="connsiteX14" fmla="*/ 2400205 w 4961924"/>
                <a:gd name="connsiteY14" fmla="*/ 680861 h 4241750"/>
                <a:gd name="connsiteX15" fmla="*/ 1228363 w 4961924"/>
                <a:gd name="connsiteY15" fmla="*/ 1858090 h 4241750"/>
                <a:gd name="connsiteX16" fmla="*/ 995211 w 4961924"/>
                <a:gd name="connsiteY16" fmla="*/ 2234095 h 4241750"/>
                <a:gd name="connsiteX17" fmla="*/ 663293 w 4961924"/>
                <a:gd name="connsiteY17" fmla="*/ 2832893 h 4241750"/>
                <a:gd name="connsiteX18" fmla="*/ 644068 w 4961924"/>
                <a:gd name="connsiteY18" fmla="*/ 3301224 h 4241750"/>
                <a:gd name="connsiteX19" fmla="*/ 1051682 w 4961924"/>
                <a:gd name="connsiteY19" fmla="*/ 4121741 h 4241750"/>
                <a:gd name="connsiteX20" fmla="*/ 1155791 w 4961924"/>
                <a:gd name="connsiteY20" fmla="*/ 4241750 h 4241750"/>
                <a:gd name="connsiteX21" fmla="*/ 385252 w 4961924"/>
                <a:gd name="connsiteY21" fmla="*/ 4241750 h 4241750"/>
                <a:gd name="connsiteX22" fmla="*/ 291954 w 4961924"/>
                <a:gd name="connsiteY22" fmla="*/ 4081572 h 4241750"/>
                <a:gd name="connsiteX23" fmla="*/ 49334 w 4961924"/>
                <a:gd name="connsiteY23" fmla="*/ 3462450 h 4241750"/>
                <a:gd name="connsiteX24" fmla="*/ 697040 w 4961924"/>
                <a:gd name="connsiteY24" fmla="*/ 1553793 h 4241750"/>
                <a:gd name="connsiteX25" fmla="*/ 2243651 w 4961924"/>
                <a:gd name="connsiteY25" fmla="*/ 89360 h 4241750"/>
                <a:gd name="connsiteX26" fmla="*/ 2860366 w 4961924"/>
                <a:gd name="connsiteY26" fmla="*/ 290 h 4241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961924" h="4241750">
                  <a:moveTo>
                    <a:pt x="2860366" y="290"/>
                  </a:moveTo>
                  <a:cubicBezTo>
                    <a:pt x="3457635" y="-9057"/>
                    <a:pt x="3998796" y="208834"/>
                    <a:pt x="4503869" y="546588"/>
                  </a:cubicBezTo>
                  <a:cubicBezTo>
                    <a:pt x="4609235" y="617064"/>
                    <a:pt x="4715034" y="696136"/>
                    <a:pt x="4816879" y="783506"/>
                  </a:cubicBezTo>
                  <a:lnTo>
                    <a:pt x="4961924" y="916878"/>
                  </a:lnTo>
                  <a:lnTo>
                    <a:pt x="4961924" y="4241750"/>
                  </a:lnTo>
                  <a:lnTo>
                    <a:pt x="4562919" y="4241750"/>
                  </a:lnTo>
                  <a:lnTo>
                    <a:pt x="4586822" y="4213637"/>
                  </a:lnTo>
                  <a:cubicBezTo>
                    <a:pt x="4649485" y="4133877"/>
                    <a:pt x="4707815" y="4047166"/>
                    <a:pt x="4762695" y="3952854"/>
                  </a:cubicBezTo>
                  <a:cubicBezTo>
                    <a:pt x="4861622" y="3782848"/>
                    <a:pt x="4887296" y="3694842"/>
                    <a:pt x="4899352" y="3631238"/>
                  </a:cubicBezTo>
                  <a:cubicBezTo>
                    <a:pt x="4916960" y="3538446"/>
                    <a:pt x="4915626" y="3419833"/>
                    <a:pt x="4913697" y="3255629"/>
                  </a:cubicBezTo>
                  <a:cubicBezTo>
                    <a:pt x="4911196" y="3035896"/>
                    <a:pt x="4907780" y="2734844"/>
                    <a:pt x="4948868" y="2308976"/>
                  </a:cubicBezTo>
                  <a:cubicBezTo>
                    <a:pt x="4971361" y="2076125"/>
                    <a:pt x="4909748" y="1854571"/>
                    <a:pt x="4760464" y="1631653"/>
                  </a:cubicBezTo>
                  <a:cubicBezTo>
                    <a:pt x="4623847" y="1427699"/>
                    <a:pt x="4415624" y="1228904"/>
                    <a:pt x="4158265" y="1056752"/>
                  </a:cubicBezTo>
                  <a:cubicBezTo>
                    <a:pt x="3855104" y="854020"/>
                    <a:pt x="3572969" y="724304"/>
                    <a:pt x="3295504" y="659991"/>
                  </a:cubicBezTo>
                  <a:cubicBezTo>
                    <a:pt x="2998568" y="591135"/>
                    <a:pt x="2705635" y="598008"/>
                    <a:pt x="2400205" y="680861"/>
                  </a:cubicBezTo>
                  <a:cubicBezTo>
                    <a:pt x="1863373" y="826486"/>
                    <a:pt x="1575835" y="1260672"/>
                    <a:pt x="1228363" y="1858090"/>
                  </a:cubicBezTo>
                  <a:cubicBezTo>
                    <a:pt x="1150390" y="1992089"/>
                    <a:pt x="1071533" y="2115125"/>
                    <a:pt x="995211" y="2234095"/>
                  </a:cubicBezTo>
                  <a:cubicBezTo>
                    <a:pt x="851980" y="2457434"/>
                    <a:pt x="728279" y="2650222"/>
                    <a:pt x="663293" y="2832893"/>
                  </a:cubicBezTo>
                  <a:cubicBezTo>
                    <a:pt x="605703" y="2994540"/>
                    <a:pt x="599973" y="3134617"/>
                    <a:pt x="644068" y="3301224"/>
                  </a:cubicBezTo>
                  <a:cubicBezTo>
                    <a:pt x="723963" y="3603086"/>
                    <a:pt x="861058" y="3879078"/>
                    <a:pt x="1051682" y="4121741"/>
                  </a:cubicBezTo>
                  <a:lnTo>
                    <a:pt x="1155791" y="4241750"/>
                  </a:lnTo>
                  <a:lnTo>
                    <a:pt x="385252" y="4241750"/>
                  </a:lnTo>
                  <a:lnTo>
                    <a:pt x="291954" y="4081572"/>
                  </a:lnTo>
                  <a:cubicBezTo>
                    <a:pt x="189557" y="3889333"/>
                    <a:pt x="107520" y="3682294"/>
                    <a:pt x="49334" y="3462450"/>
                  </a:cubicBezTo>
                  <a:cubicBezTo>
                    <a:pt x="-155725" y="2687681"/>
                    <a:pt x="321044" y="2199945"/>
                    <a:pt x="697040" y="1553793"/>
                  </a:cubicBezTo>
                  <a:cubicBezTo>
                    <a:pt x="1073038" y="907639"/>
                    <a:pt x="1464813" y="300633"/>
                    <a:pt x="2243651" y="89360"/>
                  </a:cubicBezTo>
                  <a:cubicBezTo>
                    <a:pt x="2455952" y="31770"/>
                    <a:pt x="2661276" y="3405"/>
                    <a:pt x="2860366" y="290"/>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 name="Freeform: Shape 50">
              <a:extLst>
                <a:ext uri="{FF2B5EF4-FFF2-40B4-BE49-F238E27FC236}">
                  <a16:creationId xmlns:a16="http://schemas.microsoft.com/office/drawing/2014/main" id="{2DC4B234-CD22-40BB-831E-DE40206AAE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264890" y="2613525"/>
              <a:ext cx="4961924" cy="4241750"/>
            </a:xfrm>
            <a:custGeom>
              <a:avLst/>
              <a:gdLst>
                <a:gd name="connsiteX0" fmla="*/ 4961924 w 4961924"/>
                <a:gd name="connsiteY0" fmla="*/ 3780120 h 4241750"/>
                <a:gd name="connsiteX1" fmla="*/ 4961924 w 4961924"/>
                <a:gd name="connsiteY1" fmla="*/ 4241750 h 4241750"/>
                <a:gd name="connsiteX2" fmla="*/ 4690594 w 4961924"/>
                <a:gd name="connsiteY2" fmla="*/ 4241750 h 4241750"/>
                <a:gd name="connsiteX3" fmla="*/ 4730832 w 4961924"/>
                <a:gd name="connsiteY3" fmla="*/ 4190580 h 4241750"/>
                <a:gd name="connsiteX4" fmla="*/ 4851056 w 4961924"/>
                <a:gd name="connsiteY4" fmla="*/ 4003378 h 4241750"/>
                <a:gd name="connsiteX5" fmla="*/ 4960390 w 4961924"/>
                <a:gd name="connsiteY5" fmla="*/ 3784651 h 4241750"/>
                <a:gd name="connsiteX6" fmla="*/ 2860366 w 4961924"/>
                <a:gd name="connsiteY6" fmla="*/ 290 h 4241750"/>
                <a:gd name="connsiteX7" fmla="*/ 4503870 w 4961924"/>
                <a:gd name="connsiteY7" fmla="*/ 546588 h 4241750"/>
                <a:gd name="connsiteX8" fmla="*/ 4816872 w 4961924"/>
                <a:gd name="connsiteY8" fmla="*/ 783509 h 4241750"/>
                <a:gd name="connsiteX9" fmla="*/ 4961924 w 4961924"/>
                <a:gd name="connsiteY9" fmla="*/ 916897 h 4241750"/>
                <a:gd name="connsiteX10" fmla="*/ 4961924 w 4961924"/>
                <a:gd name="connsiteY10" fmla="*/ 1784881 h 4241750"/>
                <a:gd name="connsiteX11" fmla="*/ 4950067 w 4961924"/>
                <a:gd name="connsiteY11" fmla="*/ 1756820 h 4241750"/>
                <a:gd name="connsiteX12" fmla="*/ 4845861 w 4961924"/>
                <a:gd name="connsiteY12" fmla="*/ 1574254 h 4241750"/>
                <a:gd name="connsiteX13" fmla="*/ 4215918 w 4961924"/>
                <a:gd name="connsiteY13" fmla="*/ 971588 h 4241750"/>
                <a:gd name="connsiteX14" fmla="*/ 3319590 w 4961924"/>
                <a:gd name="connsiteY14" fmla="*/ 560369 h 4241750"/>
                <a:gd name="connsiteX15" fmla="*/ 2374113 w 4961924"/>
                <a:gd name="connsiteY15" fmla="*/ 582278 h 4241750"/>
                <a:gd name="connsiteX16" fmla="*/ 1692486 w 4961924"/>
                <a:gd name="connsiteY16" fmla="*/ 1005131 h 4241750"/>
                <a:gd name="connsiteX17" fmla="*/ 1139674 w 4961924"/>
                <a:gd name="connsiteY17" fmla="*/ 1807128 h 4241750"/>
                <a:gd name="connsiteX18" fmla="*/ 908812 w 4961924"/>
                <a:gd name="connsiteY18" fmla="*/ 2179343 h 4241750"/>
                <a:gd name="connsiteX19" fmla="*/ 566543 w 4961924"/>
                <a:gd name="connsiteY19" fmla="*/ 2799229 h 4241750"/>
                <a:gd name="connsiteX20" fmla="*/ 544789 w 4961924"/>
                <a:gd name="connsiteY20" fmla="*/ 3327837 h 4241750"/>
                <a:gd name="connsiteX21" fmla="*/ 970585 w 4961924"/>
                <a:gd name="connsiteY21" fmla="*/ 4184948 h 4241750"/>
                <a:gd name="connsiteX22" fmla="*/ 1019856 w 4961924"/>
                <a:gd name="connsiteY22" fmla="*/ 4241750 h 4241750"/>
                <a:gd name="connsiteX23" fmla="*/ 385253 w 4961924"/>
                <a:gd name="connsiteY23" fmla="*/ 4241750 h 4241750"/>
                <a:gd name="connsiteX24" fmla="*/ 291955 w 4961924"/>
                <a:gd name="connsiteY24" fmla="*/ 4081572 h 4241750"/>
                <a:gd name="connsiteX25" fmla="*/ 49334 w 4961924"/>
                <a:gd name="connsiteY25" fmla="*/ 3462450 h 4241750"/>
                <a:gd name="connsiteX26" fmla="*/ 697041 w 4961924"/>
                <a:gd name="connsiteY26" fmla="*/ 1553792 h 4241750"/>
                <a:gd name="connsiteX27" fmla="*/ 2243651 w 4961924"/>
                <a:gd name="connsiteY27" fmla="*/ 89360 h 4241750"/>
                <a:gd name="connsiteX28" fmla="*/ 2860366 w 4961924"/>
                <a:gd name="connsiteY28" fmla="*/ 290 h 4241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961924" h="4241750">
                  <a:moveTo>
                    <a:pt x="4961924" y="3780120"/>
                  </a:moveTo>
                  <a:lnTo>
                    <a:pt x="4961924" y="4241750"/>
                  </a:lnTo>
                  <a:lnTo>
                    <a:pt x="4690594" y="4241750"/>
                  </a:lnTo>
                  <a:lnTo>
                    <a:pt x="4730832" y="4190580"/>
                  </a:lnTo>
                  <a:cubicBezTo>
                    <a:pt x="4772669" y="4131651"/>
                    <a:pt x="4812690" y="4069310"/>
                    <a:pt x="4851056" y="4003378"/>
                  </a:cubicBezTo>
                  <a:cubicBezTo>
                    <a:pt x="4904439" y="3911711"/>
                    <a:pt x="4938230" y="3841234"/>
                    <a:pt x="4960390" y="3784651"/>
                  </a:cubicBezTo>
                  <a:close/>
                  <a:moveTo>
                    <a:pt x="2860366" y="290"/>
                  </a:moveTo>
                  <a:cubicBezTo>
                    <a:pt x="3457635" y="-9057"/>
                    <a:pt x="3998796" y="208834"/>
                    <a:pt x="4503870" y="546588"/>
                  </a:cubicBezTo>
                  <a:cubicBezTo>
                    <a:pt x="4609236" y="617064"/>
                    <a:pt x="4715032" y="696137"/>
                    <a:pt x="4816872" y="783509"/>
                  </a:cubicBezTo>
                  <a:lnTo>
                    <a:pt x="4961924" y="916897"/>
                  </a:lnTo>
                  <a:lnTo>
                    <a:pt x="4961924" y="1784881"/>
                  </a:lnTo>
                  <a:lnTo>
                    <a:pt x="4950067" y="1756820"/>
                  </a:lnTo>
                  <a:cubicBezTo>
                    <a:pt x="4921279" y="1695818"/>
                    <a:pt x="4886564" y="1635036"/>
                    <a:pt x="4845861" y="1574254"/>
                  </a:cubicBezTo>
                  <a:cubicBezTo>
                    <a:pt x="4701995" y="1359374"/>
                    <a:pt x="4484232" y="1151017"/>
                    <a:pt x="4215918" y="971588"/>
                  </a:cubicBezTo>
                  <a:cubicBezTo>
                    <a:pt x="3902456" y="762036"/>
                    <a:pt x="3609271" y="627496"/>
                    <a:pt x="3319590" y="560369"/>
                  </a:cubicBezTo>
                  <a:cubicBezTo>
                    <a:pt x="3005602" y="487686"/>
                    <a:pt x="2696391" y="494854"/>
                    <a:pt x="2374113" y="582278"/>
                  </a:cubicBezTo>
                  <a:cubicBezTo>
                    <a:pt x="2112782" y="653168"/>
                    <a:pt x="1896224" y="787673"/>
                    <a:pt x="1692486" y="1005131"/>
                  </a:cubicBezTo>
                  <a:cubicBezTo>
                    <a:pt x="1482349" y="1229714"/>
                    <a:pt x="1304163" y="1524453"/>
                    <a:pt x="1139674" y="1807128"/>
                  </a:cubicBezTo>
                  <a:cubicBezTo>
                    <a:pt x="1062769" y="1939146"/>
                    <a:pt x="984523" y="2061278"/>
                    <a:pt x="908812" y="2179343"/>
                  </a:cubicBezTo>
                  <a:cubicBezTo>
                    <a:pt x="762092" y="2407960"/>
                    <a:pt x="635490" y="2605445"/>
                    <a:pt x="566543" y="2799229"/>
                  </a:cubicBezTo>
                  <a:cubicBezTo>
                    <a:pt x="502372" y="2979355"/>
                    <a:pt x="495683" y="3142303"/>
                    <a:pt x="544789" y="3327837"/>
                  </a:cubicBezTo>
                  <a:cubicBezTo>
                    <a:pt x="628232" y="3643108"/>
                    <a:pt x="771474" y="3931485"/>
                    <a:pt x="970585" y="4184948"/>
                  </a:cubicBezTo>
                  <a:lnTo>
                    <a:pt x="1019856" y="4241750"/>
                  </a:lnTo>
                  <a:lnTo>
                    <a:pt x="385253" y="4241750"/>
                  </a:lnTo>
                  <a:lnTo>
                    <a:pt x="291955" y="4081572"/>
                  </a:lnTo>
                  <a:cubicBezTo>
                    <a:pt x="189558" y="3889334"/>
                    <a:pt x="107521" y="3682295"/>
                    <a:pt x="49334" y="3462450"/>
                  </a:cubicBezTo>
                  <a:cubicBezTo>
                    <a:pt x="-155725" y="2687681"/>
                    <a:pt x="321045" y="2199945"/>
                    <a:pt x="697041" y="1553792"/>
                  </a:cubicBezTo>
                  <a:cubicBezTo>
                    <a:pt x="1073039" y="907639"/>
                    <a:pt x="1464813" y="300633"/>
                    <a:pt x="2243651" y="89360"/>
                  </a:cubicBezTo>
                  <a:cubicBezTo>
                    <a:pt x="2455952" y="31770"/>
                    <a:pt x="2661276" y="3405"/>
                    <a:pt x="2860366" y="290"/>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67" name="Freeform: Shape 51">
              <a:extLst>
                <a:ext uri="{FF2B5EF4-FFF2-40B4-BE49-F238E27FC236}">
                  <a16:creationId xmlns:a16="http://schemas.microsoft.com/office/drawing/2014/main" id="{7158934E-AE93-4B15-87B8-BF84C2EFBB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5288" y="2243097"/>
              <a:ext cx="5361526" cy="4612178"/>
            </a:xfrm>
            <a:custGeom>
              <a:avLst/>
              <a:gdLst>
                <a:gd name="connsiteX0" fmla="*/ 5361526 w 5361526"/>
                <a:gd name="connsiteY0" fmla="*/ 4501915 h 4612178"/>
                <a:gd name="connsiteX1" fmla="*/ 5361526 w 5361526"/>
                <a:gd name="connsiteY1" fmla="*/ 4612178 h 4612178"/>
                <a:gd name="connsiteX2" fmla="*/ 5279125 w 5361526"/>
                <a:gd name="connsiteY2" fmla="*/ 4612178 h 4612178"/>
                <a:gd name="connsiteX3" fmla="*/ 5279916 w 5361526"/>
                <a:gd name="connsiteY3" fmla="*/ 4611262 h 4612178"/>
                <a:gd name="connsiteX4" fmla="*/ 5318906 w 5361526"/>
                <a:gd name="connsiteY4" fmla="*/ 4559954 h 4612178"/>
                <a:gd name="connsiteX5" fmla="*/ 5357310 w 5361526"/>
                <a:gd name="connsiteY5" fmla="*/ 4507987 h 4612178"/>
                <a:gd name="connsiteX6" fmla="*/ 3209114 w 5361526"/>
                <a:gd name="connsiteY6" fmla="*/ 1897 h 4612178"/>
                <a:gd name="connsiteX7" fmla="*/ 5286441 w 5361526"/>
                <a:gd name="connsiteY7" fmla="*/ 920072 h 4612178"/>
                <a:gd name="connsiteX8" fmla="*/ 5361526 w 5361526"/>
                <a:gd name="connsiteY8" fmla="*/ 1006088 h 4612178"/>
                <a:gd name="connsiteX9" fmla="*/ 5361526 w 5361526"/>
                <a:gd name="connsiteY9" fmla="*/ 1524438 h 4612178"/>
                <a:gd name="connsiteX10" fmla="*/ 5293717 w 5361526"/>
                <a:gd name="connsiteY10" fmla="*/ 1441145 h 4612178"/>
                <a:gd name="connsiteX11" fmla="*/ 5107511 w 5361526"/>
                <a:gd name="connsiteY11" fmla="*/ 1262343 h 4612178"/>
                <a:gd name="connsiteX12" fmla="*/ 4688624 w 5361526"/>
                <a:gd name="connsiteY12" fmla="*/ 963140 h 4612178"/>
                <a:gd name="connsiteX13" fmla="*/ 4232411 w 5361526"/>
                <a:gd name="connsiteY13" fmla="*/ 726973 h 4612178"/>
                <a:gd name="connsiteX14" fmla="*/ 3996189 w 5361526"/>
                <a:gd name="connsiteY14" fmla="*/ 634781 h 4612178"/>
                <a:gd name="connsiteX15" fmla="*/ 3755529 w 5361526"/>
                <a:gd name="connsiteY15" fmla="*/ 563136 h 4612178"/>
                <a:gd name="connsiteX16" fmla="*/ 3264120 w 5361526"/>
                <a:gd name="connsiteY16" fmla="*/ 492888 h 4612178"/>
                <a:gd name="connsiteX17" fmla="*/ 2770692 w 5361526"/>
                <a:gd name="connsiteY17" fmla="*/ 532792 h 4612178"/>
                <a:gd name="connsiteX18" fmla="*/ 2709666 w 5361526"/>
                <a:gd name="connsiteY18" fmla="*/ 545150 h 4612178"/>
                <a:gd name="connsiteX19" fmla="*/ 2648897 w 5361526"/>
                <a:gd name="connsiteY19" fmla="*/ 558872 h 4612178"/>
                <a:gd name="connsiteX20" fmla="*/ 2588416 w 5361526"/>
                <a:gd name="connsiteY20" fmla="*/ 574460 h 4612178"/>
                <a:gd name="connsiteX21" fmla="*/ 2529518 w 5361526"/>
                <a:gd name="connsiteY21" fmla="*/ 591358 h 4612178"/>
                <a:gd name="connsiteX22" fmla="*/ 2302604 w 5361526"/>
                <a:gd name="connsiteY22" fmla="*/ 677371 h 4612178"/>
                <a:gd name="connsiteX23" fmla="*/ 1895486 w 5361526"/>
                <a:gd name="connsiteY23" fmla="*/ 941931 h 4612178"/>
                <a:gd name="connsiteX24" fmla="*/ 1554603 w 5361526"/>
                <a:gd name="connsiteY24" fmla="*/ 1308258 h 4612178"/>
                <a:gd name="connsiteX25" fmla="*/ 1262322 w 5361526"/>
                <a:gd name="connsiteY25" fmla="*/ 1735392 h 4612178"/>
                <a:gd name="connsiteX26" fmla="*/ 1193322 w 5361526"/>
                <a:gd name="connsiteY26" fmla="*/ 1847443 h 4612178"/>
                <a:gd name="connsiteX27" fmla="*/ 1123654 w 5361526"/>
                <a:gd name="connsiteY27" fmla="*/ 1962027 h 4612178"/>
                <a:gd name="connsiteX28" fmla="*/ 977214 w 5361526"/>
                <a:gd name="connsiteY28" fmla="*/ 2189235 h 4612178"/>
                <a:gd name="connsiteX29" fmla="*/ 830163 w 5361526"/>
                <a:gd name="connsiteY29" fmla="*/ 2409855 h 4612178"/>
                <a:gd name="connsiteX30" fmla="*/ 692149 w 5361526"/>
                <a:gd name="connsiteY30" fmla="*/ 2629250 h 4612178"/>
                <a:gd name="connsiteX31" fmla="*/ 574779 w 5361526"/>
                <a:gd name="connsiteY31" fmla="*/ 2853179 h 4612178"/>
                <a:gd name="connsiteX32" fmla="*/ 490961 w 5361526"/>
                <a:gd name="connsiteY32" fmla="*/ 3085709 h 4612178"/>
                <a:gd name="connsiteX33" fmla="*/ 453705 w 5361526"/>
                <a:gd name="connsiteY33" fmla="*/ 3327816 h 4612178"/>
                <a:gd name="connsiteX34" fmla="*/ 466741 w 5361526"/>
                <a:gd name="connsiteY34" fmla="*/ 3574907 h 4612178"/>
                <a:gd name="connsiteX35" fmla="*/ 471534 w 5361526"/>
                <a:gd name="connsiteY35" fmla="*/ 3605843 h 4612178"/>
                <a:gd name="connsiteX36" fmla="*/ 477720 w 5361526"/>
                <a:gd name="connsiteY36" fmla="*/ 3636605 h 4612178"/>
                <a:gd name="connsiteX37" fmla="*/ 483838 w 5361526"/>
                <a:gd name="connsiteY37" fmla="*/ 3667491 h 4612178"/>
                <a:gd name="connsiteX38" fmla="*/ 491571 w 5361526"/>
                <a:gd name="connsiteY38" fmla="*/ 3698652 h 4612178"/>
                <a:gd name="connsiteX39" fmla="*/ 507280 w 5361526"/>
                <a:gd name="connsiteY39" fmla="*/ 3761116 h 4612178"/>
                <a:gd name="connsiteX40" fmla="*/ 515135 w 5361526"/>
                <a:gd name="connsiteY40" fmla="*/ 3792348 h 4612178"/>
                <a:gd name="connsiteX41" fmla="*/ 519062 w 5361526"/>
                <a:gd name="connsiteY41" fmla="*/ 3807963 h 4612178"/>
                <a:gd name="connsiteX42" fmla="*/ 523757 w 5361526"/>
                <a:gd name="connsiteY42" fmla="*/ 3823370 h 4612178"/>
                <a:gd name="connsiteX43" fmla="*/ 561944 w 5361526"/>
                <a:gd name="connsiteY43" fmla="*/ 3946665 h 4612178"/>
                <a:gd name="connsiteX44" fmla="*/ 606750 w 5361526"/>
                <a:gd name="connsiteY44" fmla="*/ 4067755 h 4612178"/>
                <a:gd name="connsiteX45" fmla="*/ 657836 w 5361526"/>
                <a:gd name="connsiteY45" fmla="*/ 4186528 h 4612178"/>
                <a:gd name="connsiteX46" fmla="*/ 664329 w 5361526"/>
                <a:gd name="connsiteY46" fmla="*/ 4201345 h 4612178"/>
                <a:gd name="connsiteX47" fmla="*/ 671540 w 5361526"/>
                <a:gd name="connsiteY47" fmla="*/ 4215764 h 4612178"/>
                <a:gd name="connsiteX48" fmla="*/ 685987 w 5361526"/>
                <a:gd name="connsiteY48" fmla="*/ 4244695 h 4612178"/>
                <a:gd name="connsiteX49" fmla="*/ 714907 w 5361526"/>
                <a:gd name="connsiteY49" fmla="*/ 4302653 h 4612178"/>
                <a:gd name="connsiteX50" fmla="*/ 846679 w 5361526"/>
                <a:gd name="connsiteY50" fmla="*/ 4525723 h 4612178"/>
                <a:gd name="connsiteX51" fmla="*/ 864285 w 5361526"/>
                <a:gd name="connsiteY51" fmla="*/ 4552977 h 4612178"/>
                <a:gd name="connsiteX52" fmla="*/ 883010 w 5361526"/>
                <a:gd name="connsiteY52" fmla="*/ 4579418 h 4612178"/>
                <a:gd name="connsiteX53" fmla="*/ 906594 w 5361526"/>
                <a:gd name="connsiteY53" fmla="*/ 4612178 h 4612178"/>
                <a:gd name="connsiteX54" fmla="*/ 410149 w 5361526"/>
                <a:gd name="connsiteY54" fmla="*/ 4612178 h 4612178"/>
                <a:gd name="connsiteX55" fmla="*/ 354704 w 5361526"/>
                <a:gd name="connsiteY55" fmla="*/ 4516478 h 4612178"/>
                <a:gd name="connsiteX56" fmla="*/ 101993 w 5361526"/>
                <a:gd name="connsiteY56" fmla="*/ 3869726 h 4612178"/>
                <a:gd name="connsiteX57" fmla="*/ 2290556 w 5361526"/>
                <a:gd name="connsiteY57" fmla="*/ 108671 h 4612178"/>
                <a:gd name="connsiteX58" fmla="*/ 3209114 w 5361526"/>
                <a:gd name="connsiteY58" fmla="*/ 1897 h 4612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61526" h="4612178">
                  <a:moveTo>
                    <a:pt x="5361526" y="4501915"/>
                  </a:moveTo>
                  <a:lnTo>
                    <a:pt x="5361526" y="4612178"/>
                  </a:lnTo>
                  <a:lnTo>
                    <a:pt x="5279125" y="4612178"/>
                  </a:lnTo>
                  <a:lnTo>
                    <a:pt x="5279916" y="4611262"/>
                  </a:lnTo>
                  <a:lnTo>
                    <a:pt x="5318906" y="4559954"/>
                  </a:lnTo>
                  <a:cubicBezTo>
                    <a:pt x="5331958" y="4542803"/>
                    <a:pt x="5345399" y="4525954"/>
                    <a:pt x="5357310" y="4507987"/>
                  </a:cubicBezTo>
                  <a:close/>
                  <a:moveTo>
                    <a:pt x="3209114" y="1897"/>
                  </a:moveTo>
                  <a:cubicBezTo>
                    <a:pt x="4001649" y="29839"/>
                    <a:pt x="4745275" y="365212"/>
                    <a:pt x="5286441" y="920072"/>
                  </a:cubicBezTo>
                  <a:lnTo>
                    <a:pt x="5361526" y="1006088"/>
                  </a:lnTo>
                  <a:lnTo>
                    <a:pt x="5361526" y="1524438"/>
                  </a:lnTo>
                  <a:lnTo>
                    <a:pt x="5293717" y="1441145"/>
                  </a:lnTo>
                  <a:cubicBezTo>
                    <a:pt x="5235105" y="1377989"/>
                    <a:pt x="5172668" y="1318454"/>
                    <a:pt x="5107511" y="1262343"/>
                  </a:cubicBezTo>
                  <a:cubicBezTo>
                    <a:pt x="4977170" y="1150025"/>
                    <a:pt x="4835850" y="1051023"/>
                    <a:pt x="4688624" y="963140"/>
                  </a:cubicBezTo>
                  <a:cubicBezTo>
                    <a:pt x="4540408" y="875014"/>
                    <a:pt x="4388126" y="794847"/>
                    <a:pt x="4232411" y="726973"/>
                  </a:cubicBezTo>
                  <a:cubicBezTo>
                    <a:pt x="4154434" y="693169"/>
                    <a:pt x="4075888" y="661874"/>
                    <a:pt x="3996189" y="634781"/>
                  </a:cubicBezTo>
                  <a:cubicBezTo>
                    <a:pt x="3916890" y="606864"/>
                    <a:pt x="3836465" y="583241"/>
                    <a:pt x="3755529" y="563136"/>
                  </a:cubicBezTo>
                  <a:cubicBezTo>
                    <a:pt x="3593710" y="523114"/>
                    <a:pt x="3429330" y="497910"/>
                    <a:pt x="3264120" y="492888"/>
                  </a:cubicBezTo>
                  <a:cubicBezTo>
                    <a:pt x="3098959" y="488056"/>
                    <a:pt x="2933721" y="501974"/>
                    <a:pt x="2770692" y="532792"/>
                  </a:cubicBezTo>
                  <a:cubicBezTo>
                    <a:pt x="2750302" y="536992"/>
                    <a:pt x="2729954" y="540568"/>
                    <a:pt x="2709666" y="545150"/>
                  </a:cubicBezTo>
                  <a:lnTo>
                    <a:pt x="2648897" y="558872"/>
                  </a:lnTo>
                  <a:lnTo>
                    <a:pt x="2588416" y="574460"/>
                  </a:lnTo>
                  <a:cubicBezTo>
                    <a:pt x="2568038" y="579476"/>
                    <a:pt x="2549240" y="585803"/>
                    <a:pt x="2529518" y="591358"/>
                  </a:cubicBezTo>
                  <a:cubicBezTo>
                    <a:pt x="2451654" y="614731"/>
                    <a:pt x="2376004" y="643746"/>
                    <a:pt x="2302604" y="677371"/>
                  </a:cubicBezTo>
                  <a:cubicBezTo>
                    <a:pt x="2155755" y="744838"/>
                    <a:pt x="2019903" y="834803"/>
                    <a:pt x="1895486" y="941931"/>
                  </a:cubicBezTo>
                  <a:cubicBezTo>
                    <a:pt x="1771362" y="1049387"/>
                    <a:pt x="1658379" y="1173675"/>
                    <a:pt x="1554603" y="1308258"/>
                  </a:cubicBezTo>
                  <a:cubicBezTo>
                    <a:pt x="1450514" y="1442824"/>
                    <a:pt x="1354827" y="1586982"/>
                    <a:pt x="1262322" y="1735392"/>
                  </a:cubicBezTo>
                  <a:cubicBezTo>
                    <a:pt x="1239143" y="1772586"/>
                    <a:pt x="1216208" y="1809918"/>
                    <a:pt x="1193322" y="1847443"/>
                  </a:cubicBezTo>
                  <a:lnTo>
                    <a:pt x="1123654" y="1962027"/>
                  </a:lnTo>
                  <a:cubicBezTo>
                    <a:pt x="1075912" y="2039348"/>
                    <a:pt x="1026679" y="2114926"/>
                    <a:pt x="977214" y="2189235"/>
                  </a:cubicBezTo>
                  <a:lnTo>
                    <a:pt x="830163" y="2409855"/>
                  </a:lnTo>
                  <a:cubicBezTo>
                    <a:pt x="782224" y="2482931"/>
                    <a:pt x="735411" y="2555600"/>
                    <a:pt x="692149" y="2629250"/>
                  </a:cubicBezTo>
                  <a:cubicBezTo>
                    <a:pt x="649106" y="2702945"/>
                    <a:pt x="608860" y="2777106"/>
                    <a:pt x="574779" y="2853179"/>
                  </a:cubicBezTo>
                  <a:cubicBezTo>
                    <a:pt x="540309" y="2928947"/>
                    <a:pt x="511325" y="3006400"/>
                    <a:pt x="490961" y="3085709"/>
                  </a:cubicBezTo>
                  <a:cubicBezTo>
                    <a:pt x="470474" y="3164950"/>
                    <a:pt x="457859" y="3245945"/>
                    <a:pt x="453705" y="3327816"/>
                  </a:cubicBezTo>
                  <a:cubicBezTo>
                    <a:pt x="449554" y="3409687"/>
                    <a:pt x="454297" y="3492522"/>
                    <a:pt x="466741" y="3574907"/>
                  </a:cubicBezTo>
                  <a:lnTo>
                    <a:pt x="471534" y="3605843"/>
                  </a:lnTo>
                  <a:lnTo>
                    <a:pt x="477720" y="3636605"/>
                  </a:lnTo>
                  <a:lnTo>
                    <a:pt x="483838" y="3667491"/>
                  </a:lnTo>
                  <a:cubicBezTo>
                    <a:pt x="486158" y="3677811"/>
                    <a:pt x="489033" y="3688288"/>
                    <a:pt x="491571" y="3698652"/>
                  </a:cubicBezTo>
                  <a:lnTo>
                    <a:pt x="507280" y="3761116"/>
                  </a:lnTo>
                  <a:lnTo>
                    <a:pt x="515135" y="3792348"/>
                  </a:lnTo>
                  <a:lnTo>
                    <a:pt x="519062" y="3807963"/>
                  </a:lnTo>
                  <a:lnTo>
                    <a:pt x="523757" y="3823370"/>
                  </a:lnTo>
                  <a:cubicBezTo>
                    <a:pt x="536575" y="3864411"/>
                    <a:pt x="548815" y="3905608"/>
                    <a:pt x="561944" y="3946665"/>
                  </a:cubicBezTo>
                  <a:lnTo>
                    <a:pt x="606750" y="4067755"/>
                  </a:lnTo>
                  <a:cubicBezTo>
                    <a:pt x="623068" y="4107641"/>
                    <a:pt x="640776" y="4146945"/>
                    <a:pt x="657836" y="4186528"/>
                  </a:cubicBezTo>
                  <a:lnTo>
                    <a:pt x="664329" y="4201345"/>
                  </a:lnTo>
                  <a:lnTo>
                    <a:pt x="671540" y="4215764"/>
                  </a:lnTo>
                  <a:lnTo>
                    <a:pt x="685987" y="4244695"/>
                  </a:lnTo>
                  <a:lnTo>
                    <a:pt x="714907" y="4302653"/>
                  </a:lnTo>
                  <a:cubicBezTo>
                    <a:pt x="755611" y="4378702"/>
                    <a:pt x="798470" y="4453960"/>
                    <a:pt x="846679" y="4525723"/>
                  </a:cubicBezTo>
                  <a:lnTo>
                    <a:pt x="864285" y="4552977"/>
                  </a:lnTo>
                  <a:cubicBezTo>
                    <a:pt x="870081" y="4562049"/>
                    <a:pt x="876760" y="4570573"/>
                    <a:pt x="883010" y="4579418"/>
                  </a:cubicBezTo>
                  <a:lnTo>
                    <a:pt x="906594" y="4612178"/>
                  </a:lnTo>
                  <a:lnTo>
                    <a:pt x="410149" y="4612178"/>
                  </a:lnTo>
                  <a:lnTo>
                    <a:pt x="354704" y="4516478"/>
                  </a:lnTo>
                  <a:cubicBezTo>
                    <a:pt x="248169" y="4315507"/>
                    <a:pt x="162738" y="4099239"/>
                    <a:pt x="101993" y="3869726"/>
                  </a:cubicBezTo>
                  <a:cubicBezTo>
                    <a:pt x="-329976" y="2237636"/>
                    <a:pt x="649892" y="553729"/>
                    <a:pt x="2290556" y="108671"/>
                  </a:cubicBezTo>
                  <a:cubicBezTo>
                    <a:pt x="2598180" y="25223"/>
                    <a:pt x="2907195" y="-8749"/>
                    <a:pt x="3209114" y="1897"/>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68" name="Group 53">
            <a:extLst>
              <a:ext uri="{FF2B5EF4-FFF2-40B4-BE49-F238E27FC236}">
                <a16:creationId xmlns:a16="http://schemas.microsoft.com/office/drawing/2014/main" id="{B8DE9038-209B-495C-9722-BBC6BA18909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584979" y="-4087"/>
            <a:ext cx="6530327" cy="3784220"/>
            <a:chOff x="7723319" y="-24157"/>
            <a:chExt cx="4353551" cy="2522814"/>
          </a:xfrm>
        </p:grpSpPr>
        <p:sp>
          <p:nvSpPr>
            <p:cNvPr id="69" name="Freeform: Shape 54">
              <a:extLst>
                <a:ext uri="{FF2B5EF4-FFF2-40B4-BE49-F238E27FC236}">
                  <a16:creationId xmlns:a16="http://schemas.microsoft.com/office/drawing/2014/main" id="{C191050E-85E0-4DEA-9F84-84EF195D75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89316" y="-24157"/>
              <a:ext cx="3870490" cy="2400813"/>
            </a:xfrm>
            <a:custGeom>
              <a:avLst/>
              <a:gdLst>
                <a:gd name="connsiteX0" fmla="*/ 52934 w 3870490"/>
                <a:gd name="connsiteY0" fmla="*/ 0 h 2400813"/>
                <a:gd name="connsiteX1" fmla="*/ 225844 w 3870490"/>
                <a:gd name="connsiteY1" fmla="*/ 0 h 2400813"/>
                <a:gd name="connsiteX2" fmla="*/ 185052 w 3870490"/>
                <a:gd name="connsiteY2" fmla="*/ 70375 h 2400813"/>
                <a:gd name="connsiteX3" fmla="*/ 153127 w 3870490"/>
                <a:gd name="connsiteY3" fmla="*/ 145729 h 2400813"/>
                <a:gd name="connsiteX4" fmla="*/ 117779 w 3870490"/>
                <a:gd name="connsiteY4" fmla="*/ 307391 h 2400813"/>
                <a:gd name="connsiteX5" fmla="*/ 115788 w 3870490"/>
                <a:gd name="connsiteY5" fmla="*/ 328230 h 2400813"/>
                <a:gd name="connsiteX6" fmla="*/ 114721 w 3870490"/>
                <a:gd name="connsiteY6" fmla="*/ 349211 h 2400813"/>
                <a:gd name="connsiteX7" fmla="*/ 113796 w 3870490"/>
                <a:gd name="connsiteY7" fmla="*/ 370263 h 2400813"/>
                <a:gd name="connsiteX8" fmla="*/ 113867 w 3870490"/>
                <a:gd name="connsiteY8" fmla="*/ 391814 h 2400813"/>
                <a:gd name="connsiteX9" fmla="*/ 114436 w 3870490"/>
                <a:gd name="connsiteY9" fmla="*/ 434985 h 2400813"/>
                <a:gd name="connsiteX10" fmla="*/ 114863 w 3870490"/>
                <a:gd name="connsiteY10" fmla="*/ 456606 h 2400813"/>
                <a:gd name="connsiteX11" fmla="*/ 115076 w 3870490"/>
                <a:gd name="connsiteY11" fmla="*/ 467417 h 2400813"/>
                <a:gd name="connsiteX12" fmla="*/ 115930 w 3870490"/>
                <a:gd name="connsiteY12" fmla="*/ 478156 h 2400813"/>
                <a:gd name="connsiteX13" fmla="*/ 123469 w 3870490"/>
                <a:gd name="connsiteY13" fmla="*/ 564215 h 2400813"/>
                <a:gd name="connsiteX14" fmla="*/ 136555 w 3870490"/>
                <a:gd name="connsiteY14" fmla="*/ 649562 h 2400813"/>
                <a:gd name="connsiteX15" fmla="*/ 238332 w 3870490"/>
                <a:gd name="connsiteY15" fmla="*/ 977224 h 2400813"/>
                <a:gd name="connsiteX16" fmla="*/ 397220 w 3870490"/>
                <a:gd name="connsiteY16" fmla="*/ 1277361 h 2400813"/>
                <a:gd name="connsiteX17" fmla="*/ 419623 w 3870490"/>
                <a:gd name="connsiteY17" fmla="*/ 1313207 h 2400813"/>
                <a:gd name="connsiteX18" fmla="*/ 443449 w 3870490"/>
                <a:gd name="connsiteY18" fmla="*/ 1348057 h 2400813"/>
                <a:gd name="connsiteX19" fmla="*/ 466991 w 3870490"/>
                <a:gd name="connsiteY19" fmla="*/ 1383049 h 2400813"/>
                <a:gd name="connsiteX20" fmla="*/ 491813 w 3870490"/>
                <a:gd name="connsiteY20" fmla="*/ 1417188 h 2400813"/>
                <a:gd name="connsiteX21" fmla="*/ 516279 w 3870490"/>
                <a:gd name="connsiteY21" fmla="*/ 1451611 h 2400813"/>
                <a:gd name="connsiteX22" fmla="*/ 542025 w 3870490"/>
                <a:gd name="connsiteY22" fmla="*/ 1485039 h 2400813"/>
                <a:gd name="connsiteX23" fmla="*/ 567629 w 3870490"/>
                <a:gd name="connsiteY23" fmla="*/ 1518609 h 2400813"/>
                <a:gd name="connsiteX24" fmla="*/ 594656 w 3870490"/>
                <a:gd name="connsiteY24" fmla="*/ 1551112 h 2400813"/>
                <a:gd name="connsiteX25" fmla="*/ 621896 w 3870490"/>
                <a:gd name="connsiteY25" fmla="*/ 1583401 h 2400813"/>
                <a:gd name="connsiteX26" fmla="*/ 650558 w 3870490"/>
                <a:gd name="connsiteY26" fmla="*/ 1614482 h 2400813"/>
                <a:gd name="connsiteX27" fmla="*/ 679719 w 3870490"/>
                <a:gd name="connsiteY27" fmla="*/ 1645136 h 2400813"/>
                <a:gd name="connsiteX28" fmla="*/ 687044 w 3870490"/>
                <a:gd name="connsiteY28" fmla="*/ 1652817 h 2400813"/>
                <a:gd name="connsiteX29" fmla="*/ 694726 w 3870490"/>
                <a:gd name="connsiteY29" fmla="*/ 1660072 h 2400813"/>
                <a:gd name="connsiteX30" fmla="*/ 710088 w 3870490"/>
                <a:gd name="connsiteY30" fmla="*/ 1674652 h 2400813"/>
                <a:gd name="connsiteX31" fmla="*/ 740742 w 3870490"/>
                <a:gd name="connsiteY31" fmla="*/ 1703812 h 2400813"/>
                <a:gd name="connsiteX32" fmla="*/ 748423 w 3870490"/>
                <a:gd name="connsiteY32" fmla="*/ 1711138 h 2400813"/>
                <a:gd name="connsiteX33" fmla="*/ 756389 w 3870490"/>
                <a:gd name="connsiteY33" fmla="*/ 1718037 h 2400813"/>
                <a:gd name="connsiteX34" fmla="*/ 772320 w 3870490"/>
                <a:gd name="connsiteY34" fmla="*/ 1731906 h 2400813"/>
                <a:gd name="connsiteX35" fmla="*/ 836971 w 3870490"/>
                <a:gd name="connsiteY35" fmla="*/ 1786528 h 2400813"/>
                <a:gd name="connsiteX36" fmla="*/ 1120323 w 3870490"/>
                <a:gd name="connsiteY36" fmla="*/ 1971162 h 2400813"/>
                <a:gd name="connsiteX37" fmla="*/ 1436677 w 3870490"/>
                <a:gd name="connsiteY37" fmla="*/ 2088301 h 2400813"/>
                <a:gd name="connsiteX38" fmla="*/ 1477785 w 3870490"/>
                <a:gd name="connsiteY38" fmla="*/ 2097618 h 2400813"/>
                <a:gd name="connsiteX39" fmla="*/ 1518965 w 3870490"/>
                <a:gd name="connsiteY39" fmla="*/ 2106153 h 2400813"/>
                <a:gd name="connsiteX40" fmla="*/ 1560430 w 3870490"/>
                <a:gd name="connsiteY40" fmla="*/ 2112981 h 2400813"/>
                <a:gd name="connsiteX41" fmla="*/ 1581127 w 3870490"/>
                <a:gd name="connsiteY41" fmla="*/ 2116394 h 2400813"/>
                <a:gd name="connsiteX42" fmla="*/ 1601894 w 3870490"/>
                <a:gd name="connsiteY42" fmla="*/ 2119381 h 2400813"/>
                <a:gd name="connsiteX43" fmla="*/ 1685179 w 3870490"/>
                <a:gd name="connsiteY43" fmla="*/ 2128414 h 2400813"/>
                <a:gd name="connsiteX44" fmla="*/ 1768606 w 3870490"/>
                <a:gd name="connsiteY44" fmla="*/ 2133250 h 2400813"/>
                <a:gd name="connsiteX45" fmla="*/ 1851962 w 3870490"/>
                <a:gd name="connsiteY45" fmla="*/ 2134246 h 2400813"/>
                <a:gd name="connsiteX46" fmla="*/ 1893568 w 3870490"/>
                <a:gd name="connsiteY46" fmla="*/ 2132966 h 2400813"/>
                <a:gd name="connsiteX47" fmla="*/ 1935033 w 3870490"/>
                <a:gd name="connsiteY47" fmla="*/ 2131686 h 2400813"/>
                <a:gd name="connsiteX48" fmla="*/ 1976924 w 3870490"/>
                <a:gd name="connsiteY48" fmla="*/ 2129339 h 2400813"/>
                <a:gd name="connsiteX49" fmla="*/ 2018957 w 3870490"/>
                <a:gd name="connsiteY49" fmla="*/ 2126494 h 2400813"/>
                <a:gd name="connsiteX50" fmla="*/ 2039939 w 3870490"/>
                <a:gd name="connsiteY50" fmla="*/ 2125285 h 2400813"/>
                <a:gd name="connsiteX51" fmla="*/ 2060777 w 3870490"/>
                <a:gd name="connsiteY51" fmla="*/ 2123222 h 2400813"/>
                <a:gd name="connsiteX52" fmla="*/ 2102384 w 3870490"/>
                <a:gd name="connsiteY52" fmla="*/ 2119239 h 2400813"/>
                <a:gd name="connsiteX53" fmla="*/ 2426774 w 3870490"/>
                <a:gd name="connsiteY53" fmla="*/ 2064902 h 2400813"/>
                <a:gd name="connsiteX54" fmla="*/ 2733597 w 3870490"/>
                <a:gd name="connsiteY54" fmla="*/ 1960209 h 2400813"/>
                <a:gd name="connsiteX55" fmla="*/ 2806925 w 3870490"/>
                <a:gd name="connsiteY55" fmla="*/ 1924292 h 2400813"/>
                <a:gd name="connsiteX56" fmla="*/ 2878474 w 3870490"/>
                <a:gd name="connsiteY56" fmla="*/ 1884037 h 2400813"/>
                <a:gd name="connsiteX57" fmla="*/ 2913324 w 3870490"/>
                <a:gd name="connsiteY57" fmla="*/ 1861989 h 2400813"/>
                <a:gd name="connsiteX58" fmla="*/ 2930749 w 3870490"/>
                <a:gd name="connsiteY58" fmla="*/ 1850894 h 2400813"/>
                <a:gd name="connsiteX59" fmla="*/ 2939497 w 3870490"/>
                <a:gd name="connsiteY59" fmla="*/ 1845346 h 2400813"/>
                <a:gd name="connsiteX60" fmla="*/ 2947961 w 3870490"/>
                <a:gd name="connsiteY60" fmla="*/ 1839301 h 2400813"/>
                <a:gd name="connsiteX61" fmla="*/ 2981815 w 3870490"/>
                <a:gd name="connsiteY61" fmla="*/ 1815261 h 2400813"/>
                <a:gd name="connsiteX62" fmla="*/ 3015314 w 3870490"/>
                <a:gd name="connsiteY62" fmla="*/ 1790439 h 2400813"/>
                <a:gd name="connsiteX63" fmla="*/ 3047959 w 3870490"/>
                <a:gd name="connsiteY63" fmla="*/ 1764266 h 2400813"/>
                <a:gd name="connsiteX64" fmla="*/ 3080035 w 3870490"/>
                <a:gd name="connsiteY64" fmla="*/ 1737311 h 2400813"/>
                <a:gd name="connsiteX65" fmla="*/ 3111329 w 3870490"/>
                <a:gd name="connsiteY65" fmla="*/ 1709217 h 2400813"/>
                <a:gd name="connsiteX66" fmla="*/ 3141912 w 3870490"/>
                <a:gd name="connsiteY66" fmla="*/ 1680484 h 2400813"/>
                <a:gd name="connsiteX67" fmla="*/ 3251512 w 3870490"/>
                <a:gd name="connsiteY67" fmla="*/ 1558722 h 2400813"/>
                <a:gd name="connsiteX68" fmla="*/ 3332236 w 3870490"/>
                <a:gd name="connsiteY68" fmla="*/ 1425936 h 2400813"/>
                <a:gd name="connsiteX69" fmla="*/ 3347599 w 3870490"/>
                <a:gd name="connsiteY69" fmla="*/ 1390304 h 2400813"/>
                <a:gd name="connsiteX70" fmla="*/ 3360756 w 3870490"/>
                <a:gd name="connsiteY70" fmla="*/ 1352751 h 2400813"/>
                <a:gd name="connsiteX71" fmla="*/ 3372776 w 3870490"/>
                <a:gd name="connsiteY71" fmla="*/ 1313847 h 2400813"/>
                <a:gd name="connsiteX72" fmla="*/ 3384085 w 3870490"/>
                <a:gd name="connsiteY72" fmla="*/ 1273805 h 2400813"/>
                <a:gd name="connsiteX73" fmla="*/ 3467298 w 3870490"/>
                <a:gd name="connsiteY73" fmla="*/ 927295 h 2400813"/>
                <a:gd name="connsiteX74" fmla="*/ 3576684 w 3870490"/>
                <a:gd name="connsiteY74" fmla="*/ 579150 h 2400813"/>
                <a:gd name="connsiteX75" fmla="*/ 3633583 w 3870490"/>
                <a:gd name="connsiteY75" fmla="*/ 271972 h 2400813"/>
                <a:gd name="connsiteX76" fmla="*/ 3622799 w 3870490"/>
                <a:gd name="connsiteY76" fmla="*/ 113831 h 2400813"/>
                <a:gd name="connsiteX77" fmla="*/ 3597198 w 3870490"/>
                <a:gd name="connsiteY77" fmla="*/ 0 h 2400813"/>
                <a:gd name="connsiteX78" fmla="*/ 3832669 w 3870490"/>
                <a:gd name="connsiteY78" fmla="*/ 0 h 2400813"/>
                <a:gd name="connsiteX79" fmla="*/ 3852116 w 3870490"/>
                <a:gd name="connsiteY79" fmla="*/ 76154 h 2400813"/>
                <a:gd name="connsiteX80" fmla="*/ 3870421 w 3870490"/>
                <a:gd name="connsiteY80" fmla="*/ 272399 h 2400813"/>
                <a:gd name="connsiteX81" fmla="*/ 3854063 w 3870490"/>
                <a:gd name="connsiteY81" fmla="*/ 470475 h 2400813"/>
                <a:gd name="connsiteX82" fmla="*/ 3802357 w 3870490"/>
                <a:gd name="connsiteY82" fmla="*/ 662435 h 2400813"/>
                <a:gd name="connsiteX83" fmla="*/ 3690765 w 3870490"/>
                <a:gd name="connsiteY83" fmla="*/ 990950 h 2400813"/>
                <a:gd name="connsiteX84" fmla="*/ 3665872 w 3870490"/>
                <a:gd name="connsiteY84" fmla="*/ 1074306 h 2400813"/>
                <a:gd name="connsiteX85" fmla="*/ 3641904 w 3870490"/>
                <a:gd name="connsiteY85" fmla="*/ 1158729 h 2400813"/>
                <a:gd name="connsiteX86" fmla="*/ 3618078 w 3870490"/>
                <a:gd name="connsiteY86" fmla="*/ 1244787 h 2400813"/>
                <a:gd name="connsiteX87" fmla="*/ 3605845 w 3870490"/>
                <a:gd name="connsiteY87" fmla="*/ 1288456 h 2400813"/>
                <a:gd name="connsiteX88" fmla="*/ 3592687 w 3870490"/>
                <a:gd name="connsiteY88" fmla="*/ 1333050 h 2400813"/>
                <a:gd name="connsiteX89" fmla="*/ 3578463 w 3870490"/>
                <a:gd name="connsiteY89" fmla="*/ 1378213 h 2400813"/>
                <a:gd name="connsiteX90" fmla="*/ 3562745 w 3870490"/>
                <a:gd name="connsiteY90" fmla="*/ 1423874 h 2400813"/>
                <a:gd name="connsiteX91" fmla="*/ 3545106 w 3870490"/>
                <a:gd name="connsiteY91" fmla="*/ 1469819 h 2400813"/>
                <a:gd name="connsiteX92" fmla="*/ 3524481 w 3870490"/>
                <a:gd name="connsiteY92" fmla="*/ 1515551 h 2400813"/>
                <a:gd name="connsiteX93" fmla="*/ 3420713 w 3870490"/>
                <a:gd name="connsiteY93" fmla="*/ 1686316 h 2400813"/>
                <a:gd name="connsiteX94" fmla="*/ 3296319 w 3870490"/>
                <a:gd name="connsiteY94" fmla="*/ 1832473 h 2400813"/>
                <a:gd name="connsiteX95" fmla="*/ 3263603 w 3870490"/>
                <a:gd name="connsiteY95" fmla="*/ 1866256 h 2400813"/>
                <a:gd name="connsiteX96" fmla="*/ 3230602 w 3870490"/>
                <a:gd name="connsiteY96" fmla="*/ 1899684 h 2400813"/>
                <a:gd name="connsiteX97" fmla="*/ 3196605 w 3870490"/>
                <a:gd name="connsiteY97" fmla="*/ 1932329 h 2400813"/>
                <a:gd name="connsiteX98" fmla="*/ 3162111 w 3870490"/>
                <a:gd name="connsiteY98" fmla="*/ 1964690 h 2400813"/>
                <a:gd name="connsiteX99" fmla="*/ 3126621 w 3870490"/>
                <a:gd name="connsiteY99" fmla="*/ 1996126 h 2400813"/>
                <a:gd name="connsiteX100" fmla="*/ 3090633 w 3870490"/>
                <a:gd name="connsiteY100" fmla="*/ 2027207 h 2400813"/>
                <a:gd name="connsiteX101" fmla="*/ 3081600 w 3870490"/>
                <a:gd name="connsiteY101" fmla="*/ 2034959 h 2400813"/>
                <a:gd name="connsiteX102" fmla="*/ 3072212 w 3870490"/>
                <a:gd name="connsiteY102" fmla="*/ 2042356 h 2400813"/>
                <a:gd name="connsiteX103" fmla="*/ 3053364 w 3870490"/>
                <a:gd name="connsiteY103" fmla="*/ 2057078 h 2400813"/>
                <a:gd name="connsiteX104" fmla="*/ 3015670 w 3870490"/>
                <a:gd name="connsiteY104" fmla="*/ 2086594 h 2400813"/>
                <a:gd name="connsiteX105" fmla="*/ 2937363 w 3870490"/>
                <a:gd name="connsiteY105" fmla="*/ 2142354 h 2400813"/>
                <a:gd name="connsiteX106" fmla="*/ 2855430 w 3870490"/>
                <a:gd name="connsiteY106" fmla="*/ 2193491 h 2400813"/>
                <a:gd name="connsiteX107" fmla="*/ 2498751 w 3870490"/>
                <a:gd name="connsiteY107" fmla="*/ 2342849 h 2400813"/>
                <a:gd name="connsiteX108" fmla="*/ 2120876 w 3870490"/>
                <a:gd name="connsiteY108" fmla="*/ 2399035 h 2400813"/>
                <a:gd name="connsiteX109" fmla="*/ 2073651 w 3870490"/>
                <a:gd name="connsiteY109" fmla="*/ 2400316 h 2400813"/>
                <a:gd name="connsiteX110" fmla="*/ 2050038 w 3870490"/>
                <a:gd name="connsiteY110" fmla="*/ 2400813 h 2400813"/>
                <a:gd name="connsiteX111" fmla="*/ 2026567 w 3870490"/>
                <a:gd name="connsiteY111" fmla="*/ 2400458 h 2400813"/>
                <a:gd name="connsiteX112" fmla="*/ 1979626 w 3870490"/>
                <a:gd name="connsiteY112" fmla="*/ 2399320 h 2400813"/>
                <a:gd name="connsiteX113" fmla="*/ 1932472 w 3870490"/>
                <a:gd name="connsiteY113" fmla="*/ 2397257 h 2400813"/>
                <a:gd name="connsiteX114" fmla="*/ 1837666 w 3870490"/>
                <a:gd name="connsiteY114" fmla="*/ 2389434 h 2400813"/>
                <a:gd name="connsiteX115" fmla="*/ 1743500 w 3870490"/>
                <a:gd name="connsiteY115" fmla="*/ 2376845 h 2400813"/>
                <a:gd name="connsiteX116" fmla="*/ 1650329 w 3870490"/>
                <a:gd name="connsiteY116" fmla="*/ 2359420 h 2400813"/>
                <a:gd name="connsiteX117" fmla="*/ 1558296 w 3870490"/>
                <a:gd name="connsiteY117" fmla="*/ 2337870 h 2400813"/>
                <a:gd name="connsiteX118" fmla="*/ 1467544 w 3870490"/>
                <a:gd name="connsiteY118" fmla="*/ 2312266 h 2400813"/>
                <a:gd name="connsiteX119" fmla="*/ 1422737 w 3870490"/>
                <a:gd name="connsiteY119" fmla="*/ 2297970 h 2400813"/>
                <a:gd name="connsiteX120" fmla="*/ 1378143 w 3870490"/>
                <a:gd name="connsiteY120" fmla="*/ 2283177 h 2400813"/>
                <a:gd name="connsiteX121" fmla="*/ 1035687 w 3870490"/>
                <a:gd name="connsiteY121" fmla="*/ 2133250 h 2400813"/>
                <a:gd name="connsiteX122" fmla="*/ 721894 w 3870490"/>
                <a:gd name="connsiteY122" fmla="*/ 1932187 h 2400813"/>
                <a:gd name="connsiteX123" fmla="*/ 649421 w 3870490"/>
                <a:gd name="connsiteY123" fmla="*/ 1873368 h 2400813"/>
                <a:gd name="connsiteX124" fmla="*/ 579934 w 3870490"/>
                <a:gd name="connsiteY124" fmla="*/ 1810994 h 2400813"/>
                <a:gd name="connsiteX125" fmla="*/ 562864 w 3870490"/>
                <a:gd name="connsiteY125" fmla="*/ 1795062 h 2400813"/>
                <a:gd name="connsiteX126" fmla="*/ 554330 w 3870490"/>
                <a:gd name="connsiteY126" fmla="*/ 1787097 h 2400813"/>
                <a:gd name="connsiteX127" fmla="*/ 546150 w 3870490"/>
                <a:gd name="connsiteY127" fmla="*/ 1778775 h 2400813"/>
                <a:gd name="connsiteX128" fmla="*/ 513434 w 3870490"/>
                <a:gd name="connsiteY128" fmla="*/ 1745419 h 2400813"/>
                <a:gd name="connsiteX129" fmla="*/ 480860 w 3870490"/>
                <a:gd name="connsiteY129" fmla="*/ 1711920 h 2400813"/>
                <a:gd name="connsiteX130" fmla="*/ 449424 w 3870490"/>
                <a:gd name="connsiteY130" fmla="*/ 1677355 h 2400813"/>
                <a:gd name="connsiteX131" fmla="*/ 418130 w 3870490"/>
                <a:gd name="connsiteY131" fmla="*/ 1642576 h 2400813"/>
                <a:gd name="connsiteX132" fmla="*/ 388401 w 3870490"/>
                <a:gd name="connsiteY132" fmla="*/ 1606445 h 2400813"/>
                <a:gd name="connsiteX133" fmla="*/ 358956 w 3870490"/>
                <a:gd name="connsiteY133" fmla="*/ 1570102 h 2400813"/>
                <a:gd name="connsiteX134" fmla="*/ 331431 w 3870490"/>
                <a:gd name="connsiteY134" fmla="*/ 1532264 h 2400813"/>
                <a:gd name="connsiteX135" fmla="*/ 304262 w 3870490"/>
                <a:gd name="connsiteY135" fmla="*/ 1494143 h 2400813"/>
                <a:gd name="connsiteX136" fmla="*/ 279370 w 3870490"/>
                <a:gd name="connsiteY136" fmla="*/ 1454456 h 2400813"/>
                <a:gd name="connsiteX137" fmla="*/ 254832 w 3870490"/>
                <a:gd name="connsiteY137" fmla="*/ 1414628 h 2400813"/>
                <a:gd name="connsiteX138" fmla="*/ 232215 w 3870490"/>
                <a:gd name="connsiteY138" fmla="*/ 1373661 h 2400813"/>
                <a:gd name="connsiteX139" fmla="*/ 91748 w 3870490"/>
                <a:gd name="connsiteY139" fmla="*/ 1029001 h 2400813"/>
                <a:gd name="connsiteX140" fmla="*/ 20341 w 3870490"/>
                <a:gd name="connsiteY140" fmla="*/ 667129 h 2400813"/>
                <a:gd name="connsiteX141" fmla="*/ 10811 w 3870490"/>
                <a:gd name="connsiteY141" fmla="*/ 575879 h 2400813"/>
                <a:gd name="connsiteX142" fmla="*/ 4481 w 3870490"/>
                <a:gd name="connsiteY142" fmla="*/ 484486 h 2400813"/>
                <a:gd name="connsiteX143" fmla="*/ 3627 w 3870490"/>
                <a:gd name="connsiteY143" fmla="*/ 473035 h 2400813"/>
                <a:gd name="connsiteX144" fmla="*/ 3272 w 3870490"/>
                <a:gd name="connsiteY144" fmla="*/ 461585 h 2400813"/>
                <a:gd name="connsiteX145" fmla="*/ 2560 w 3870490"/>
                <a:gd name="connsiteY145" fmla="*/ 438683 h 2400813"/>
                <a:gd name="connsiteX146" fmla="*/ 853 w 3870490"/>
                <a:gd name="connsiteY146" fmla="*/ 392880 h 2400813"/>
                <a:gd name="connsiteX147" fmla="*/ 0 w 3870490"/>
                <a:gd name="connsiteY147" fmla="*/ 369908 h 2400813"/>
                <a:gd name="connsiteX148" fmla="*/ 71 w 3870490"/>
                <a:gd name="connsiteY148" fmla="*/ 346437 h 2400813"/>
                <a:gd name="connsiteX149" fmla="*/ 71 w 3870490"/>
                <a:gd name="connsiteY149" fmla="*/ 322967 h 2400813"/>
                <a:gd name="connsiteX150" fmla="*/ 996 w 3870490"/>
                <a:gd name="connsiteY150" fmla="*/ 299425 h 2400813"/>
                <a:gd name="connsiteX151" fmla="*/ 23470 w 3870490"/>
                <a:gd name="connsiteY151" fmla="*/ 110452 h 2400813"/>
                <a:gd name="connsiteX152" fmla="*/ 47110 w 3870490"/>
                <a:gd name="connsiteY152" fmla="*/ 16784 h 2400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3870490" h="2400813">
                  <a:moveTo>
                    <a:pt x="52934" y="0"/>
                  </a:moveTo>
                  <a:lnTo>
                    <a:pt x="225844" y="0"/>
                  </a:lnTo>
                  <a:lnTo>
                    <a:pt x="185052" y="70375"/>
                  </a:lnTo>
                  <a:cubicBezTo>
                    <a:pt x="172882" y="94717"/>
                    <a:pt x="162195" y="119876"/>
                    <a:pt x="153127" y="145729"/>
                  </a:cubicBezTo>
                  <a:cubicBezTo>
                    <a:pt x="134920" y="197435"/>
                    <a:pt x="123255" y="251844"/>
                    <a:pt x="117779" y="307391"/>
                  </a:cubicBezTo>
                  <a:lnTo>
                    <a:pt x="115788" y="328230"/>
                  </a:lnTo>
                  <a:lnTo>
                    <a:pt x="114721" y="349211"/>
                  </a:lnTo>
                  <a:lnTo>
                    <a:pt x="113796" y="370263"/>
                  </a:lnTo>
                  <a:cubicBezTo>
                    <a:pt x="113654" y="377375"/>
                    <a:pt x="113796" y="384630"/>
                    <a:pt x="113867" y="391814"/>
                  </a:cubicBezTo>
                  <a:lnTo>
                    <a:pt x="114436" y="434985"/>
                  </a:lnTo>
                  <a:lnTo>
                    <a:pt x="114863" y="456606"/>
                  </a:lnTo>
                  <a:lnTo>
                    <a:pt x="115076" y="467417"/>
                  </a:lnTo>
                  <a:lnTo>
                    <a:pt x="115930" y="478156"/>
                  </a:lnTo>
                  <a:cubicBezTo>
                    <a:pt x="118135" y="506890"/>
                    <a:pt x="120482" y="535623"/>
                    <a:pt x="123469" y="564215"/>
                  </a:cubicBezTo>
                  <a:cubicBezTo>
                    <a:pt x="127523" y="592735"/>
                    <a:pt x="132004" y="621184"/>
                    <a:pt x="136555" y="649562"/>
                  </a:cubicBezTo>
                  <a:cubicBezTo>
                    <a:pt x="157537" y="762789"/>
                    <a:pt x="193525" y="872531"/>
                    <a:pt x="238332" y="977224"/>
                  </a:cubicBezTo>
                  <a:cubicBezTo>
                    <a:pt x="283281" y="1082058"/>
                    <a:pt x="337335" y="1181843"/>
                    <a:pt x="397220" y="1277361"/>
                  </a:cubicBezTo>
                  <a:cubicBezTo>
                    <a:pt x="404688" y="1289309"/>
                    <a:pt x="411942" y="1301400"/>
                    <a:pt x="419623" y="1313207"/>
                  </a:cubicBezTo>
                  <a:cubicBezTo>
                    <a:pt x="427660" y="1324800"/>
                    <a:pt x="435697" y="1336393"/>
                    <a:pt x="443449" y="1348057"/>
                  </a:cubicBezTo>
                  <a:lnTo>
                    <a:pt x="466991" y="1383049"/>
                  </a:lnTo>
                  <a:lnTo>
                    <a:pt x="491813" y="1417188"/>
                  </a:lnTo>
                  <a:cubicBezTo>
                    <a:pt x="500063" y="1428568"/>
                    <a:pt x="508100" y="1440161"/>
                    <a:pt x="516279" y="1451611"/>
                  </a:cubicBezTo>
                  <a:lnTo>
                    <a:pt x="542025" y="1485039"/>
                  </a:lnTo>
                  <a:lnTo>
                    <a:pt x="567629" y="1518609"/>
                  </a:lnTo>
                  <a:cubicBezTo>
                    <a:pt x="576306" y="1529704"/>
                    <a:pt x="585695" y="1540230"/>
                    <a:pt x="594656" y="1551112"/>
                  </a:cubicBezTo>
                  <a:lnTo>
                    <a:pt x="621896" y="1583401"/>
                  </a:lnTo>
                  <a:cubicBezTo>
                    <a:pt x="631000" y="1594141"/>
                    <a:pt x="641028" y="1604098"/>
                    <a:pt x="650558" y="1614482"/>
                  </a:cubicBezTo>
                  <a:lnTo>
                    <a:pt x="679719" y="1645136"/>
                  </a:lnTo>
                  <a:lnTo>
                    <a:pt x="687044" y="1652817"/>
                  </a:lnTo>
                  <a:lnTo>
                    <a:pt x="694726" y="1660072"/>
                  </a:lnTo>
                  <a:lnTo>
                    <a:pt x="710088" y="1674652"/>
                  </a:lnTo>
                  <a:lnTo>
                    <a:pt x="740742" y="1703812"/>
                  </a:lnTo>
                  <a:lnTo>
                    <a:pt x="748423" y="1711138"/>
                  </a:lnTo>
                  <a:lnTo>
                    <a:pt x="756389" y="1718037"/>
                  </a:lnTo>
                  <a:lnTo>
                    <a:pt x="772320" y="1731906"/>
                  </a:lnTo>
                  <a:cubicBezTo>
                    <a:pt x="793586" y="1750397"/>
                    <a:pt x="814496" y="1769387"/>
                    <a:pt x="836971" y="1786528"/>
                  </a:cubicBezTo>
                  <a:cubicBezTo>
                    <a:pt x="924736" y="1857437"/>
                    <a:pt x="1019329" y="1920452"/>
                    <a:pt x="1120323" y="1971162"/>
                  </a:cubicBezTo>
                  <a:cubicBezTo>
                    <a:pt x="1221175" y="2022014"/>
                    <a:pt x="1327575" y="2061488"/>
                    <a:pt x="1436677" y="2088301"/>
                  </a:cubicBezTo>
                  <a:lnTo>
                    <a:pt x="1477785" y="2097618"/>
                  </a:lnTo>
                  <a:cubicBezTo>
                    <a:pt x="1491512" y="2100534"/>
                    <a:pt x="1505025" y="2104161"/>
                    <a:pt x="1518965" y="2106153"/>
                  </a:cubicBezTo>
                  <a:lnTo>
                    <a:pt x="1560430" y="2112981"/>
                  </a:lnTo>
                  <a:lnTo>
                    <a:pt x="1581127" y="2116394"/>
                  </a:lnTo>
                  <a:cubicBezTo>
                    <a:pt x="1588025" y="2117532"/>
                    <a:pt x="1594924" y="2118741"/>
                    <a:pt x="1601894" y="2119381"/>
                  </a:cubicBezTo>
                  <a:cubicBezTo>
                    <a:pt x="1629774" y="2122369"/>
                    <a:pt x="1657441" y="2125854"/>
                    <a:pt x="1685179" y="2128414"/>
                  </a:cubicBezTo>
                  <a:lnTo>
                    <a:pt x="1768606" y="2133250"/>
                  </a:lnTo>
                  <a:lnTo>
                    <a:pt x="1851962" y="2134246"/>
                  </a:lnTo>
                  <a:cubicBezTo>
                    <a:pt x="1865830" y="2134459"/>
                    <a:pt x="1879699" y="2133321"/>
                    <a:pt x="1893568" y="2132966"/>
                  </a:cubicBezTo>
                  <a:lnTo>
                    <a:pt x="1935033" y="2131686"/>
                  </a:lnTo>
                  <a:cubicBezTo>
                    <a:pt x="1948759" y="2131543"/>
                    <a:pt x="1962913" y="2130263"/>
                    <a:pt x="1976924" y="2129339"/>
                  </a:cubicBezTo>
                  <a:lnTo>
                    <a:pt x="2018957" y="2126494"/>
                  </a:lnTo>
                  <a:lnTo>
                    <a:pt x="2039939" y="2125285"/>
                  </a:lnTo>
                  <a:lnTo>
                    <a:pt x="2060777" y="2123222"/>
                  </a:lnTo>
                  <a:cubicBezTo>
                    <a:pt x="2074646" y="2121800"/>
                    <a:pt x="2088515" y="2120448"/>
                    <a:pt x="2102384" y="2119239"/>
                  </a:cubicBezTo>
                  <a:cubicBezTo>
                    <a:pt x="2213122" y="2108144"/>
                    <a:pt x="2321513" y="2090790"/>
                    <a:pt x="2426774" y="2064902"/>
                  </a:cubicBezTo>
                  <a:cubicBezTo>
                    <a:pt x="2532036" y="2038942"/>
                    <a:pt x="2634595" y="2004945"/>
                    <a:pt x="2733597" y="1960209"/>
                  </a:cubicBezTo>
                  <a:cubicBezTo>
                    <a:pt x="2758063" y="1948474"/>
                    <a:pt x="2782458" y="1936383"/>
                    <a:pt x="2806925" y="1924292"/>
                  </a:cubicBezTo>
                  <a:cubicBezTo>
                    <a:pt x="2830680" y="1910850"/>
                    <a:pt x="2854861" y="1898048"/>
                    <a:pt x="2878474" y="1884037"/>
                  </a:cubicBezTo>
                  <a:lnTo>
                    <a:pt x="2913324" y="1861989"/>
                  </a:lnTo>
                  <a:lnTo>
                    <a:pt x="2930749" y="1850894"/>
                  </a:lnTo>
                  <a:lnTo>
                    <a:pt x="2939497" y="1845346"/>
                  </a:lnTo>
                  <a:lnTo>
                    <a:pt x="2947961" y="1839301"/>
                  </a:lnTo>
                  <a:lnTo>
                    <a:pt x="2981815" y="1815261"/>
                  </a:lnTo>
                  <a:cubicBezTo>
                    <a:pt x="2993124" y="1807224"/>
                    <a:pt x="3004645" y="1799472"/>
                    <a:pt x="3015314" y="1790439"/>
                  </a:cubicBezTo>
                  <a:lnTo>
                    <a:pt x="3047959" y="1764266"/>
                  </a:lnTo>
                  <a:cubicBezTo>
                    <a:pt x="3058841" y="1755518"/>
                    <a:pt x="3069794" y="1746841"/>
                    <a:pt x="3080035" y="1737311"/>
                  </a:cubicBezTo>
                  <a:lnTo>
                    <a:pt x="3111329" y="1709217"/>
                  </a:lnTo>
                  <a:cubicBezTo>
                    <a:pt x="3121642" y="1699758"/>
                    <a:pt x="3132311" y="1690512"/>
                    <a:pt x="3141912" y="1680484"/>
                  </a:cubicBezTo>
                  <a:cubicBezTo>
                    <a:pt x="3181670" y="1641295"/>
                    <a:pt x="3219791" y="1601111"/>
                    <a:pt x="3251512" y="1558722"/>
                  </a:cubicBezTo>
                  <a:cubicBezTo>
                    <a:pt x="3284869" y="1516831"/>
                    <a:pt x="3310330" y="1472664"/>
                    <a:pt x="3332236" y="1425936"/>
                  </a:cubicBezTo>
                  <a:lnTo>
                    <a:pt x="3347599" y="1390304"/>
                  </a:lnTo>
                  <a:lnTo>
                    <a:pt x="3360756" y="1352751"/>
                  </a:lnTo>
                  <a:cubicBezTo>
                    <a:pt x="3365450" y="1340589"/>
                    <a:pt x="3368793" y="1326791"/>
                    <a:pt x="3372776" y="1313847"/>
                  </a:cubicBezTo>
                  <a:cubicBezTo>
                    <a:pt x="3376617" y="1300618"/>
                    <a:pt x="3380671" y="1287816"/>
                    <a:pt x="3384085" y="1273805"/>
                  </a:cubicBezTo>
                  <a:cubicBezTo>
                    <a:pt x="3412107" y="1164418"/>
                    <a:pt x="3435719" y="1044648"/>
                    <a:pt x="3467298" y="927295"/>
                  </a:cubicBezTo>
                  <a:cubicBezTo>
                    <a:pt x="3498165" y="809516"/>
                    <a:pt x="3535362" y="693373"/>
                    <a:pt x="3576684" y="579150"/>
                  </a:cubicBezTo>
                  <a:cubicBezTo>
                    <a:pt x="3612957" y="480503"/>
                    <a:pt x="3632018" y="377020"/>
                    <a:pt x="3633583" y="271972"/>
                  </a:cubicBezTo>
                  <a:cubicBezTo>
                    <a:pt x="3634436" y="219448"/>
                    <a:pt x="3630667" y="166568"/>
                    <a:pt x="3622799" y="113831"/>
                  </a:cubicBezTo>
                  <a:lnTo>
                    <a:pt x="3597198" y="0"/>
                  </a:lnTo>
                  <a:lnTo>
                    <a:pt x="3832669" y="0"/>
                  </a:lnTo>
                  <a:lnTo>
                    <a:pt x="3852116" y="76154"/>
                  </a:lnTo>
                  <a:cubicBezTo>
                    <a:pt x="3863469" y="140520"/>
                    <a:pt x="3869852" y="206184"/>
                    <a:pt x="3870421" y="272399"/>
                  </a:cubicBezTo>
                  <a:cubicBezTo>
                    <a:pt x="3871203" y="338543"/>
                    <a:pt x="3865371" y="405042"/>
                    <a:pt x="3854063" y="470475"/>
                  </a:cubicBezTo>
                  <a:cubicBezTo>
                    <a:pt x="3842612" y="535908"/>
                    <a:pt x="3824974" y="600274"/>
                    <a:pt x="3802357" y="662435"/>
                  </a:cubicBezTo>
                  <a:cubicBezTo>
                    <a:pt x="3762883" y="771395"/>
                    <a:pt x="3724620" y="880355"/>
                    <a:pt x="3690765" y="990950"/>
                  </a:cubicBezTo>
                  <a:lnTo>
                    <a:pt x="3665872" y="1074306"/>
                  </a:lnTo>
                  <a:lnTo>
                    <a:pt x="3641904" y="1158729"/>
                  </a:lnTo>
                  <a:lnTo>
                    <a:pt x="3618078" y="1244787"/>
                  </a:lnTo>
                  <a:lnTo>
                    <a:pt x="3605845" y="1288456"/>
                  </a:lnTo>
                  <a:lnTo>
                    <a:pt x="3592687" y="1333050"/>
                  </a:lnTo>
                  <a:cubicBezTo>
                    <a:pt x="3588633" y="1347772"/>
                    <a:pt x="3583370" y="1363135"/>
                    <a:pt x="3578463" y="1378213"/>
                  </a:cubicBezTo>
                  <a:cubicBezTo>
                    <a:pt x="3573271" y="1393433"/>
                    <a:pt x="3569074" y="1408440"/>
                    <a:pt x="3562745" y="1423874"/>
                  </a:cubicBezTo>
                  <a:lnTo>
                    <a:pt x="3545106" y="1469819"/>
                  </a:lnTo>
                  <a:cubicBezTo>
                    <a:pt x="3538492" y="1485110"/>
                    <a:pt x="3531379" y="1500330"/>
                    <a:pt x="3524481" y="1515551"/>
                  </a:cubicBezTo>
                  <a:cubicBezTo>
                    <a:pt x="3495463" y="1575791"/>
                    <a:pt x="3460683" y="1634752"/>
                    <a:pt x="3420713" y="1686316"/>
                  </a:cubicBezTo>
                  <a:cubicBezTo>
                    <a:pt x="3381809" y="1739373"/>
                    <a:pt x="3338993" y="1786385"/>
                    <a:pt x="3296319" y="1832473"/>
                  </a:cubicBezTo>
                  <a:cubicBezTo>
                    <a:pt x="3285864" y="1844350"/>
                    <a:pt x="3274627" y="1855161"/>
                    <a:pt x="3263603" y="1866256"/>
                  </a:cubicBezTo>
                  <a:lnTo>
                    <a:pt x="3230602" y="1899684"/>
                  </a:lnTo>
                  <a:cubicBezTo>
                    <a:pt x="3219862" y="1911063"/>
                    <a:pt x="3208056" y="1921518"/>
                    <a:pt x="3196605" y="1932329"/>
                  </a:cubicBezTo>
                  <a:lnTo>
                    <a:pt x="3162111" y="1964690"/>
                  </a:lnTo>
                  <a:cubicBezTo>
                    <a:pt x="3150802" y="1975643"/>
                    <a:pt x="3138569" y="1985742"/>
                    <a:pt x="3126621" y="1996126"/>
                  </a:cubicBezTo>
                  <a:lnTo>
                    <a:pt x="3090633" y="2027207"/>
                  </a:lnTo>
                  <a:lnTo>
                    <a:pt x="3081600" y="2034959"/>
                  </a:lnTo>
                  <a:lnTo>
                    <a:pt x="3072212" y="2042356"/>
                  </a:lnTo>
                  <a:lnTo>
                    <a:pt x="3053364" y="2057078"/>
                  </a:lnTo>
                  <a:lnTo>
                    <a:pt x="3015670" y="2086594"/>
                  </a:lnTo>
                  <a:cubicBezTo>
                    <a:pt x="2990065" y="2105726"/>
                    <a:pt x="2963537" y="2123720"/>
                    <a:pt x="2937363" y="2142354"/>
                  </a:cubicBezTo>
                  <a:cubicBezTo>
                    <a:pt x="2910337" y="2159637"/>
                    <a:pt x="2882955" y="2176706"/>
                    <a:pt x="2855430" y="2193491"/>
                  </a:cubicBezTo>
                  <a:cubicBezTo>
                    <a:pt x="2744052" y="2258639"/>
                    <a:pt x="2623215" y="2309279"/>
                    <a:pt x="2498751" y="2342849"/>
                  </a:cubicBezTo>
                  <a:cubicBezTo>
                    <a:pt x="2374286" y="2376561"/>
                    <a:pt x="2246905" y="2394199"/>
                    <a:pt x="2120876" y="2399035"/>
                  </a:cubicBezTo>
                  <a:lnTo>
                    <a:pt x="2073651" y="2400316"/>
                  </a:lnTo>
                  <a:lnTo>
                    <a:pt x="2050038" y="2400813"/>
                  </a:lnTo>
                  <a:lnTo>
                    <a:pt x="2026567" y="2400458"/>
                  </a:lnTo>
                  <a:lnTo>
                    <a:pt x="1979626" y="2399320"/>
                  </a:lnTo>
                  <a:cubicBezTo>
                    <a:pt x="1963980" y="2398893"/>
                    <a:pt x="1948475" y="2398751"/>
                    <a:pt x="1932472" y="2397257"/>
                  </a:cubicBezTo>
                  <a:cubicBezTo>
                    <a:pt x="1900752" y="2394839"/>
                    <a:pt x="1869173" y="2392919"/>
                    <a:pt x="1837666" y="2389434"/>
                  </a:cubicBezTo>
                  <a:lnTo>
                    <a:pt x="1743500" y="2376845"/>
                  </a:lnTo>
                  <a:lnTo>
                    <a:pt x="1650329" y="2359420"/>
                  </a:lnTo>
                  <a:cubicBezTo>
                    <a:pt x="1619533" y="2352450"/>
                    <a:pt x="1588879" y="2344982"/>
                    <a:pt x="1558296" y="2337870"/>
                  </a:cubicBezTo>
                  <a:cubicBezTo>
                    <a:pt x="1527785" y="2330118"/>
                    <a:pt x="1497771" y="2320659"/>
                    <a:pt x="1467544" y="2312266"/>
                  </a:cubicBezTo>
                  <a:cubicBezTo>
                    <a:pt x="1452395" y="2308354"/>
                    <a:pt x="1437601" y="2302807"/>
                    <a:pt x="1422737" y="2297970"/>
                  </a:cubicBezTo>
                  <a:lnTo>
                    <a:pt x="1378143" y="2283177"/>
                  </a:lnTo>
                  <a:cubicBezTo>
                    <a:pt x="1259866" y="2242068"/>
                    <a:pt x="1145430" y="2191926"/>
                    <a:pt x="1035687" y="2133250"/>
                  </a:cubicBezTo>
                  <a:cubicBezTo>
                    <a:pt x="926087" y="2074503"/>
                    <a:pt x="820470" y="2008146"/>
                    <a:pt x="721894" y="1932187"/>
                  </a:cubicBezTo>
                  <a:cubicBezTo>
                    <a:pt x="696717" y="1913837"/>
                    <a:pt x="673247" y="1893354"/>
                    <a:pt x="649421" y="1873368"/>
                  </a:cubicBezTo>
                  <a:cubicBezTo>
                    <a:pt x="625168" y="1853810"/>
                    <a:pt x="602764" y="1832188"/>
                    <a:pt x="579934" y="1810994"/>
                  </a:cubicBezTo>
                  <a:lnTo>
                    <a:pt x="562864" y="1795062"/>
                  </a:lnTo>
                  <a:lnTo>
                    <a:pt x="554330" y="1787097"/>
                  </a:lnTo>
                  <a:lnTo>
                    <a:pt x="546150" y="1778775"/>
                  </a:lnTo>
                  <a:lnTo>
                    <a:pt x="513434" y="1745419"/>
                  </a:lnTo>
                  <a:cubicBezTo>
                    <a:pt x="502623" y="1734181"/>
                    <a:pt x="491244" y="1723584"/>
                    <a:pt x="480860" y="1711920"/>
                  </a:cubicBezTo>
                  <a:lnTo>
                    <a:pt x="449424" y="1677355"/>
                  </a:lnTo>
                  <a:cubicBezTo>
                    <a:pt x="439040" y="1665762"/>
                    <a:pt x="428229" y="1654453"/>
                    <a:pt x="418130" y="1642576"/>
                  </a:cubicBezTo>
                  <a:lnTo>
                    <a:pt x="388401" y="1606445"/>
                  </a:lnTo>
                  <a:cubicBezTo>
                    <a:pt x="378586" y="1594354"/>
                    <a:pt x="368486" y="1582406"/>
                    <a:pt x="358956" y="1570102"/>
                  </a:cubicBezTo>
                  <a:lnTo>
                    <a:pt x="331431" y="1532264"/>
                  </a:lnTo>
                  <a:lnTo>
                    <a:pt x="304262" y="1494143"/>
                  </a:lnTo>
                  <a:lnTo>
                    <a:pt x="279370" y="1454456"/>
                  </a:lnTo>
                  <a:cubicBezTo>
                    <a:pt x="271048" y="1441299"/>
                    <a:pt x="262940" y="1427928"/>
                    <a:pt x="254832" y="1414628"/>
                  </a:cubicBezTo>
                  <a:cubicBezTo>
                    <a:pt x="247080" y="1401114"/>
                    <a:pt x="239754" y="1387316"/>
                    <a:pt x="232215" y="1373661"/>
                  </a:cubicBezTo>
                  <a:cubicBezTo>
                    <a:pt x="172259" y="1264274"/>
                    <a:pt x="125958" y="1147918"/>
                    <a:pt x="91748" y="1029001"/>
                  </a:cubicBezTo>
                  <a:cubicBezTo>
                    <a:pt x="57325" y="910013"/>
                    <a:pt x="35348" y="788606"/>
                    <a:pt x="20341" y="667129"/>
                  </a:cubicBezTo>
                  <a:cubicBezTo>
                    <a:pt x="17354" y="636617"/>
                    <a:pt x="14296" y="606248"/>
                    <a:pt x="10811" y="575879"/>
                  </a:cubicBezTo>
                  <a:cubicBezTo>
                    <a:pt x="8748" y="545367"/>
                    <a:pt x="6899" y="514927"/>
                    <a:pt x="4481" y="484486"/>
                  </a:cubicBezTo>
                  <a:lnTo>
                    <a:pt x="3627" y="473035"/>
                  </a:lnTo>
                  <a:lnTo>
                    <a:pt x="3272" y="461585"/>
                  </a:lnTo>
                  <a:lnTo>
                    <a:pt x="2560" y="438683"/>
                  </a:lnTo>
                  <a:lnTo>
                    <a:pt x="853" y="392880"/>
                  </a:lnTo>
                  <a:cubicBezTo>
                    <a:pt x="640" y="385199"/>
                    <a:pt x="71" y="377660"/>
                    <a:pt x="0" y="369908"/>
                  </a:cubicBezTo>
                  <a:lnTo>
                    <a:pt x="71" y="346437"/>
                  </a:lnTo>
                  <a:lnTo>
                    <a:pt x="71" y="322967"/>
                  </a:lnTo>
                  <a:cubicBezTo>
                    <a:pt x="284" y="315143"/>
                    <a:pt x="711" y="307249"/>
                    <a:pt x="996" y="299425"/>
                  </a:cubicBezTo>
                  <a:cubicBezTo>
                    <a:pt x="3343" y="236624"/>
                    <a:pt x="10526" y="173325"/>
                    <a:pt x="23470" y="110452"/>
                  </a:cubicBezTo>
                  <a:cubicBezTo>
                    <a:pt x="29907" y="79052"/>
                    <a:pt x="37820" y="47776"/>
                    <a:pt x="47110" y="1678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6" name="Freeform: Shape 55">
              <a:extLst>
                <a:ext uri="{FF2B5EF4-FFF2-40B4-BE49-F238E27FC236}">
                  <a16:creationId xmlns:a16="http://schemas.microsoft.com/office/drawing/2014/main" id="{16CCB46E-D377-4168-9A68-275BCDD258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48279" y="-24157"/>
              <a:ext cx="3952629" cy="2362693"/>
            </a:xfrm>
            <a:custGeom>
              <a:avLst/>
              <a:gdLst>
                <a:gd name="connsiteX0" fmla="*/ 60739 w 3952629"/>
                <a:gd name="connsiteY0" fmla="*/ 0 h 2362693"/>
                <a:gd name="connsiteX1" fmla="*/ 543464 w 3952629"/>
                <a:gd name="connsiteY1" fmla="*/ 0 h 2362693"/>
                <a:gd name="connsiteX2" fmla="*/ 522680 w 3952629"/>
                <a:gd name="connsiteY2" fmla="*/ 26813 h 2362693"/>
                <a:gd name="connsiteX3" fmla="*/ 426807 w 3952629"/>
                <a:gd name="connsiteY3" fmla="*/ 338543 h 2362693"/>
                <a:gd name="connsiteX4" fmla="*/ 554330 w 3952629"/>
                <a:gd name="connsiteY4" fmla="*/ 965276 h 2362693"/>
                <a:gd name="connsiteX5" fmla="*/ 902404 w 3952629"/>
                <a:gd name="connsiteY5" fmla="*/ 1475794 h 2362693"/>
                <a:gd name="connsiteX6" fmla="*/ 2024292 w 3952629"/>
                <a:gd name="connsiteY6" fmla="*/ 1936028 h 2362693"/>
                <a:gd name="connsiteX7" fmla="*/ 3069154 w 3952629"/>
                <a:gd name="connsiteY7" fmla="*/ 1529207 h 2362693"/>
                <a:gd name="connsiteX8" fmla="*/ 3217658 w 3952629"/>
                <a:gd name="connsiteY8" fmla="*/ 1337674 h 2362693"/>
                <a:gd name="connsiteX9" fmla="*/ 3293830 w 3952629"/>
                <a:gd name="connsiteY9" fmla="*/ 1087464 h 2362693"/>
                <a:gd name="connsiteX10" fmla="*/ 3485150 w 3952629"/>
                <a:gd name="connsiteY10" fmla="*/ 456678 h 2362693"/>
                <a:gd name="connsiteX11" fmla="*/ 3513414 w 3952629"/>
                <a:gd name="connsiteY11" fmla="*/ 96310 h 2362693"/>
                <a:gd name="connsiteX12" fmla="*/ 3487933 w 3952629"/>
                <a:gd name="connsiteY12" fmla="*/ 0 h 2362693"/>
                <a:gd name="connsiteX13" fmla="*/ 3928375 w 3952629"/>
                <a:gd name="connsiteY13" fmla="*/ 0 h 2362693"/>
                <a:gd name="connsiteX14" fmla="*/ 3932162 w 3952629"/>
                <a:gd name="connsiteY14" fmla="*/ 14296 h 2362693"/>
                <a:gd name="connsiteX15" fmla="*/ 3885499 w 3952629"/>
                <a:gd name="connsiteY15" fmla="*/ 604400 h 2362693"/>
                <a:gd name="connsiteX16" fmla="*/ 3370856 w 3952629"/>
                <a:gd name="connsiteY16" fmla="*/ 1830909 h 2362693"/>
                <a:gd name="connsiteX17" fmla="*/ 2024220 w 3952629"/>
                <a:gd name="connsiteY17" fmla="*/ 2362693 h 2362693"/>
                <a:gd name="connsiteX18" fmla="*/ 602622 w 3952629"/>
                <a:gd name="connsiteY18" fmla="*/ 1779487 h 2362693"/>
                <a:gd name="connsiteX19" fmla="*/ 0 w 3952629"/>
                <a:gd name="connsiteY19" fmla="*/ 338472 h 2362693"/>
                <a:gd name="connsiteX20" fmla="*/ 18147 w 3952629"/>
                <a:gd name="connsiteY20" fmla="*/ 142893 h 2362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952629" h="2362693">
                  <a:moveTo>
                    <a:pt x="60739" y="0"/>
                  </a:moveTo>
                  <a:lnTo>
                    <a:pt x="543464" y="0"/>
                  </a:lnTo>
                  <a:lnTo>
                    <a:pt x="522680" y="26813"/>
                  </a:lnTo>
                  <a:cubicBezTo>
                    <a:pt x="455469" y="125105"/>
                    <a:pt x="426807" y="218346"/>
                    <a:pt x="426807" y="338543"/>
                  </a:cubicBezTo>
                  <a:cubicBezTo>
                    <a:pt x="426807" y="556321"/>
                    <a:pt x="469694" y="767128"/>
                    <a:pt x="554330" y="965276"/>
                  </a:cubicBezTo>
                  <a:cubicBezTo>
                    <a:pt x="636121" y="1156880"/>
                    <a:pt x="753259" y="1328641"/>
                    <a:pt x="902404" y="1475794"/>
                  </a:cubicBezTo>
                  <a:cubicBezTo>
                    <a:pt x="1203181" y="1772588"/>
                    <a:pt x="1601610" y="1936028"/>
                    <a:pt x="2024292" y="1936028"/>
                  </a:cubicBezTo>
                  <a:cubicBezTo>
                    <a:pt x="2471511" y="1936028"/>
                    <a:pt x="2784023" y="1814337"/>
                    <a:pt x="3069154" y="1529207"/>
                  </a:cubicBezTo>
                  <a:cubicBezTo>
                    <a:pt x="3165525" y="1432836"/>
                    <a:pt x="3198312" y="1378285"/>
                    <a:pt x="3217658" y="1337674"/>
                  </a:cubicBezTo>
                  <a:cubicBezTo>
                    <a:pt x="3245893" y="1278429"/>
                    <a:pt x="3266021" y="1198345"/>
                    <a:pt x="3293830" y="1087464"/>
                  </a:cubicBezTo>
                  <a:cubicBezTo>
                    <a:pt x="3331098" y="939103"/>
                    <a:pt x="3382164" y="735834"/>
                    <a:pt x="3485150" y="456678"/>
                  </a:cubicBezTo>
                  <a:cubicBezTo>
                    <a:pt x="3527397" y="342206"/>
                    <a:pt x="3536838" y="223374"/>
                    <a:pt x="3513414" y="96310"/>
                  </a:cubicBezTo>
                  <a:lnTo>
                    <a:pt x="3487933" y="0"/>
                  </a:lnTo>
                  <a:lnTo>
                    <a:pt x="3928375" y="0"/>
                  </a:lnTo>
                  <a:lnTo>
                    <a:pt x="3932162" y="14296"/>
                  </a:lnTo>
                  <a:cubicBezTo>
                    <a:pt x="3967716" y="203579"/>
                    <a:pt x="3959858" y="402954"/>
                    <a:pt x="3885499" y="604400"/>
                  </a:cubicBezTo>
                  <a:cubicBezTo>
                    <a:pt x="3619571" y="1324872"/>
                    <a:pt x="3737137" y="1464628"/>
                    <a:pt x="3370856" y="1830909"/>
                  </a:cubicBezTo>
                  <a:cubicBezTo>
                    <a:pt x="3004503" y="2197190"/>
                    <a:pt x="2583173" y="2362693"/>
                    <a:pt x="2024220" y="2362693"/>
                  </a:cubicBezTo>
                  <a:cubicBezTo>
                    <a:pt x="1470175" y="2362693"/>
                    <a:pt x="968121" y="2140150"/>
                    <a:pt x="602622" y="1779487"/>
                  </a:cubicBezTo>
                  <a:cubicBezTo>
                    <a:pt x="230580" y="1412424"/>
                    <a:pt x="0" y="902403"/>
                    <a:pt x="0" y="338472"/>
                  </a:cubicBezTo>
                  <a:cubicBezTo>
                    <a:pt x="0" y="268603"/>
                    <a:pt x="6339" y="203698"/>
                    <a:pt x="18147" y="142893"/>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0" name="Freeform: Shape 56">
              <a:extLst>
                <a:ext uri="{FF2B5EF4-FFF2-40B4-BE49-F238E27FC236}">
                  <a16:creationId xmlns:a16="http://schemas.microsoft.com/office/drawing/2014/main" id="{14C162F3-BDBB-4E50-8067-E8FE902C17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48279" y="-24157"/>
              <a:ext cx="3952599" cy="2355436"/>
            </a:xfrm>
            <a:custGeom>
              <a:avLst/>
              <a:gdLst>
                <a:gd name="connsiteX0" fmla="*/ 58576 w 3952599"/>
                <a:gd name="connsiteY0" fmla="*/ 0 h 2355436"/>
                <a:gd name="connsiteX1" fmla="*/ 451628 w 3952599"/>
                <a:gd name="connsiteY1" fmla="*/ 0 h 2355436"/>
                <a:gd name="connsiteX2" fmla="*/ 415353 w 3952599"/>
                <a:gd name="connsiteY2" fmla="*/ 61589 h 2355436"/>
                <a:gd name="connsiteX3" fmla="*/ 355613 w 3952599"/>
                <a:gd name="connsiteY3" fmla="*/ 331073 h 2355436"/>
                <a:gd name="connsiteX4" fmla="*/ 488826 w 3952599"/>
                <a:gd name="connsiteY4" fmla="*/ 985757 h 2355436"/>
                <a:gd name="connsiteX5" fmla="*/ 852333 w 3952599"/>
                <a:gd name="connsiteY5" fmla="*/ 1518963 h 2355436"/>
                <a:gd name="connsiteX6" fmla="*/ 2024220 w 3952599"/>
                <a:gd name="connsiteY6" fmla="*/ 1999680 h 2355436"/>
                <a:gd name="connsiteX7" fmla="*/ 2639289 w 3952599"/>
                <a:gd name="connsiteY7" fmla="*/ 1895984 h 2355436"/>
                <a:gd name="connsiteX8" fmla="*/ 3119366 w 3952599"/>
                <a:gd name="connsiteY8" fmla="*/ 1572091 h 2355436"/>
                <a:gd name="connsiteX9" fmla="*/ 3281810 w 3952599"/>
                <a:gd name="connsiteY9" fmla="*/ 1360928 h 2355436"/>
                <a:gd name="connsiteX10" fmla="*/ 3362819 w 3952599"/>
                <a:gd name="connsiteY10" fmla="*/ 1097419 h 2355436"/>
                <a:gd name="connsiteX11" fmla="*/ 3551863 w 3952599"/>
                <a:gd name="connsiteY11" fmla="*/ 473958 h 2355436"/>
                <a:gd name="connsiteX12" fmla="*/ 3583808 w 3952599"/>
                <a:gd name="connsiteY12" fmla="*/ 77974 h 2355436"/>
                <a:gd name="connsiteX13" fmla="*/ 3563247 w 3952599"/>
                <a:gd name="connsiteY13" fmla="*/ 0 h 2355436"/>
                <a:gd name="connsiteX14" fmla="*/ 3930266 w 3952599"/>
                <a:gd name="connsiteY14" fmla="*/ 0 h 2355436"/>
                <a:gd name="connsiteX15" fmla="*/ 3932131 w 3952599"/>
                <a:gd name="connsiteY15" fmla="*/ 7039 h 2355436"/>
                <a:gd name="connsiteX16" fmla="*/ 3885499 w 3952599"/>
                <a:gd name="connsiteY16" fmla="*/ 597143 h 2355436"/>
                <a:gd name="connsiteX17" fmla="*/ 3370856 w 3952599"/>
                <a:gd name="connsiteY17" fmla="*/ 1823652 h 2355436"/>
                <a:gd name="connsiteX18" fmla="*/ 2024220 w 3952599"/>
                <a:gd name="connsiteY18" fmla="*/ 2355436 h 2355436"/>
                <a:gd name="connsiteX19" fmla="*/ 602622 w 3952599"/>
                <a:gd name="connsiteY19" fmla="*/ 1772230 h 2355436"/>
                <a:gd name="connsiteX20" fmla="*/ 0 w 3952599"/>
                <a:gd name="connsiteY20" fmla="*/ 331215 h 2355436"/>
                <a:gd name="connsiteX21" fmla="*/ 18147 w 3952599"/>
                <a:gd name="connsiteY21" fmla="*/ 135636 h 2355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52599" h="2355436">
                  <a:moveTo>
                    <a:pt x="58576" y="0"/>
                  </a:moveTo>
                  <a:lnTo>
                    <a:pt x="451628" y="0"/>
                  </a:lnTo>
                  <a:lnTo>
                    <a:pt x="415353" y="61589"/>
                  </a:lnTo>
                  <a:cubicBezTo>
                    <a:pt x="374377" y="144576"/>
                    <a:pt x="355613" y="230683"/>
                    <a:pt x="355613" y="331073"/>
                  </a:cubicBezTo>
                  <a:cubicBezTo>
                    <a:pt x="355613" y="558523"/>
                    <a:pt x="400420" y="778790"/>
                    <a:pt x="488826" y="985757"/>
                  </a:cubicBezTo>
                  <a:cubicBezTo>
                    <a:pt x="574244" y="1185896"/>
                    <a:pt x="696575" y="1365267"/>
                    <a:pt x="852333" y="1518963"/>
                  </a:cubicBezTo>
                  <a:cubicBezTo>
                    <a:pt x="1166553" y="1828915"/>
                    <a:pt x="1582762" y="1999680"/>
                    <a:pt x="2024220" y="1999680"/>
                  </a:cubicBezTo>
                  <a:cubicBezTo>
                    <a:pt x="2261130" y="1999680"/>
                    <a:pt x="2462336" y="1965755"/>
                    <a:pt x="2639289" y="1895984"/>
                  </a:cubicBezTo>
                  <a:cubicBezTo>
                    <a:pt x="2812828" y="1827564"/>
                    <a:pt x="2969867" y="1721591"/>
                    <a:pt x="3119366" y="1572091"/>
                  </a:cubicBezTo>
                  <a:cubicBezTo>
                    <a:pt x="3223348" y="1468181"/>
                    <a:pt x="3259833" y="1407016"/>
                    <a:pt x="3281810" y="1360928"/>
                  </a:cubicBezTo>
                  <a:cubicBezTo>
                    <a:pt x="3313104" y="1295282"/>
                    <a:pt x="3333943" y="1212282"/>
                    <a:pt x="3362819" y="1097419"/>
                  </a:cubicBezTo>
                  <a:cubicBezTo>
                    <a:pt x="3399660" y="950622"/>
                    <a:pt x="3450157" y="749487"/>
                    <a:pt x="3551863" y="473958"/>
                  </a:cubicBezTo>
                  <a:cubicBezTo>
                    <a:pt x="3598537" y="347485"/>
                    <a:pt x="3609205" y="216930"/>
                    <a:pt x="3583808" y="77974"/>
                  </a:cubicBezTo>
                  <a:lnTo>
                    <a:pt x="3563247" y="0"/>
                  </a:lnTo>
                  <a:lnTo>
                    <a:pt x="3930266" y="0"/>
                  </a:lnTo>
                  <a:lnTo>
                    <a:pt x="3932131" y="7039"/>
                  </a:lnTo>
                  <a:cubicBezTo>
                    <a:pt x="3967683" y="196322"/>
                    <a:pt x="3959831" y="395697"/>
                    <a:pt x="3885499" y="597143"/>
                  </a:cubicBezTo>
                  <a:cubicBezTo>
                    <a:pt x="3619571" y="1317615"/>
                    <a:pt x="3737137" y="1457371"/>
                    <a:pt x="3370856" y="1823652"/>
                  </a:cubicBezTo>
                  <a:cubicBezTo>
                    <a:pt x="3004503" y="2189933"/>
                    <a:pt x="2583173" y="2355436"/>
                    <a:pt x="2024220" y="2355436"/>
                  </a:cubicBezTo>
                  <a:cubicBezTo>
                    <a:pt x="1470175" y="2355436"/>
                    <a:pt x="968121" y="2132893"/>
                    <a:pt x="602622" y="1772230"/>
                  </a:cubicBezTo>
                  <a:cubicBezTo>
                    <a:pt x="230580" y="1405167"/>
                    <a:pt x="0" y="895146"/>
                    <a:pt x="0" y="331215"/>
                  </a:cubicBezTo>
                  <a:cubicBezTo>
                    <a:pt x="0" y="261346"/>
                    <a:pt x="6339" y="196441"/>
                    <a:pt x="18147" y="135636"/>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71" name="Freeform: Shape 57">
              <a:extLst>
                <a:ext uri="{FF2B5EF4-FFF2-40B4-BE49-F238E27FC236}">
                  <a16:creationId xmlns:a16="http://schemas.microsoft.com/office/drawing/2014/main" id="{CAFC7818-B47B-4EFA-9E41-0AE3BC65DB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23319" y="-24157"/>
              <a:ext cx="4353551" cy="2522814"/>
            </a:xfrm>
            <a:custGeom>
              <a:avLst/>
              <a:gdLst>
                <a:gd name="connsiteX0" fmla="*/ 36983 w 4353551"/>
                <a:gd name="connsiteY0" fmla="*/ 0 h 2522814"/>
                <a:gd name="connsiteX1" fmla="*/ 370548 w 4353551"/>
                <a:gd name="connsiteY1" fmla="*/ 0 h 2522814"/>
                <a:gd name="connsiteX2" fmla="*/ 369138 w 4353551"/>
                <a:gd name="connsiteY2" fmla="*/ 2842 h 2522814"/>
                <a:gd name="connsiteX3" fmla="*/ 338508 w 4353551"/>
                <a:gd name="connsiteY3" fmla="*/ 84383 h 2522814"/>
                <a:gd name="connsiteX4" fmla="*/ 302709 w 4353551"/>
                <a:gd name="connsiteY4" fmla="*/ 256626 h 2522814"/>
                <a:gd name="connsiteX5" fmla="*/ 300389 w 4353551"/>
                <a:gd name="connsiteY5" fmla="*/ 278781 h 2522814"/>
                <a:gd name="connsiteX6" fmla="*/ 299052 w 4353551"/>
                <a:gd name="connsiteY6" fmla="*/ 301076 h 2522814"/>
                <a:gd name="connsiteX7" fmla="*/ 297645 w 4353551"/>
                <a:gd name="connsiteY7" fmla="*/ 323441 h 2522814"/>
                <a:gd name="connsiteX8" fmla="*/ 297293 w 4353551"/>
                <a:gd name="connsiteY8" fmla="*/ 346299 h 2522814"/>
                <a:gd name="connsiteX9" fmla="*/ 296731 w 4353551"/>
                <a:gd name="connsiteY9" fmla="*/ 392156 h 2522814"/>
                <a:gd name="connsiteX10" fmla="*/ 296450 w 4353551"/>
                <a:gd name="connsiteY10" fmla="*/ 415084 h 2522814"/>
                <a:gd name="connsiteX11" fmla="*/ 296309 w 4353551"/>
                <a:gd name="connsiteY11" fmla="*/ 426548 h 2522814"/>
                <a:gd name="connsiteX12" fmla="*/ 296731 w 4353551"/>
                <a:gd name="connsiteY12" fmla="*/ 438012 h 2522814"/>
                <a:gd name="connsiteX13" fmla="*/ 300529 w 4353551"/>
                <a:gd name="connsiteY13" fmla="*/ 529866 h 2522814"/>
                <a:gd name="connsiteX14" fmla="*/ 309250 w 4353551"/>
                <a:gd name="connsiteY14" fmla="*/ 621438 h 2522814"/>
                <a:gd name="connsiteX15" fmla="*/ 322684 w 4353551"/>
                <a:gd name="connsiteY15" fmla="*/ 712589 h 2522814"/>
                <a:gd name="connsiteX16" fmla="*/ 324442 w 4353551"/>
                <a:gd name="connsiteY16" fmla="*/ 723983 h 2522814"/>
                <a:gd name="connsiteX17" fmla="*/ 326763 w 4353551"/>
                <a:gd name="connsiteY17" fmla="*/ 735235 h 2522814"/>
                <a:gd name="connsiteX18" fmla="*/ 331405 w 4353551"/>
                <a:gd name="connsiteY18" fmla="*/ 757813 h 2522814"/>
                <a:gd name="connsiteX19" fmla="*/ 340689 w 4353551"/>
                <a:gd name="connsiteY19" fmla="*/ 803035 h 2522814"/>
                <a:gd name="connsiteX20" fmla="*/ 390414 w 4353551"/>
                <a:gd name="connsiteY20" fmla="*/ 980905 h 2522814"/>
                <a:gd name="connsiteX21" fmla="*/ 397517 w 4353551"/>
                <a:gd name="connsiteY21" fmla="*/ 1002919 h 2522814"/>
                <a:gd name="connsiteX22" fmla="*/ 405535 w 4353551"/>
                <a:gd name="connsiteY22" fmla="*/ 1024582 h 2522814"/>
                <a:gd name="connsiteX23" fmla="*/ 421922 w 4353551"/>
                <a:gd name="connsiteY23" fmla="*/ 1067836 h 2522814"/>
                <a:gd name="connsiteX24" fmla="*/ 458002 w 4353551"/>
                <a:gd name="connsiteY24" fmla="*/ 1153078 h 2522814"/>
                <a:gd name="connsiteX25" fmla="*/ 467427 w 4353551"/>
                <a:gd name="connsiteY25" fmla="*/ 1174247 h 2522814"/>
                <a:gd name="connsiteX26" fmla="*/ 477273 w 4353551"/>
                <a:gd name="connsiteY26" fmla="*/ 1195207 h 2522814"/>
                <a:gd name="connsiteX27" fmla="*/ 498161 w 4353551"/>
                <a:gd name="connsiteY27" fmla="*/ 1236492 h 2522814"/>
                <a:gd name="connsiteX28" fmla="*/ 519613 w 4353551"/>
                <a:gd name="connsiteY28" fmla="*/ 1277566 h 2522814"/>
                <a:gd name="connsiteX29" fmla="*/ 542752 w 4353551"/>
                <a:gd name="connsiteY29" fmla="*/ 1317655 h 2522814"/>
                <a:gd name="connsiteX30" fmla="*/ 760148 w 4353551"/>
                <a:gd name="connsiteY30" fmla="*/ 1616777 h 2522814"/>
                <a:gd name="connsiteX31" fmla="*/ 1349319 w 4353551"/>
                <a:gd name="connsiteY31" fmla="*/ 2050725 h 2522814"/>
                <a:gd name="connsiteX32" fmla="*/ 1692258 w 4353551"/>
                <a:gd name="connsiteY32" fmla="*/ 2171978 h 2522814"/>
                <a:gd name="connsiteX33" fmla="*/ 1736427 w 4353551"/>
                <a:gd name="connsiteY33" fmla="*/ 2182247 h 2522814"/>
                <a:gd name="connsiteX34" fmla="*/ 1780595 w 4353551"/>
                <a:gd name="connsiteY34" fmla="*/ 2192093 h 2522814"/>
                <a:gd name="connsiteX35" fmla="*/ 1825045 w 4353551"/>
                <a:gd name="connsiteY35" fmla="*/ 2200392 h 2522814"/>
                <a:gd name="connsiteX36" fmla="*/ 1847270 w 4353551"/>
                <a:gd name="connsiteY36" fmla="*/ 2204542 h 2522814"/>
                <a:gd name="connsiteX37" fmla="*/ 1869565 w 4353551"/>
                <a:gd name="connsiteY37" fmla="*/ 2208269 h 2522814"/>
                <a:gd name="connsiteX38" fmla="*/ 1958958 w 4353551"/>
                <a:gd name="connsiteY38" fmla="*/ 2220788 h 2522814"/>
                <a:gd name="connsiteX39" fmla="*/ 2048630 w 4353551"/>
                <a:gd name="connsiteY39" fmla="*/ 2229299 h 2522814"/>
                <a:gd name="connsiteX40" fmla="*/ 2138515 w 4353551"/>
                <a:gd name="connsiteY40" fmla="*/ 2233729 h 2522814"/>
                <a:gd name="connsiteX41" fmla="*/ 2228400 w 4353551"/>
                <a:gd name="connsiteY41" fmla="*/ 2234644 h 2522814"/>
                <a:gd name="connsiteX42" fmla="*/ 2409434 w 4353551"/>
                <a:gd name="connsiteY42" fmla="*/ 2226836 h 2522814"/>
                <a:gd name="connsiteX43" fmla="*/ 2763626 w 4353551"/>
                <a:gd name="connsiteY43" fmla="*/ 2172189 h 2522814"/>
                <a:gd name="connsiteX44" fmla="*/ 3098969 w 4353551"/>
                <a:gd name="connsiteY44" fmla="*/ 2053750 h 2522814"/>
                <a:gd name="connsiteX45" fmla="*/ 3405757 w 4353551"/>
                <a:gd name="connsiteY45" fmla="*/ 1866174 h 2522814"/>
                <a:gd name="connsiteX46" fmla="*/ 3441697 w 4353551"/>
                <a:gd name="connsiteY46" fmla="*/ 1838182 h 2522814"/>
                <a:gd name="connsiteX47" fmla="*/ 3477355 w 4353551"/>
                <a:gd name="connsiteY47" fmla="*/ 1809627 h 2522814"/>
                <a:gd name="connsiteX48" fmla="*/ 3512240 w 4353551"/>
                <a:gd name="connsiteY48" fmla="*/ 1779947 h 2522814"/>
                <a:gd name="connsiteX49" fmla="*/ 3546632 w 4353551"/>
                <a:gd name="connsiteY49" fmla="*/ 1749705 h 2522814"/>
                <a:gd name="connsiteX50" fmla="*/ 3674004 w 4353551"/>
                <a:gd name="connsiteY50" fmla="*/ 1620013 h 2522814"/>
                <a:gd name="connsiteX51" fmla="*/ 3776056 w 4353551"/>
                <a:gd name="connsiteY51" fmla="*/ 1472174 h 2522814"/>
                <a:gd name="connsiteX52" fmla="*/ 3796522 w 4353551"/>
                <a:gd name="connsiteY52" fmla="*/ 1431733 h 2522814"/>
                <a:gd name="connsiteX53" fmla="*/ 3814456 w 4353551"/>
                <a:gd name="connsiteY53" fmla="*/ 1389745 h 2522814"/>
                <a:gd name="connsiteX54" fmla="*/ 3830984 w 4353551"/>
                <a:gd name="connsiteY54" fmla="*/ 1346772 h 2522814"/>
                <a:gd name="connsiteX55" fmla="*/ 3846246 w 4353551"/>
                <a:gd name="connsiteY55" fmla="*/ 1302956 h 2522814"/>
                <a:gd name="connsiteX56" fmla="*/ 3900402 w 4353551"/>
                <a:gd name="connsiteY56" fmla="*/ 1123258 h 2522814"/>
                <a:gd name="connsiteX57" fmla="*/ 3926918 w 4353551"/>
                <a:gd name="connsiteY57" fmla="*/ 1032670 h 2522814"/>
                <a:gd name="connsiteX58" fmla="*/ 3954206 w 4353551"/>
                <a:gd name="connsiteY58" fmla="*/ 942223 h 2522814"/>
                <a:gd name="connsiteX59" fmla="*/ 4074685 w 4353551"/>
                <a:gd name="connsiteY59" fmla="*/ 585076 h 2522814"/>
                <a:gd name="connsiteX60" fmla="*/ 4135310 w 4353551"/>
                <a:gd name="connsiteY60" fmla="*/ 219983 h 2522814"/>
                <a:gd name="connsiteX61" fmla="*/ 4114634 w 4353551"/>
                <a:gd name="connsiteY61" fmla="*/ 35994 h 2522814"/>
                <a:gd name="connsiteX62" fmla="*/ 4106672 w 4353551"/>
                <a:gd name="connsiteY62" fmla="*/ 0 h 2522814"/>
                <a:gd name="connsiteX63" fmla="*/ 4316568 w 4353551"/>
                <a:gd name="connsiteY63" fmla="*/ 0 h 2522814"/>
                <a:gd name="connsiteX64" fmla="*/ 4342312 w 4353551"/>
                <a:gd name="connsiteY64" fmla="*/ 168682 h 2522814"/>
                <a:gd name="connsiteX65" fmla="*/ 4353551 w 4353551"/>
                <a:gd name="connsiteY65" fmla="*/ 391242 h 2522814"/>
                <a:gd name="connsiteX66" fmla="*/ 2824077 w 4353551"/>
                <a:gd name="connsiteY66" fmla="*/ 2470152 h 2522814"/>
                <a:gd name="connsiteX67" fmla="*/ 2619271 w 4353551"/>
                <a:gd name="connsiteY67" fmla="*/ 2522814 h 2522814"/>
                <a:gd name="connsiteX68" fmla="*/ 1734280 w 4353551"/>
                <a:gd name="connsiteY68" fmla="*/ 2522814 h 2522814"/>
                <a:gd name="connsiteX69" fmla="*/ 1529475 w 4353551"/>
                <a:gd name="connsiteY69" fmla="*/ 2470152 h 2522814"/>
                <a:gd name="connsiteX70" fmla="*/ 0 w 4353551"/>
                <a:gd name="connsiteY70" fmla="*/ 391242 h 2522814"/>
                <a:gd name="connsiteX71" fmla="*/ 11239 w 4353551"/>
                <a:gd name="connsiteY71" fmla="*/ 168682 h 2522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4353551" h="2522814">
                  <a:moveTo>
                    <a:pt x="36983" y="0"/>
                  </a:moveTo>
                  <a:lnTo>
                    <a:pt x="370548" y="0"/>
                  </a:lnTo>
                  <a:lnTo>
                    <a:pt x="369138" y="2842"/>
                  </a:lnTo>
                  <a:cubicBezTo>
                    <a:pt x="357568" y="29436"/>
                    <a:pt x="347335" y="56637"/>
                    <a:pt x="338508" y="84383"/>
                  </a:cubicBezTo>
                  <a:cubicBezTo>
                    <a:pt x="320855" y="139875"/>
                    <a:pt x="309110" y="197688"/>
                    <a:pt x="302709" y="256626"/>
                  </a:cubicBezTo>
                  <a:lnTo>
                    <a:pt x="300389" y="278781"/>
                  </a:lnTo>
                  <a:lnTo>
                    <a:pt x="299052" y="301076"/>
                  </a:lnTo>
                  <a:lnTo>
                    <a:pt x="297645" y="323441"/>
                  </a:lnTo>
                  <a:cubicBezTo>
                    <a:pt x="297364" y="330968"/>
                    <a:pt x="297435" y="338704"/>
                    <a:pt x="297293" y="346299"/>
                  </a:cubicBezTo>
                  <a:lnTo>
                    <a:pt x="296731" y="392156"/>
                  </a:lnTo>
                  <a:lnTo>
                    <a:pt x="296450" y="415084"/>
                  </a:lnTo>
                  <a:lnTo>
                    <a:pt x="296309" y="426548"/>
                  </a:lnTo>
                  <a:lnTo>
                    <a:pt x="296731" y="438012"/>
                  </a:lnTo>
                  <a:cubicBezTo>
                    <a:pt x="298068" y="468606"/>
                    <a:pt x="298981" y="499201"/>
                    <a:pt x="300529" y="529866"/>
                  </a:cubicBezTo>
                  <a:lnTo>
                    <a:pt x="309250" y="621438"/>
                  </a:lnTo>
                  <a:cubicBezTo>
                    <a:pt x="313189" y="651892"/>
                    <a:pt x="318183" y="682205"/>
                    <a:pt x="322684" y="712589"/>
                  </a:cubicBezTo>
                  <a:lnTo>
                    <a:pt x="324442" y="723983"/>
                  </a:lnTo>
                  <a:lnTo>
                    <a:pt x="326763" y="735235"/>
                  </a:lnTo>
                  <a:lnTo>
                    <a:pt x="331405" y="757813"/>
                  </a:lnTo>
                  <a:lnTo>
                    <a:pt x="340689" y="803035"/>
                  </a:lnTo>
                  <a:cubicBezTo>
                    <a:pt x="354754" y="862888"/>
                    <a:pt x="370439" y="922600"/>
                    <a:pt x="390414" y="980905"/>
                  </a:cubicBezTo>
                  <a:lnTo>
                    <a:pt x="397517" y="1002919"/>
                  </a:lnTo>
                  <a:cubicBezTo>
                    <a:pt x="399838" y="1010234"/>
                    <a:pt x="402862" y="1017337"/>
                    <a:pt x="405535" y="1024582"/>
                  </a:cubicBezTo>
                  <a:lnTo>
                    <a:pt x="421922" y="1067836"/>
                  </a:lnTo>
                  <a:cubicBezTo>
                    <a:pt x="432261" y="1096953"/>
                    <a:pt x="445624" y="1124804"/>
                    <a:pt x="458002" y="1153078"/>
                  </a:cubicBezTo>
                  <a:lnTo>
                    <a:pt x="467427" y="1174247"/>
                  </a:lnTo>
                  <a:cubicBezTo>
                    <a:pt x="470451" y="1181352"/>
                    <a:pt x="473687" y="1188384"/>
                    <a:pt x="477273" y="1195207"/>
                  </a:cubicBezTo>
                  <a:lnTo>
                    <a:pt x="498161" y="1236492"/>
                  </a:lnTo>
                  <a:cubicBezTo>
                    <a:pt x="505336" y="1250207"/>
                    <a:pt x="512018" y="1264132"/>
                    <a:pt x="519613" y="1277566"/>
                  </a:cubicBezTo>
                  <a:lnTo>
                    <a:pt x="542752" y="1317655"/>
                  </a:lnTo>
                  <a:cubicBezTo>
                    <a:pt x="604504" y="1424630"/>
                    <a:pt x="677719" y="1524994"/>
                    <a:pt x="760148" y="1616777"/>
                  </a:cubicBezTo>
                  <a:cubicBezTo>
                    <a:pt x="924725" y="1800836"/>
                    <a:pt x="1127914" y="1948533"/>
                    <a:pt x="1349319" y="2050725"/>
                  </a:cubicBezTo>
                  <a:cubicBezTo>
                    <a:pt x="1460022" y="2101927"/>
                    <a:pt x="1574944" y="2142579"/>
                    <a:pt x="1692258" y="2171978"/>
                  </a:cubicBezTo>
                  <a:lnTo>
                    <a:pt x="1736427" y="2182247"/>
                  </a:lnTo>
                  <a:cubicBezTo>
                    <a:pt x="1751127" y="2185551"/>
                    <a:pt x="1765685" y="2189702"/>
                    <a:pt x="1780595" y="2192093"/>
                  </a:cubicBezTo>
                  <a:lnTo>
                    <a:pt x="1825045" y="2200392"/>
                  </a:lnTo>
                  <a:lnTo>
                    <a:pt x="1847270" y="2204542"/>
                  </a:lnTo>
                  <a:cubicBezTo>
                    <a:pt x="1854655" y="2205948"/>
                    <a:pt x="1862040" y="2207425"/>
                    <a:pt x="1869565" y="2208269"/>
                  </a:cubicBezTo>
                  <a:cubicBezTo>
                    <a:pt x="1899456" y="2212418"/>
                    <a:pt x="1929137" y="2216920"/>
                    <a:pt x="1958958" y="2220788"/>
                  </a:cubicBezTo>
                  <a:cubicBezTo>
                    <a:pt x="1988919" y="2223390"/>
                    <a:pt x="2018810" y="2226274"/>
                    <a:pt x="2048630" y="2229299"/>
                  </a:cubicBezTo>
                  <a:lnTo>
                    <a:pt x="2138515" y="2233729"/>
                  </a:lnTo>
                  <a:cubicBezTo>
                    <a:pt x="2168476" y="2234573"/>
                    <a:pt x="2198438" y="2234292"/>
                    <a:pt x="2228400" y="2234644"/>
                  </a:cubicBezTo>
                  <a:cubicBezTo>
                    <a:pt x="2288604" y="2233659"/>
                    <a:pt x="2349511" y="2231479"/>
                    <a:pt x="2409434" y="2226836"/>
                  </a:cubicBezTo>
                  <a:cubicBezTo>
                    <a:pt x="2529561" y="2217835"/>
                    <a:pt x="2648140" y="2200462"/>
                    <a:pt x="2763626" y="2172189"/>
                  </a:cubicBezTo>
                  <a:cubicBezTo>
                    <a:pt x="2879111" y="2143986"/>
                    <a:pt x="2991361" y="2104670"/>
                    <a:pt x="3098969" y="2053750"/>
                  </a:cubicBezTo>
                  <a:cubicBezTo>
                    <a:pt x="3206507" y="2002689"/>
                    <a:pt x="3308910" y="1939179"/>
                    <a:pt x="3405757" y="1866174"/>
                  </a:cubicBezTo>
                  <a:lnTo>
                    <a:pt x="3441697" y="1838182"/>
                  </a:lnTo>
                  <a:cubicBezTo>
                    <a:pt x="3453724" y="1828828"/>
                    <a:pt x="3465961" y="1819755"/>
                    <a:pt x="3477355" y="1809627"/>
                  </a:cubicBezTo>
                  <a:lnTo>
                    <a:pt x="3512240" y="1779947"/>
                  </a:lnTo>
                  <a:cubicBezTo>
                    <a:pt x="3523845" y="1769960"/>
                    <a:pt x="3535731" y="1760254"/>
                    <a:pt x="3546632" y="1749705"/>
                  </a:cubicBezTo>
                  <a:cubicBezTo>
                    <a:pt x="3591574" y="1708420"/>
                    <a:pt x="3635602" y="1666150"/>
                    <a:pt x="3674004" y="1620013"/>
                  </a:cubicBezTo>
                  <a:cubicBezTo>
                    <a:pt x="3713952" y="1574719"/>
                    <a:pt x="3747008" y="1524994"/>
                    <a:pt x="3776056" y="1472174"/>
                  </a:cubicBezTo>
                  <a:cubicBezTo>
                    <a:pt x="3782947" y="1458740"/>
                    <a:pt x="3789840" y="1445307"/>
                    <a:pt x="3796522" y="1431733"/>
                  </a:cubicBezTo>
                  <a:lnTo>
                    <a:pt x="3814456" y="1389745"/>
                  </a:lnTo>
                  <a:cubicBezTo>
                    <a:pt x="3820786" y="1375890"/>
                    <a:pt x="3825499" y="1361120"/>
                    <a:pt x="3830984" y="1346772"/>
                  </a:cubicBezTo>
                  <a:cubicBezTo>
                    <a:pt x="3836330" y="1332284"/>
                    <a:pt x="3841675" y="1317866"/>
                    <a:pt x="3846246" y="1302956"/>
                  </a:cubicBezTo>
                  <a:cubicBezTo>
                    <a:pt x="3865799" y="1244087"/>
                    <a:pt x="3883030" y="1183602"/>
                    <a:pt x="3900402" y="1123258"/>
                  </a:cubicBezTo>
                  <a:lnTo>
                    <a:pt x="3926918" y="1032670"/>
                  </a:lnTo>
                  <a:lnTo>
                    <a:pt x="3954206" y="942223"/>
                  </a:lnTo>
                  <a:cubicBezTo>
                    <a:pt x="3991271" y="821884"/>
                    <a:pt x="4032416" y="702953"/>
                    <a:pt x="4074685" y="585076"/>
                  </a:cubicBezTo>
                  <a:cubicBezTo>
                    <a:pt x="4117376" y="468255"/>
                    <a:pt x="4138265" y="343768"/>
                    <a:pt x="4135310" y="219983"/>
                  </a:cubicBezTo>
                  <a:cubicBezTo>
                    <a:pt x="4134044" y="158091"/>
                    <a:pt x="4126871" y="96480"/>
                    <a:pt x="4114634" y="35994"/>
                  </a:cubicBezTo>
                  <a:lnTo>
                    <a:pt x="4106672" y="0"/>
                  </a:lnTo>
                  <a:lnTo>
                    <a:pt x="4316568" y="0"/>
                  </a:lnTo>
                  <a:lnTo>
                    <a:pt x="4342312" y="168682"/>
                  </a:lnTo>
                  <a:cubicBezTo>
                    <a:pt x="4349744" y="241858"/>
                    <a:pt x="4353551" y="316105"/>
                    <a:pt x="4353551" y="391242"/>
                  </a:cubicBezTo>
                  <a:cubicBezTo>
                    <a:pt x="4353551" y="1368017"/>
                    <a:pt x="3710169" y="2194544"/>
                    <a:pt x="2824077" y="2470152"/>
                  </a:cubicBezTo>
                  <a:lnTo>
                    <a:pt x="2619271" y="2522814"/>
                  </a:lnTo>
                  <a:lnTo>
                    <a:pt x="1734280" y="2522814"/>
                  </a:lnTo>
                  <a:lnTo>
                    <a:pt x="1529475" y="2470152"/>
                  </a:lnTo>
                  <a:cubicBezTo>
                    <a:pt x="643383" y="2194544"/>
                    <a:pt x="0" y="1368017"/>
                    <a:pt x="0" y="391242"/>
                  </a:cubicBezTo>
                  <a:cubicBezTo>
                    <a:pt x="0" y="316105"/>
                    <a:pt x="3807" y="241858"/>
                    <a:pt x="11239" y="168682"/>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823051129"/>
      </p:ext>
    </p:extLst>
  </p:cSld>
  <p:clrMapOvr>
    <a:masterClrMapping/>
  </p:clrMapOvr>
</p:sld>
</file>

<file path=ppt/theme/theme1.xml><?xml version="1.0" encoding="utf-8"?>
<a:theme xmlns:a="http://schemas.openxmlformats.org/drawingml/2006/main" name="Motyw pakietu Office 2013–2022">
  <a:themeElements>
    <a:clrScheme name="Motyw pakietu Office 2013–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otyw pakietu Office 2013–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yw pakietu Office 2013–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akiet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C78BAB6A1C84F545963E0C901C12A503" ma:contentTypeVersion="13" ma:contentTypeDescription="Crear nuevo documento." ma:contentTypeScope="" ma:versionID="72f1889dfbcdd83fbc240b864d4538ff">
  <xsd:schema xmlns:xsd="http://www.w3.org/2001/XMLSchema" xmlns:xs="http://www.w3.org/2001/XMLSchema" xmlns:p="http://schemas.microsoft.com/office/2006/metadata/properties" xmlns:ns2="647396e3-6a7c-49e4-86bb-38ecec5b669c" xmlns:ns3="cf327815-79d0-4fc2-8b8d-cf7e72fbbfb7" targetNamespace="http://schemas.microsoft.com/office/2006/metadata/properties" ma:root="true" ma:fieldsID="3e5149360898c58efd1605597a8c192d" ns2:_="" ns3:_="">
    <xsd:import namespace="647396e3-6a7c-49e4-86bb-38ecec5b669c"/>
    <xsd:import namespace="cf327815-79d0-4fc2-8b8d-cf7e72fbbfb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7396e3-6a7c-49e4-86bb-38ecec5b66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descrip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Etiquetas de imagen" ma:readOnly="false" ma:fieldId="{5cf76f15-5ced-4ddc-b409-7134ff3c332f}" ma:taxonomyMulti="true" ma:sspId="951800dd-f53a-43a5-a698-f470e5960635"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f327815-79d0-4fc2-8b8d-cf7e72fbbfb7"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b90cdd13-5fd3-47fb-8bca-23f56ed786a9}" ma:internalName="TaxCatchAll" ma:showField="CatchAllData" ma:web="cf327815-79d0-4fc2-8b8d-cf7e72fbbfb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47396e3-6a7c-49e4-86bb-38ecec5b669c">
      <Terms xmlns="http://schemas.microsoft.com/office/infopath/2007/PartnerControls"/>
    </lcf76f155ced4ddcb4097134ff3c332f>
    <TaxCatchAll xmlns="cf327815-79d0-4fc2-8b8d-cf7e72fbbfb7" xsi:nil="true"/>
  </documentManagement>
</p:properties>
</file>

<file path=customXml/itemProps1.xml><?xml version="1.0" encoding="utf-8"?>
<ds:datastoreItem xmlns:ds="http://schemas.openxmlformats.org/officeDocument/2006/customXml" ds:itemID="{59F3F731-E026-4466-8ADD-E7C2B8026566}"/>
</file>

<file path=customXml/itemProps2.xml><?xml version="1.0" encoding="utf-8"?>
<ds:datastoreItem xmlns:ds="http://schemas.openxmlformats.org/officeDocument/2006/customXml" ds:itemID="{ACDDBAB1-1808-46A0-A76B-3F46A29B18F8}"/>
</file>

<file path=customXml/itemProps3.xml><?xml version="1.0" encoding="utf-8"?>
<ds:datastoreItem xmlns:ds="http://schemas.openxmlformats.org/officeDocument/2006/customXml" ds:itemID="{E848FBB1-C1A1-46D6-9E4F-254CE3B75A49}"/>
</file>

<file path=docProps/app.xml><?xml version="1.0" encoding="utf-8"?>
<Properties xmlns="http://schemas.openxmlformats.org/officeDocument/2006/extended-properties" xmlns:vt="http://schemas.openxmlformats.org/officeDocument/2006/docPropsVTypes">
  <Template>Office 2013 - 2022 Theme</Template>
  <TotalTime>195</TotalTime>
  <Words>1706</Words>
  <Application>Microsoft Office PowerPoint</Application>
  <PresentationFormat>Niestandardowy</PresentationFormat>
  <Paragraphs>112</Paragraphs>
  <Slides>9</Slides>
  <Notes>1</Notes>
  <HiddenSlides>0</HiddenSlides>
  <MMClips>0</MMClips>
  <ScaleCrop>false</ScaleCrop>
  <HeadingPairs>
    <vt:vector size="6" baseType="variant">
      <vt:variant>
        <vt:lpstr>Używane czcionki</vt:lpstr>
      </vt:variant>
      <vt:variant>
        <vt:i4>13</vt:i4>
      </vt:variant>
      <vt:variant>
        <vt:lpstr>Motyw</vt:lpstr>
      </vt:variant>
      <vt:variant>
        <vt:i4>1</vt:i4>
      </vt:variant>
      <vt:variant>
        <vt:lpstr>Tytuły slajdów</vt:lpstr>
      </vt:variant>
      <vt:variant>
        <vt:i4>9</vt:i4>
      </vt:variant>
    </vt:vector>
  </HeadingPairs>
  <TitlesOfParts>
    <vt:vector size="23" baseType="lpstr">
      <vt:lpstr>Trebuchet MS Bold</vt:lpstr>
      <vt:lpstr>Oswald</vt:lpstr>
      <vt:lpstr>Marykate</vt:lpstr>
      <vt:lpstr>Trebuchet MS</vt:lpstr>
      <vt:lpstr>Roboto Condensed</vt:lpstr>
      <vt:lpstr>Hammersmith One</vt:lpstr>
      <vt:lpstr>Calibri</vt:lpstr>
      <vt:lpstr>Arial</vt:lpstr>
      <vt:lpstr>Calibri Light</vt:lpstr>
      <vt:lpstr>Times New Roman</vt:lpstr>
      <vt:lpstr>Barlow Condensed Bold</vt:lpstr>
      <vt:lpstr>Futura</vt:lpstr>
      <vt:lpstr>Aptos</vt:lpstr>
      <vt:lpstr>Motyw pakietu Office 2013–2022</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Despite best efforts, animals can still become sick and require care and treatment</dc:title>
  <dc:creator>Radosław Knap</dc:creator>
  <cp:lastModifiedBy>Radosław Knap</cp:lastModifiedBy>
  <cp:revision>2</cp:revision>
  <dcterms:created xsi:type="dcterms:W3CDTF">2006-08-16T00:00:00Z</dcterms:created>
  <dcterms:modified xsi:type="dcterms:W3CDTF">2024-10-16T19:13:47Z</dcterms:modified>
  <dc:identifier>DAGTptyA30o</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0x010100C78BAB6A1C84F545963E0C901C12A503</vt:lpwstr>
  </property>
</Properties>
</file>