
<file path=[Content_Types].xml><?xml version="1.0" encoding="utf-8"?>
<Types xmlns="http://schemas.openxmlformats.org/package/2006/content-types">
  <Default Extension="glb" ContentType="model/gltf.binary"/>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sldIdLst>
    <p:sldId id="261" r:id="rId2"/>
    <p:sldId id="2435" r:id="rId3"/>
    <p:sldId id="2436" r:id="rId4"/>
    <p:sldId id="264" r:id="rId5"/>
    <p:sldId id="265" r:id="rId6"/>
    <p:sldId id="269" r:id="rId7"/>
    <p:sldId id="2437" r:id="rId8"/>
    <p:sldId id="263" r:id="rId9"/>
    <p:sldId id="2438" r:id="rId10"/>
    <p:sldId id="2439" r:id="rId11"/>
    <p:sldId id="257" r:id="rId12"/>
    <p:sldId id="2440" r:id="rId13"/>
    <p:sldId id="2423" r:id="rId14"/>
    <p:sldId id="2424" r:id="rId15"/>
    <p:sldId id="2441" r:id="rId16"/>
    <p:sldId id="2430" r:id="rId17"/>
    <p:sldId id="2431" r:id="rId18"/>
    <p:sldId id="2432" r:id="rId19"/>
    <p:sldId id="270" r:id="rId20"/>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BEB"/>
    <a:srgbClr val="003399"/>
    <a:srgbClr val="6BB188"/>
    <a:srgbClr val="2C747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F3D994-6746-4B18-BFCA-DF8F07286ABF}" v="4" dt="2024-05-06T13:37:04.665"/>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154" autoAdjust="0"/>
  </p:normalViewPr>
  <p:slideViewPr>
    <p:cSldViewPr>
      <p:cViewPr varScale="1">
        <p:scale>
          <a:sx n="62" d="100"/>
          <a:sy n="62" d="100"/>
        </p:scale>
        <p:origin x="90" y="69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pard ‎" userId="09a58b91f9e979a1" providerId="LiveId" clId="{57F3D994-6746-4B18-BFCA-DF8F07286ABF}"/>
    <pc:docChg chg="undo custSel modSld modMainMaster">
      <pc:chgData name="Shepard ‎" userId="09a58b91f9e979a1" providerId="LiveId" clId="{57F3D994-6746-4B18-BFCA-DF8F07286ABF}" dt="2024-05-06T13:37:04.665" v="41" actId="14826"/>
      <pc:docMkLst>
        <pc:docMk/>
      </pc:docMkLst>
      <pc:sldChg chg="modSp mod">
        <pc:chgData name="Shepard ‎" userId="09a58b91f9e979a1" providerId="LiveId" clId="{57F3D994-6746-4B18-BFCA-DF8F07286ABF}" dt="2024-05-06T13:27:51.017" v="2" actId="404"/>
        <pc:sldMkLst>
          <pc:docMk/>
          <pc:sldMk cId="1613776791" sldId="264"/>
        </pc:sldMkLst>
        <pc:spChg chg="mod">
          <ac:chgData name="Shepard ‎" userId="09a58b91f9e979a1" providerId="LiveId" clId="{57F3D994-6746-4B18-BFCA-DF8F07286ABF}" dt="2024-05-06T13:27:51.017" v="2" actId="404"/>
          <ac:spMkLst>
            <pc:docMk/>
            <pc:sldMk cId="1613776791" sldId="264"/>
            <ac:spMk id="4" creationId="{5B4A95B8-2A1C-5EDA-A20F-DB2630C520A3}"/>
          </ac:spMkLst>
        </pc:spChg>
      </pc:sldChg>
      <pc:sldChg chg="modSp mod">
        <pc:chgData name="Shepard ‎" userId="09a58b91f9e979a1" providerId="LiveId" clId="{57F3D994-6746-4B18-BFCA-DF8F07286ABF}" dt="2024-05-06T13:29:57.980" v="37" actId="1076"/>
        <pc:sldMkLst>
          <pc:docMk/>
          <pc:sldMk cId="98415862" sldId="270"/>
        </pc:sldMkLst>
        <pc:spChg chg="mod">
          <ac:chgData name="Shepard ‎" userId="09a58b91f9e979a1" providerId="LiveId" clId="{57F3D994-6746-4B18-BFCA-DF8F07286ABF}" dt="2024-05-06T13:29:57.980" v="37" actId="1076"/>
          <ac:spMkLst>
            <pc:docMk/>
            <pc:sldMk cId="98415862" sldId="270"/>
            <ac:spMk id="3" creationId="{1FE76DF1-B49E-2D98-4FAE-4404CBE34E75}"/>
          </ac:spMkLst>
        </pc:spChg>
      </pc:sldChg>
      <pc:sldChg chg="modSp mod">
        <pc:chgData name="Shepard ‎" userId="09a58b91f9e979a1" providerId="LiveId" clId="{57F3D994-6746-4B18-BFCA-DF8F07286ABF}" dt="2024-05-06T13:28:28.347" v="7" actId="404"/>
        <pc:sldMkLst>
          <pc:docMk/>
          <pc:sldMk cId="345245682" sldId="2424"/>
        </pc:sldMkLst>
        <pc:spChg chg="mod">
          <ac:chgData name="Shepard ‎" userId="09a58b91f9e979a1" providerId="LiveId" clId="{57F3D994-6746-4B18-BFCA-DF8F07286ABF}" dt="2024-05-06T13:28:20.456" v="6" actId="404"/>
          <ac:spMkLst>
            <pc:docMk/>
            <pc:sldMk cId="345245682" sldId="2424"/>
            <ac:spMk id="9" creationId="{79B9FE22-08DB-4399-993B-4F6FB172DC62}"/>
          </ac:spMkLst>
        </pc:spChg>
        <pc:spChg chg="mod">
          <ac:chgData name="Shepard ‎" userId="09a58b91f9e979a1" providerId="LiveId" clId="{57F3D994-6746-4B18-BFCA-DF8F07286ABF}" dt="2024-05-06T13:28:13.894" v="3" actId="404"/>
          <ac:spMkLst>
            <pc:docMk/>
            <pc:sldMk cId="345245682" sldId="2424"/>
            <ac:spMk id="11" creationId="{02E8B8C4-7414-478D-B927-13A09F51E318}"/>
          </ac:spMkLst>
        </pc:spChg>
        <pc:spChg chg="mod">
          <ac:chgData name="Shepard ‎" userId="09a58b91f9e979a1" providerId="LiveId" clId="{57F3D994-6746-4B18-BFCA-DF8F07286ABF}" dt="2024-05-06T13:28:16.623" v="4" actId="404"/>
          <ac:spMkLst>
            <pc:docMk/>
            <pc:sldMk cId="345245682" sldId="2424"/>
            <ac:spMk id="13" creationId="{27E0B672-6AF0-4BAD-9A7E-FFFD0315AFA6}"/>
          </ac:spMkLst>
        </pc:spChg>
        <pc:spChg chg="mod">
          <ac:chgData name="Shepard ‎" userId="09a58b91f9e979a1" providerId="LiveId" clId="{57F3D994-6746-4B18-BFCA-DF8F07286ABF}" dt="2024-05-06T13:28:18.625" v="5" actId="404"/>
          <ac:spMkLst>
            <pc:docMk/>
            <pc:sldMk cId="345245682" sldId="2424"/>
            <ac:spMk id="14" creationId="{F2A686A0-74DB-4814-9CFB-E8E911DF96FE}"/>
          </ac:spMkLst>
        </pc:spChg>
        <pc:spChg chg="mod">
          <ac:chgData name="Shepard ‎" userId="09a58b91f9e979a1" providerId="LiveId" clId="{57F3D994-6746-4B18-BFCA-DF8F07286ABF}" dt="2024-05-06T13:28:28.347" v="7" actId="404"/>
          <ac:spMkLst>
            <pc:docMk/>
            <pc:sldMk cId="345245682" sldId="2424"/>
            <ac:spMk id="32" creationId="{AA9B826B-585E-4DC3-84E0-C2536598BF5C}"/>
          </ac:spMkLst>
        </pc:spChg>
        <pc:spChg chg="mod">
          <ac:chgData name="Shepard ‎" userId="09a58b91f9e979a1" providerId="LiveId" clId="{57F3D994-6746-4B18-BFCA-DF8F07286ABF}" dt="2024-05-06T13:28:28.347" v="7" actId="404"/>
          <ac:spMkLst>
            <pc:docMk/>
            <pc:sldMk cId="345245682" sldId="2424"/>
            <ac:spMk id="33" creationId="{D73860A3-CDA5-4E10-853B-CF537A85DFB0}"/>
          </ac:spMkLst>
        </pc:spChg>
        <pc:spChg chg="mod">
          <ac:chgData name="Shepard ‎" userId="09a58b91f9e979a1" providerId="LiveId" clId="{57F3D994-6746-4B18-BFCA-DF8F07286ABF}" dt="2024-05-06T13:28:28.347" v="7" actId="404"/>
          <ac:spMkLst>
            <pc:docMk/>
            <pc:sldMk cId="345245682" sldId="2424"/>
            <ac:spMk id="35" creationId="{D0BD4936-E1CB-4E72-8C03-E8C4D661EC4A}"/>
          </ac:spMkLst>
        </pc:spChg>
        <pc:cxnChg chg="mod">
          <ac:chgData name="Shepard ‎" userId="09a58b91f9e979a1" providerId="LiveId" clId="{57F3D994-6746-4B18-BFCA-DF8F07286ABF}" dt="2024-05-06T13:28:20.456" v="6" actId="404"/>
          <ac:cxnSpMkLst>
            <pc:docMk/>
            <pc:sldMk cId="345245682" sldId="2424"/>
            <ac:cxnSpMk id="10" creationId="{59BFA582-9369-46AB-89BE-5729D0437B13}"/>
          </ac:cxnSpMkLst>
        </pc:cxnChg>
        <pc:cxnChg chg="mod">
          <ac:chgData name="Shepard ‎" userId="09a58b91f9e979a1" providerId="LiveId" clId="{57F3D994-6746-4B18-BFCA-DF8F07286ABF}" dt="2024-05-06T13:28:13.894" v="3" actId="404"/>
          <ac:cxnSpMkLst>
            <pc:docMk/>
            <pc:sldMk cId="345245682" sldId="2424"/>
            <ac:cxnSpMk id="22" creationId="{581EC61A-0E63-47D1-BA22-B89D2673AB75}"/>
          </ac:cxnSpMkLst>
        </pc:cxnChg>
        <pc:cxnChg chg="mod">
          <ac:chgData name="Shepard ‎" userId="09a58b91f9e979a1" providerId="LiveId" clId="{57F3D994-6746-4B18-BFCA-DF8F07286ABF}" dt="2024-05-06T13:28:28.347" v="7" actId="404"/>
          <ac:cxnSpMkLst>
            <pc:docMk/>
            <pc:sldMk cId="345245682" sldId="2424"/>
            <ac:cxnSpMk id="42" creationId="{8B0FC049-9EB2-4121-A610-B73533CB65E7}"/>
          </ac:cxnSpMkLst>
        </pc:cxnChg>
        <pc:cxnChg chg="mod">
          <ac:chgData name="Shepard ‎" userId="09a58b91f9e979a1" providerId="LiveId" clId="{57F3D994-6746-4B18-BFCA-DF8F07286ABF}" dt="2024-05-06T13:28:28.347" v="7" actId="404"/>
          <ac:cxnSpMkLst>
            <pc:docMk/>
            <pc:sldMk cId="345245682" sldId="2424"/>
            <ac:cxnSpMk id="53" creationId="{5E1995BA-2890-4E2A-AE58-FB65A669ECEF}"/>
          </ac:cxnSpMkLst>
        </pc:cxnChg>
      </pc:sldChg>
      <pc:sldChg chg="modSp mod">
        <pc:chgData name="Shepard ‎" userId="09a58b91f9e979a1" providerId="LiveId" clId="{57F3D994-6746-4B18-BFCA-DF8F07286ABF}" dt="2024-05-06T13:28:40.759" v="10" actId="404"/>
        <pc:sldMkLst>
          <pc:docMk/>
          <pc:sldMk cId="3660388990" sldId="2429"/>
        </pc:sldMkLst>
        <pc:spChg chg="mod">
          <ac:chgData name="Shepard ‎" userId="09a58b91f9e979a1" providerId="LiveId" clId="{57F3D994-6746-4B18-BFCA-DF8F07286ABF}" dt="2024-05-06T13:28:39.119" v="9" actId="1076"/>
          <ac:spMkLst>
            <pc:docMk/>
            <pc:sldMk cId="3660388990" sldId="2429"/>
            <ac:spMk id="9" creationId="{6BABE3B0-7BDF-4FDC-974A-6A3F8E5F6899}"/>
          </ac:spMkLst>
        </pc:spChg>
        <pc:spChg chg="mod">
          <ac:chgData name="Shepard ‎" userId="09a58b91f9e979a1" providerId="LiveId" clId="{57F3D994-6746-4B18-BFCA-DF8F07286ABF}" dt="2024-05-06T13:28:40.759" v="10" actId="404"/>
          <ac:spMkLst>
            <pc:docMk/>
            <pc:sldMk cId="3660388990" sldId="2429"/>
            <ac:spMk id="12" creationId="{FB890F7B-FD8B-4B2B-B7E0-AA6C2D64ACC7}"/>
          </ac:spMkLst>
        </pc:spChg>
      </pc:sldChg>
      <pc:sldChg chg="modSp mod">
        <pc:chgData name="Shepard ‎" userId="09a58b91f9e979a1" providerId="LiveId" clId="{57F3D994-6746-4B18-BFCA-DF8F07286ABF}" dt="2024-05-06T13:29:30.829" v="28" actId="1076"/>
        <pc:sldMkLst>
          <pc:docMk/>
          <pc:sldMk cId="1279130326" sldId="2431"/>
        </pc:sldMkLst>
        <pc:spChg chg="mod">
          <ac:chgData name="Shepard ‎" userId="09a58b91f9e979a1" providerId="LiveId" clId="{57F3D994-6746-4B18-BFCA-DF8F07286ABF}" dt="2024-05-06T13:29:13.983" v="20" actId="404"/>
          <ac:spMkLst>
            <pc:docMk/>
            <pc:sldMk cId="1279130326" sldId="2431"/>
            <ac:spMk id="2" creationId="{0F02DF6C-4933-45ED-9F9A-D62840FCE60E}"/>
          </ac:spMkLst>
        </pc:spChg>
        <pc:spChg chg="mod">
          <ac:chgData name="Shepard ‎" userId="09a58b91f9e979a1" providerId="LiveId" clId="{57F3D994-6746-4B18-BFCA-DF8F07286ABF}" dt="2024-05-06T13:29:13.983" v="20" actId="404"/>
          <ac:spMkLst>
            <pc:docMk/>
            <pc:sldMk cId="1279130326" sldId="2431"/>
            <ac:spMk id="3" creationId="{D69CFB79-DCC6-4A5E-95D6-01BBC7DF94FC}"/>
          </ac:spMkLst>
        </pc:spChg>
        <pc:spChg chg="mod">
          <ac:chgData name="Shepard ‎" userId="09a58b91f9e979a1" providerId="LiveId" clId="{57F3D994-6746-4B18-BFCA-DF8F07286ABF}" dt="2024-05-06T13:29:13.983" v="20" actId="404"/>
          <ac:spMkLst>
            <pc:docMk/>
            <pc:sldMk cId="1279130326" sldId="2431"/>
            <ac:spMk id="4" creationId="{A1DDDF03-B08B-8E86-38CA-DFAB63A2487D}"/>
          </ac:spMkLst>
        </pc:spChg>
        <pc:spChg chg="mod">
          <ac:chgData name="Shepard ‎" userId="09a58b91f9e979a1" providerId="LiveId" clId="{57F3D994-6746-4B18-BFCA-DF8F07286ABF}" dt="2024-05-06T13:29:23.950" v="23" actId="1076"/>
          <ac:spMkLst>
            <pc:docMk/>
            <pc:sldMk cId="1279130326" sldId="2431"/>
            <ac:spMk id="5" creationId="{F713E439-8BF8-30D5-D06E-7D09AF547A62}"/>
          </ac:spMkLst>
        </pc:spChg>
        <pc:spChg chg="mod">
          <ac:chgData name="Shepard ‎" userId="09a58b91f9e979a1" providerId="LiveId" clId="{57F3D994-6746-4B18-BFCA-DF8F07286ABF}" dt="2024-05-06T13:29:26.817" v="25" actId="1076"/>
          <ac:spMkLst>
            <pc:docMk/>
            <pc:sldMk cId="1279130326" sldId="2431"/>
            <ac:spMk id="6" creationId="{1E69013A-BA47-0DBA-FBFF-3BDFD4D48C6A}"/>
          </ac:spMkLst>
        </pc:spChg>
        <pc:spChg chg="mod">
          <ac:chgData name="Shepard ‎" userId="09a58b91f9e979a1" providerId="LiveId" clId="{57F3D994-6746-4B18-BFCA-DF8F07286ABF}" dt="2024-05-06T13:29:13.983" v="20" actId="404"/>
          <ac:spMkLst>
            <pc:docMk/>
            <pc:sldMk cId="1279130326" sldId="2431"/>
            <ac:spMk id="7" creationId="{43FC36C5-3650-A1AE-CDDD-0196F5506275}"/>
          </ac:spMkLst>
        </pc:spChg>
        <pc:spChg chg="mod">
          <ac:chgData name="Shepard ‎" userId="09a58b91f9e979a1" providerId="LiveId" clId="{57F3D994-6746-4B18-BFCA-DF8F07286ABF}" dt="2024-05-06T13:29:13.983" v="20" actId="404"/>
          <ac:spMkLst>
            <pc:docMk/>
            <pc:sldMk cId="1279130326" sldId="2431"/>
            <ac:spMk id="9" creationId="{6BABE3B0-7BDF-4FDC-974A-6A3F8E5F6899}"/>
          </ac:spMkLst>
        </pc:spChg>
        <pc:spChg chg="mod">
          <ac:chgData name="Shepard ‎" userId="09a58b91f9e979a1" providerId="LiveId" clId="{57F3D994-6746-4B18-BFCA-DF8F07286ABF}" dt="2024-05-06T13:29:13.983" v="20" actId="404"/>
          <ac:spMkLst>
            <pc:docMk/>
            <pc:sldMk cId="1279130326" sldId="2431"/>
            <ac:spMk id="10" creationId="{CDD75833-CEEB-8AF1-8CDA-B4BBE77622C4}"/>
          </ac:spMkLst>
        </pc:spChg>
        <pc:spChg chg="mod">
          <ac:chgData name="Shepard ‎" userId="09a58b91f9e979a1" providerId="LiveId" clId="{57F3D994-6746-4B18-BFCA-DF8F07286ABF}" dt="2024-05-06T13:29:13.983" v="20" actId="404"/>
          <ac:spMkLst>
            <pc:docMk/>
            <pc:sldMk cId="1279130326" sldId="2431"/>
            <ac:spMk id="11" creationId="{BB7E4F4F-C703-441F-87FE-EFEECBF28284}"/>
          </ac:spMkLst>
        </pc:spChg>
        <pc:spChg chg="mod">
          <ac:chgData name="Shepard ‎" userId="09a58b91f9e979a1" providerId="LiveId" clId="{57F3D994-6746-4B18-BFCA-DF8F07286ABF}" dt="2024-05-06T13:29:06.850" v="19" actId="14100"/>
          <ac:spMkLst>
            <pc:docMk/>
            <pc:sldMk cId="1279130326" sldId="2431"/>
            <ac:spMk id="12" creationId="{FB890F7B-FD8B-4B2B-B7E0-AA6C2D64ACC7}"/>
          </ac:spMkLst>
        </pc:spChg>
        <pc:spChg chg="mod">
          <ac:chgData name="Shepard ‎" userId="09a58b91f9e979a1" providerId="LiveId" clId="{57F3D994-6746-4B18-BFCA-DF8F07286ABF}" dt="2024-05-06T13:29:13.983" v="20" actId="404"/>
          <ac:spMkLst>
            <pc:docMk/>
            <pc:sldMk cId="1279130326" sldId="2431"/>
            <ac:spMk id="13" creationId="{4220CF77-C602-7896-1D0C-24942FD34203}"/>
          </ac:spMkLst>
        </pc:spChg>
        <pc:spChg chg="mod">
          <ac:chgData name="Shepard ‎" userId="09a58b91f9e979a1" providerId="LiveId" clId="{57F3D994-6746-4B18-BFCA-DF8F07286ABF}" dt="2024-05-06T13:29:13.983" v="20" actId="404"/>
          <ac:spMkLst>
            <pc:docMk/>
            <pc:sldMk cId="1279130326" sldId="2431"/>
            <ac:spMk id="19" creationId="{31A6D801-C04B-45D8-9775-B697C3F8B0AF}"/>
          </ac:spMkLst>
        </pc:spChg>
        <pc:spChg chg="mod">
          <ac:chgData name="Shepard ‎" userId="09a58b91f9e979a1" providerId="LiveId" clId="{57F3D994-6746-4B18-BFCA-DF8F07286ABF}" dt="2024-05-06T13:29:13.983" v="20" actId="404"/>
          <ac:spMkLst>
            <pc:docMk/>
            <pc:sldMk cId="1279130326" sldId="2431"/>
            <ac:spMk id="20" creationId="{C875C385-EAF7-48D2-B3D8-4B59A3CA9938}"/>
          </ac:spMkLst>
        </pc:spChg>
        <pc:spChg chg="mod">
          <ac:chgData name="Shepard ‎" userId="09a58b91f9e979a1" providerId="LiveId" clId="{57F3D994-6746-4B18-BFCA-DF8F07286ABF}" dt="2024-05-06T13:29:13.983" v="20" actId="404"/>
          <ac:spMkLst>
            <pc:docMk/>
            <pc:sldMk cId="1279130326" sldId="2431"/>
            <ac:spMk id="21" creationId="{BAE47D28-8273-441B-A750-B1944FBD52DC}"/>
          </ac:spMkLst>
        </pc:spChg>
        <pc:spChg chg="mod">
          <ac:chgData name="Shepard ‎" userId="09a58b91f9e979a1" providerId="LiveId" clId="{57F3D994-6746-4B18-BFCA-DF8F07286ABF}" dt="2024-05-06T13:29:13.983" v="20" actId="404"/>
          <ac:spMkLst>
            <pc:docMk/>
            <pc:sldMk cId="1279130326" sldId="2431"/>
            <ac:spMk id="22" creationId="{62318C66-7E76-4E9A-BA3C-EC0337B2F32F}"/>
          </ac:spMkLst>
        </pc:spChg>
        <pc:spChg chg="mod">
          <ac:chgData name="Shepard ‎" userId="09a58b91f9e979a1" providerId="LiveId" clId="{57F3D994-6746-4B18-BFCA-DF8F07286ABF}" dt="2024-05-06T13:29:13.983" v="20" actId="404"/>
          <ac:spMkLst>
            <pc:docMk/>
            <pc:sldMk cId="1279130326" sldId="2431"/>
            <ac:spMk id="24" creationId="{B3BABC70-16F3-44C0-886D-A684AE2E5F87}"/>
          </ac:spMkLst>
        </pc:spChg>
        <pc:spChg chg="mod">
          <ac:chgData name="Shepard ‎" userId="09a58b91f9e979a1" providerId="LiveId" clId="{57F3D994-6746-4B18-BFCA-DF8F07286ABF}" dt="2024-05-06T13:29:19.810" v="22" actId="1076"/>
          <ac:spMkLst>
            <pc:docMk/>
            <pc:sldMk cId="1279130326" sldId="2431"/>
            <ac:spMk id="25" creationId="{85AB590C-E616-498F-B4C0-539B365F84A2}"/>
          </ac:spMkLst>
        </pc:spChg>
        <pc:spChg chg="mod">
          <ac:chgData name="Shepard ‎" userId="09a58b91f9e979a1" providerId="LiveId" clId="{57F3D994-6746-4B18-BFCA-DF8F07286ABF}" dt="2024-05-06T13:29:13.983" v="20" actId="404"/>
          <ac:spMkLst>
            <pc:docMk/>
            <pc:sldMk cId="1279130326" sldId="2431"/>
            <ac:spMk id="38" creationId="{22789DAB-867D-42A2-A5CB-E096A1CE3EF9}"/>
          </ac:spMkLst>
        </pc:spChg>
        <pc:spChg chg="mod">
          <ac:chgData name="Shepard ‎" userId="09a58b91f9e979a1" providerId="LiveId" clId="{57F3D994-6746-4B18-BFCA-DF8F07286ABF}" dt="2024-05-06T13:29:13.983" v="20" actId="404"/>
          <ac:spMkLst>
            <pc:docMk/>
            <pc:sldMk cId="1279130326" sldId="2431"/>
            <ac:spMk id="39" creationId="{3815D1AE-7654-4718-94BD-08082ECBB745}"/>
          </ac:spMkLst>
        </pc:spChg>
        <pc:spChg chg="mod">
          <ac:chgData name="Shepard ‎" userId="09a58b91f9e979a1" providerId="LiveId" clId="{57F3D994-6746-4B18-BFCA-DF8F07286ABF}" dt="2024-05-06T13:29:13.983" v="20" actId="404"/>
          <ac:spMkLst>
            <pc:docMk/>
            <pc:sldMk cId="1279130326" sldId="2431"/>
            <ac:spMk id="40" creationId="{BF153912-3FF6-42C1-A0B5-4FAB5EB590DA}"/>
          </ac:spMkLst>
        </pc:spChg>
        <pc:spChg chg="mod">
          <ac:chgData name="Shepard ‎" userId="09a58b91f9e979a1" providerId="LiveId" clId="{57F3D994-6746-4B18-BFCA-DF8F07286ABF}" dt="2024-05-06T13:29:13.983" v="20" actId="404"/>
          <ac:spMkLst>
            <pc:docMk/>
            <pc:sldMk cId="1279130326" sldId="2431"/>
            <ac:spMk id="43" creationId="{17D9F5F0-62FD-46D3-9B41-57B0391D119C}"/>
          </ac:spMkLst>
        </pc:spChg>
        <pc:spChg chg="mod">
          <ac:chgData name="Shepard ‎" userId="09a58b91f9e979a1" providerId="LiveId" clId="{57F3D994-6746-4B18-BFCA-DF8F07286ABF}" dt="2024-05-06T13:29:28.093" v="26" actId="14100"/>
          <ac:spMkLst>
            <pc:docMk/>
            <pc:sldMk cId="1279130326" sldId="2431"/>
            <ac:spMk id="44" creationId="{84BFF4A6-BBE2-4675-8DE5-391F4D5279A3}"/>
          </ac:spMkLst>
        </pc:spChg>
        <pc:spChg chg="mod">
          <ac:chgData name="Shepard ‎" userId="09a58b91f9e979a1" providerId="LiveId" clId="{57F3D994-6746-4B18-BFCA-DF8F07286ABF}" dt="2024-05-06T13:29:13.983" v="20" actId="404"/>
          <ac:spMkLst>
            <pc:docMk/>
            <pc:sldMk cId="1279130326" sldId="2431"/>
            <ac:spMk id="45" creationId="{C38A4347-431D-4605-976E-BF9E2C87501B}"/>
          </ac:spMkLst>
        </pc:spChg>
        <pc:spChg chg="mod">
          <ac:chgData name="Shepard ‎" userId="09a58b91f9e979a1" providerId="LiveId" clId="{57F3D994-6746-4B18-BFCA-DF8F07286ABF}" dt="2024-05-06T13:29:30.829" v="28" actId="1076"/>
          <ac:spMkLst>
            <pc:docMk/>
            <pc:sldMk cId="1279130326" sldId="2431"/>
            <ac:spMk id="46" creationId="{0F224CF6-315A-4D6F-A3DF-4BD412127554}"/>
          </ac:spMkLst>
        </pc:spChg>
        <pc:spChg chg="mod">
          <ac:chgData name="Shepard ‎" userId="09a58b91f9e979a1" providerId="LiveId" clId="{57F3D994-6746-4B18-BFCA-DF8F07286ABF}" dt="2024-05-06T13:29:13.983" v="20" actId="404"/>
          <ac:spMkLst>
            <pc:docMk/>
            <pc:sldMk cId="1279130326" sldId="2431"/>
            <ac:spMk id="47" creationId="{9E680AD2-05C4-446C-A7B7-5D1B3D9AC46F}"/>
          </ac:spMkLst>
        </pc:spChg>
        <pc:spChg chg="mod">
          <ac:chgData name="Shepard ‎" userId="09a58b91f9e979a1" providerId="LiveId" clId="{57F3D994-6746-4B18-BFCA-DF8F07286ABF}" dt="2024-05-06T13:29:13.983" v="20" actId="404"/>
          <ac:spMkLst>
            <pc:docMk/>
            <pc:sldMk cId="1279130326" sldId="2431"/>
            <ac:spMk id="48" creationId="{B81F67F5-051D-42F0-A539-81C01DCC62DF}"/>
          </ac:spMkLst>
        </pc:spChg>
        <pc:spChg chg="mod">
          <ac:chgData name="Shepard ‎" userId="09a58b91f9e979a1" providerId="LiveId" clId="{57F3D994-6746-4B18-BFCA-DF8F07286ABF}" dt="2024-05-06T13:29:13.983" v="20" actId="404"/>
          <ac:spMkLst>
            <pc:docMk/>
            <pc:sldMk cId="1279130326" sldId="2431"/>
            <ac:spMk id="49" creationId="{3A357093-EC63-421A-9B67-CB329D2B81A2}"/>
          </ac:spMkLst>
        </pc:spChg>
        <pc:spChg chg="mod">
          <ac:chgData name="Shepard ‎" userId="09a58b91f9e979a1" providerId="LiveId" clId="{57F3D994-6746-4B18-BFCA-DF8F07286ABF}" dt="2024-05-06T13:29:13.983" v="20" actId="404"/>
          <ac:spMkLst>
            <pc:docMk/>
            <pc:sldMk cId="1279130326" sldId="2431"/>
            <ac:spMk id="52" creationId="{E8EB0811-57B5-4783-A1D3-DB86F6C44A22}"/>
          </ac:spMkLst>
        </pc:spChg>
        <pc:spChg chg="mod">
          <ac:chgData name="Shepard ‎" userId="09a58b91f9e979a1" providerId="LiveId" clId="{57F3D994-6746-4B18-BFCA-DF8F07286ABF}" dt="2024-05-06T13:29:13.983" v="20" actId="404"/>
          <ac:spMkLst>
            <pc:docMk/>
            <pc:sldMk cId="1279130326" sldId="2431"/>
            <ac:spMk id="53" creationId="{606B0BE0-EEAA-4E87-A383-E392F9411C9D}"/>
          </ac:spMkLst>
        </pc:spChg>
      </pc:sldChg>
      <pc:sldChg chg="modSp mod">
        <pc:chgData name="Shepard ‎" userId="09a58b91f9e979a1" providerId="LiveId" clId="{57F3D994-6746-4B18-BFCA-DF8F07286ABF}" dt="2024-05-06T13:29:50.967" v="34" actId="1076"/>
        <pc:sldMkLst>
          <pc:docMk/>
          <pc:sldMk cId="2844523372" sldId="2432"/>
        </pc:sldMkLst>
        <pc:spChg chg="mod">
          <ac:chgData name="Shepard ‎" userId="09a58b91f9e979a1" providerId="LiveId" clId="{57F3D994-6746-4B18-BFCA-DF8F07286ABF}" dt="2024-05-06T13:29:37.625" v="29" actId="404"/>
          <ac:spMkLst>
            <pc:docMk/>
            <pc:sldMk cId="2844523372" sldId="2432"/>
            <ac:spMk id="2" creationId="{0F02DF6C-4933-45ED-9F9A-D62840FCE60E}"/>
          </ac:spMkLst>
        </pc:spChg>
        <pc:spChg chg="mod">
          <ac:chgData name="Shepard ‎" userId="09a58b91f9e979a1" providerId="LiveId" clId="{57F3D994-6746-4B18-BFCA-DF8F07286ABF}" dt="2024-05-06T13:29:37.625" v="29" actId="404"/>
          <ac:spMkLst>
            <pc:docMk/>
            <pc:sldMk cId="2844523372" sldId="2432"/>
            <ac:spMk id="3" creationId="{D69CFB79-DCC6-4A5E-95D6-01BBC7DF94FC}"/>
          </ac:spMkLst>
        </pc:spChg>
        <pc:spChg chg="mod">
          <ac:chgData name="Shepard ‎" userId="09a58b91f9e979a1" providerId="LiveId" clId="{57F3D994-6746-4B18-BFCA-DF8F07286ABF}" dt="2024-05-06T13:29:37.625" v="29" actId="404"/>
          <ac:spMkLst>
            <pc:docMk/>
            <pc:sldMk cId="2844523372" sldId="2432"/>
            <ac:spMk id="4" creationId="{E304F996-CD22-05C5-1BA8-238626B8D25C}"/>
          </ac:spMkLst>
        </pc:spChg>
        <pc:spChg chg="mod">
          <ac:chgData name="Shepard ‎" userId="09a58b91f9e979a1" providerId="LiveId" clId="{57F3D994-6746-4B18-BFCA-DF8F07286ABF}" dt="2024-05-06T13:29:37.625" v="29" actId="404"/>
          <ac:spMkLst>
            <pc:docMk/>
            <pc:sldMk cId="2844523372" sldId="2432"/>
            <ac:spMk id="5" creationId="{96055CB1-6E7B-3E85-98FD-4EAF49DF101B}"/>
          </ac:spMkLst>
        </pc:spChg>
        <pc:spChg chg="mod">
          <ac:chgData name="Shepard ‎" userId="09a58b91f9e979a1" providerId="LiveId" clId="{57F3D994-6746-4B18-BFCA-DF8F07286ABF}" dt="2024-05-06T13:29:37.625" v="29" actId="404"/>
          <ac:spMkLst>
            <pc:docMk/>
            <pc:sldMk cId="2844523372" sldId="2432"/>
            <ac:spMk id="9" creationId="{6BABE3B0-7BDF-4FDC-974A-6A3F8E5F6899}"/>
          </ac:spMkLst>
        </pc:spChg>
        <pc:spChg chg="mod">
          <ac:chgData name="Shepard ‎" userId="09a58b91f9e979a1" providerId="LiveId" clId="{57F3D994-6746-4B18-BFCA-DF8F07286ABF}" dt="2024-05-06T13:29:37.625" v="29" actId="404"/>
          <ac:spMkLst>
            <pc:docMk/>
            <pc:sldMk cId="2844523372" sldId="2432"/>
            <ac:spMk id="11" creationId="{BB7E4F4F-C703-441F-87FE-EFEECBF28284}"/>
          </ac:spMkLst>
        </pc:spChg>
        <pc:spChg chg="mod">
          <ac:chgData name="Shepard ‎" userId="09a58b91f9e979a1" providerId="LiveId" clId="{57F3D994-6746-4B18-BFCA-DF8F07286ABF}" dt="2024-05-06T13:29:37.625" v="29" actId="404"/>
          <ac:spMkLst>
            <pc:docMk/>
            <pc:sldMk cId="2844523372" sldId="2432"/>
            <ac:spMk id="12" creationId="{FB890F7B-FD8B-4B2B-B7E0-AA6C2D64ACC7}"/>
          </ac:spMkLst>
        </pc:spChg>
        <pc:spChg chg="mod">
          <ac:chgData name="Shepard ‎" userId="09a58b91f9e979a1" providerId="LiveId" clId="{57F3D994-6746-4B18-BFCA-DF8F07286ABF}" dt="2024-05-06T13:29:39.620" v="30" actId="403"/>
          <ac:spMkLst>
            <pc:docMk/>
            <pc:sldMk cId="2844523372" sldId="2432"/>
            <ac:spMk id="14" creationId="{8690428F-3309-41FA-B050-ED545EA123C7}"/>
          </ac:spMkLst>
        </pc:spChg>
        <pc:spChg chg="mod">
          <ac:chgData name="Shepard ‎" userId="09a58b91f9e979a1" providerId="LiveId" clId="{57F3D994-6746-4B18-BFCA-DF8F07286ABF}" dt="2024-05-06T13:29:37.625" v="29" actId="404"/>
          <ac:spMkLst>
            <pc:docMk/>
            <pc:sldMk cId="2844523372" sldId="2432"/>
            <ac:spMk id="18" creationId="{6ACD612A-E86B-4604-A5AA-DBA82BBFA50B}"/>
          </ac:spMkLst>
        </pc:spChg>
        <pc:spChg chg="mod">
          <ac:chgData name="Shepard ‎" userId="09a58b91f9e979a1" providerId="LiveId" clId="{57F3D994-6746-4B18-BFCA-DF8F07286ABF}" dt="2024-05-06T13:29:37.625" v="29" actId="404"/>
          <ac:spMkLst>
            <pc:docMk/>
            <pc:sldMk cId="2844523372" sldId="2432"/>
            <ac:spMk id="19" creationId="{31A6D801-C04B-45D8-9775-B697C3F8B0AF}"/>
          </ac:spMkLst>
        </pc:spChg>
        <pc:spChg chg="mod">
          <ac:chgData name="Shepard ‎" userId="09a58b91f9e979a1" providerId="LiveId" clId="{57F3D994-6746-4B18-BFCA-DF8F07286ABF}" dt="2024-05-06T13:29:37.625" v="29" actId="404"/>
          <ac:spMkLst>
            <pc:docMk/>
            <pc:sldMk cId="2844523372" sldId="2432"/>
            <ac:spMk id="20" creationId="{C875C385-EAF7-48D2-B3D8-4B59A3CA9938}"/>
          </ac:spMkLst>
        </pc:spChg>
        <pc:spChg chg="mod">
          <ac:chgData name="Shepard ‎" userId="09a58b91f9e979a1" providerId="LiveId" clId="{57F3D994-6746-4B18-BFCA-DF8F07286ABF}" dt="2024-05-06T13:29:37.625" v="29" actId="404"/>
          <ac:spMkLst>
            <pc:docMk/>
            <pc:sldMk cId="2844523372" sldId="2432"/>
            <ac:spMk id="21" creationId="{BAE47D28-8273-441B-A750-B1944FBD52DC}"/>
          </ac:spMkLst>
        </pc:spChg>
        <pc:spChg chg="mod">
          <ac:chgData name="Shepard ‎" userId="09a58b91f9e979a1" providerId="LiveId" clId="{57F3D994-6746-4B18-BFCA-DF8F07286ABF}" dt="2024-05-06T13:29:37.625" v="29" actId="404"/>
          <ac:spMkLst>
            <pc:docMk/>
            <pc:sldMk cId="2844523372" sldId="2432"/>
            <ac:spMk id="22" creationId="{62318C66-7E76-4E9A-BA3C-EC0337B2F32F}"/>
          </ac:spMkLst>
        </pc:spChg>
        <pc:spChg chg="mod">
          <ac:chgData name="Shepard ‎" userId="09a58b91f9e979a1" providerId="LiveId" clId="{57F3D994-6746-4B18-BFCA-DF8F07286ABF}" dt="2024-05-06T13:29:37.625" v="29" actId="404"/>
          <ac:spMkLst>
            <pc:docMk/>
            <pc:sldMk cId="2844523372" sldId="2432"/>
            <ac:spMk id="24" creationId="{B3BABC70-16F3-44C0-886D-A684AE2E5F87}"/>
          </ac:spMkLst>
        </pc:spChg>
        <pc:spChg chg="mod">
          <ac:chgData name="Shepard ‎" userId="09a58b91f9e979a1" providerId="LiveId" clId="{57F3D994-6746-4B18-BFCA-DF8F07286ABF}" dt="2024-05-06T13:29:44.916" v="31" actId="14100"/>
          <ac:spMkLst>
            <pc:docMk/>
            <pc:sldMk cId="2844523372" sldId="2432"/>
            <ac:spMk id="25" creationId="{85AB590C-E616-498F-B4C0-539B365F84A2}"/>
          </ac:spMkLst>
        </pc:spChg>
        <pc:spChg chg="mod">
          <ac:chgData name="Shepard ‎" userId="09a58b91f9e979a1" providerId="LiveId" clId="{57F3D994-6746-4B18-BFCA-DF8F07286ABF}" dt="2024-05-06T13:29:37.625" v="29" actId="404"/>
          <ac:spMkLst>
            <pc:docMk/>
            <pc:sldMk cId="2844523372" sldId="2432"/>
            <ac:spMk id="32" creationId="{E4572FB7-032A-44B6-83AF-8D3A7FC1F696}"/>
          </ac:spMkLst>
        </pc:spChg>
        <pc:spChg chg="mod">
          <ac:chgData name="Shepard ‎" userId="09a58b91f9e979a1" providerId="LiveId" clId="{57F3D994-6746-4B18-BFCA-DF8F07286ABF}" dt="2024-05-06T13:29:37.625" v="29" actId="404"/>
          <ac:spMkLst>
            <pc:docMk/>
            <pc:sldMk cId="2844523372" sldId="2432"/>
            <ac:spMk id="33" creationId="{A34682DA-A87D-4C58-A251-DC8B1573AC5C}"/>
          </ac:spMkLst>
        </pc:spChg>
        <pc:spChg chg="mod">
          <ac:chgData name="Shepard ‎" userId="09a58b91f9e979a1" providerId="LiveId" clId="{57F3D994-6746-4B18-BFCA-DF8F07286ABF}" dt="2024-05-06T13:29:37.625" v="29" actId="404"/>
          <ac:spMkLst>
            <pc:docMk/>
            <pc:sldMk cId="2844523372" sldId="2432"/>
            <ac:spMk id="34" creationId="{60488036-0CCE-4FCD-B3E4-BCB811390E2F}"/>
          </ac:spMkLst>
        </pc:spChg>
        <pc:spChg chg="mod">
          <ac:chgData name="Shepard ‎" userId="09a58b91f9e979a1" providerId="LiveId" clId="{57F3D994-6746-4B18-BFCA-DF8F07286ABF}" dt="2024-05-06T13:29:37.625" v="29" actId="404"/>
          <ac:spMkLst>
            <pc:docMk/>
            <pc:sldMk cId="2844523372" sldId="2432"/>
            <ac:spMk id="35" creationId="{A3CCFB70-FAB4-4CBC-BD4A-BC07A51477D9}"/>
          </ac:spMkLst>
        </pc:spChg>
        <pc:spChg chg="mod">
          <ac:chgData name="Shepard ‎" userId="09a58b91f9e979a1" providerId="LiveId" clId="{57F3D994-6746-4B18-BFCA-DF8F07286ABF}" dt="2024-05-06T13:29:37.625" v="29" actId="404"/>
          <ac:spMkLst>
            <pc:docMk/>
            <pc:sldMk cId="2844523372" sldId="2432"/>
            <ac:spMk id="36" creationId="{68A36E74-6FFA-4219-A6A2-107766E98BFA}"/>
          </ac:spMkLst>
        </pc:spChg>
        <pc:spChg chg="mod">
          <ac:chgData name="Shepard ‎" userId="09a58b91f9e979a1" providerId="LiveId" clId="{57F3D994-6746-4B18-BFCA-DF8F07286ABF}" dt="2024-05-06T13:29:37.625" v="29" actId="404"/>
          <ac:spMkLst>
            <pc:docMk/>
            <pc:sldMk cId="2844523372" sldId="2432"/>
            <ac:spMk id="38" creationId="{22789DAB-867D-42A2-A5CB-E096A1CE3EF9}"/>
          </ac:spMkLst>
        </pc:spChg>
        <pc:spChg chg="mod">
          <ac:chgData name="Shepard ‎" userId="09a58b91f9e979a1" providerId="LiveId" clId="{57F3D994-6746-4B18-BFCA-DF8F07286ABF}" dt="2024-05-06T13:29:37.625" v="29" actId="404"/>
          <ac:spMkLst>
            <pc:docMk/>
            <pc:sldMk cId="2844523372" sldId="2432"/>
            <ac:spMk id="39" creationId="{3815D1AE-7654-4718-94BD-08082ECBB745}"/>
          </ac:spMkLst>
        </pc:spChg>
        <pc:spChg chg="mod">
          <ac:chgData name="Shepard ‎" userId="09a58b91f9e979a1" providerId="LiveId" clId="{57F3D994-6746-4B18-BFCA-DF8F07286ABF}" dt="2024-05-06T13:29:37.625" v="29" actId="404"/>
          <ac:spMkLst>
            <pc:docMk/>
            <pc:sldMk cId="2844523372" sldId="2432"/>
            <ac:spMk id="40" creationId="{BF153912-3FF6-42C1-A0B5-4FAB5EB590DA}"/>
          </ac:spMkLst>
        </pc:spChg>
        <pc:spChg chg="mod">
          <ac:chgData name="Shepard ‎" userId="09a58b91f9e979a1" providerId="LiveId" clId="{57F3D994-6746-4B18-BFCA-DF8F07286ABF}" dt="2024-05-06T13:29:47.615" v="32" actId="1076"/>
          <ac:spMkLst>
            <pc:docMk/>
            <pc:sldMk cId="2844523372" sldId="2432"/>
            <ac:spMk id="42" creationId="{953E6DCE-5177-4DAC-8E53-E1158AC9BFB0}"/>
          </ac:spMkLst>
        </pc:spChg>
        <pc:spChg chg="mod">
          <ac:chgData name="Shepard ‎" userId="09a58b91f9e979a1" providerId="LiveId" clId="{57F3D994-6746-4B18-BFCA-DF8F07286ABF}" dt="2024-05-06T13:29:49.205" v="33" actId="1076"/>
          <ac:spMkLst>
            <pc:docMk/>
            <pc:sldMk cId="2844523372" sldId="2432"/>
            <ac:spMk id="44" creationId="{84BFF4A6-BBE2-4675-8DE5-391F4D5279A3}"/>
          </ac:spMkLst>
        </pc:spChg>
        <pc:spChg chg="mod">
          <ac:chgData name="Shepard ‎" userId="09a58b91f9e979a1" providerId="LiveId" clId="{57F3D994-6746-4B18-BFCA-DF8F07286ABF}" dt="2024-05-06T13:29:50.967" v="34" actId="1076"/>
          <ac:spMkLst>
            <pc:docMk/>
            <pc:sldMk cId="2844523372" sldId="2432"/>
            <ac:spMk id="46" creationId="{0F224CF6-315A-4D6F-A3DF-4BD412127554}"/>
          </ac:spMkLst>
        </pc:spChg>
        <pc:spChg chg="mod">
          <ac:chgData name="Shepard ‎" userId="09a58b91f9e979a1" providerId="LiveId" clId="{57F3D994-6746-4B18-BFCA-DF8F07286ABF}" dt="2024-05-06T13:29:37.625" v="29" actId="404"/>
          <ac:spMkLst>
            <pc:docMk/>
            <pc:sldMk cId="2844523372" sldId="2432"/>
            <ac:spMk id="47" creationId="{9E680AD2-05C4-446C-A7B7-5D1B3D9AC46F}"/>
          </ac:spMkLst>
        </pc:spChg>
        <pc:spChg chg="mod">
          <ac:chgData name="Shepard ‎" userId="09a58b91f9e979a1" providerId="LiveId" clId="{57F3D994-6746-4B18-BFCA-DF8F07286ABF}" dt="2024-05-06T13:29:37.625" v="29" actId="404"/>
          <ac:spMkLst>
            <pc:docMk/>
            <pc:sldMk cId="2844523372" sldId="2432"/>
            <ac:spMk id="48" creationId="{B81F67F5-051D-42F0-A539-81C01DCC62DF}"/>
          </ac:spMkLst>
        </pc:spChg>
        <pc:spChg chg="mod">
          <ac:chgData name="Shepard ‎" userId="09a58b91f9e979a1" providerId="LiveId" clId="{57F3D994-6746-4B18-BFCA-DF8F07286ABF}" dt="2024-05-06T13:29:37.625" v="29" actId="404"/>
          <ac:spMkLst>
            <pc:docMk/>
            <pc:sldMk cId="2844523372" sldId="2432"/>
            <ac:spMk id="49" creationId="{3A357093-EC63-421A-9B67-CB329D2B81A2}"/>
          </ac:spMkLst>
        </pc:spChg>
        <pc:spChg chg="mod">
          <ac:chgData name="Shepard ‎" userId="09a58b91f9e979a1" providerId="LiveId" clId="{57F3D994-6746-4B18-BFCA-DF8F07286ABF}" dt="2024-05-06T13:29:37.625" v="29" actId="404"/>
          <ac:spMkLst>
            <pc:docMk/>
            <pc:sldMk cId="2844523372" sldId="2432"/>
            <ac:spMk id="53" creationId="{606B0BE0-EEAA-4E87-A383-E392F9411C9D}"/>
          </ac:spMkLst>
        </pc:spChg>
      </pc:sldChg>
      <pc:sldMasterChg chg="modSldLayout">
        <pc:chgData name="Shepard ‎" userId="09a58b91f9e979a1" providerId="LiveId" clId="{57F3D994-6746-4B18-BFCA-DF8F07286ABF}" dt="2024-05-06T13:37:04.665" v="41" actId="14826"/>
        <pc:sldMasterMkLst>
          <pc:docMk/>
          <pc:sldMasterMk cId="0" sldId="2147483648"/>
        </pc:sldMasterMkLst>
        <pc:sldLayoutChg chg="modSp">
          <pc:chgData name="Shepard ‎" userId="09a58b91f9e979a1" providerId="LiveId" clId="{57F3D994-6746-4B18-BFCA-DF8F07286ABF}" dt="2024-05-06T13:36:51.880" v="39" actId="14826"/>
          <pc:sldLayoutMkLst>
            <pc:docMk/>
            <pc:sldMasterMk cId="0" sldId="2147483648"/>
            <pc:sldLayoutMk cId="0" sldId="2147483662"/>
          </pc:sldLayoutMkLst>
          <pc:picChg chg="mod">
            <ac:chgData name="Shepard ‎" userId="09a58b91f9e979a1" providerId="LiveId" clId="{57F3D994-6746-4B18-BFCA-DF8F07286ABF}" dt="2024-05-06T13:36:51.880" v="39" actId="14826"/>
            <ac:picMkLst>
              <pc:docMk/>
              <pc:sldMasterMk cId="0" sldId="2147483648"/>
              <pc:sldLayoutMk cId="0" sldId="2147483662"/>
              <ac:picMk id="51" creationId="{1007B104-92BA-4BA5-A656-DA433D20A54C}"/>
            </ac:picMkLst>
          </pc:picChg>
        </pc:sldLayoutChg>
        <pc:sldLayoutChg chg="modSp">
          <pc:chgData name="Shepard ‎" userId="09a58b91f9e979a1" providerId="LiveId" clId="{57F3D994-6746-4B18-BFCA-DF8F07286ABF}" dt="2024-05-06T13:37:04.665" v="41" actId="14826"/>
          <pc:sldLayoutMkLst>
            <pc:docMk/>
            <pc:sldMasterMk cId="0" sldId="2147483648"/>
            <pc:sldLayoutMk cId="1616781686" sldId="2147483670"/>
          </pc:sldLayoutMkLst>
          <pc:picChg chg="mod">
            <ac:chgData name="Shepard ‎" userId="09a58b91f9e979a1" providerId="LiveId" clId="{57F3D994-6746-4B18-BFCA-DF8F07286ABF}" dt="2024-05-06T13:37:04.665" v="41" actId="14826"/>
            <ac:picMkLst>
              <pc:docMk/>
              <pc:sldMasterMk cId="0" sldId="2147483648"/>
              <pc:sldLayoutMk cId="1616781686" sldId="2147483670"/>
              <ac:picMk id="37" creationId="{C53E509D-9C05-4F64-B596-3792F76B9CA7}"/>
            </ac:picMkLst>
          </pc:picChg>
        </pc:sldLayoutChg>
        <pc:sldLayoutChg chg="modSp">
          <pc:chgData name="Shepard ‎" userId="09a58b91f9e979a1" providerId="LiveId" clId="{57F3D994-6746-4B18-BFCA-DF8F07286ABF}" dt="2024-05-06T13:36:47.399" v="38" actId="14826"/>
          <pc:sldLayoutMkLst>
            <pc:docMk/>
            <pc:sldMasterMk cId="0" sldId="2147483648"/>
            <pc:sldLayoutMk cId="2338063851" sldId="2147483671"/>
          </pc:sldLayoutMkLst>
          <pc:picChg chg="mod">
            <ac:chgData name="Shepard ‎" userId="09a58b91f9e979a1" providerId="LiveId" clId="{57F3D994-6746-4B18-BFCA-DF8F07286ABF}" dt="2024-05-06T13:36:47.399" v="38" actId="14826"/>
            <ac:picMkLst>
              <pc:docMk/>
              <pc:sldMasterMk cId="0" sldId="2147483648"/>
              <pc:sldLayoutMk cId="2338063851" sldId="2147483671"/>
              <ac:picMk id="34" creationId="{582D17B3-5A6C-42CA-853B-4103A0708918}"/>
            </ac:picMkLst>
          </pc:picChg>
        </pc:sldLayoutChg>
        <pc:sldLayoutChg chg="modSp">
          <pc:chgData name="Shepard ‎" userId="09a58b91f9e979a1" providerId="LiveId" clId="{57F3D994-6746-4B18-BFCA-DF8F07286ABF}" dt="2024-05-06T13:36:57.840" v="40" actId="14826"/>
          <pc:sldLayoutMkLst>
            <pc:docMk/>
            <pc:sldMasterMk cId="0" sldId="2147483648"/>
            <pc:sldLayoutMk cId="417991825" sldId="2147483672"/>
          </pc:sldLayoutMkLst>
          <pc:picChg chg="mod">
            <ac:chgData name="Shepard ‎" userId="09a58b91f9e979a1" providerId="LiveId" clId="{57F3D994-6746-4B18-BFCA-DF8F07286ABF}" dt="2024-05-06T13:36:57.840" v="40" actId="14826"/>
            <ac:picMkLst>
              <pc:docMk/>
              <pc:sldMasterMk cId="0" sldId="2147483648"/>
              <pc:sldLayoutMk cId="417991825" sldId="2147483672"/>
              <ac:picMk id="37" creationId="{5505FB79-408A-43F3-9FF6-95F9DFF43961}"/>
            </ac:picMkLst>
          </pc:pic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5E9538-C70F-480F-A041-F26019CA0F29}" type="doc">
      <dgm:prSet loTypeId="urn:microsoft.com/office/officeart/2005/8/layout/orgChart1" loCatId="hierarchy" qsTypeId="urn:microsoft.com/office/officeart/2005/8/quickstyle/simple3" qsCatId="simple" csTypeId="urn:microsoft.com/office/officeart/2005/8/colors/accent0_2" csCatId="mainScheme" phldr="1"/>
      <dgm:spPr/>
      <dgm:t>
        <a:bodyPr/>
        <a:lstStyle/>
        <a:p>
          <a:endParaRPr lang="en-GB"/>
        </a:p>
      </dgm:t>
    </dgm:pt>
    <dgm:pt modelId="{70616961-3CAB-4A6F-ABD6-F89EAC9B54B1}">
      <dgm:prSet phldrT="[Text]"/>
      <dgm:spPr/>
      <dgm:t>
        <a:bodyPr/>
        <a:lstStyle/>
        <a:p>
          <a:r>
            <a:rPr lang="ro-RO">
              <a:latin typeface="EC Square Sans Pro" panose="020B0506040000020004" pitchFamily="34" charset="0"/>
            </a:rPr>
            <a:t>Antimicrobiene</a:t>
          </a:r>
        </a:p>
      </dgm:t>
    </dgm:pt>
    <dgm:pt modelId="{342937CC-BB4C-4F87-AB79-6B17372A4064}" type="parTrans" cxnId="{A1DCEDD8-B401-4476-B3A5-62CCDB460163}">
      <dgm:prSet/>
      <dgm:spPr/>
      <dgm:t>
        <a:bodyPr/>
        <a:lstStyle/>
        <a:p>
          <a:endParaRPr lang="en-GB">
            <a:latin typeface="EC Square Sans Pro" panose="020B0506040000020004" pitchFamily="34" charset="0"/>
          </a:endParaRPr>
        </a:p>
      </dgm:t>
    </dgm:pt>
    <dgm:pt modelId="{C9846F41-CE29-4AC6-96F2-18A62F6E07BE}" type="sibTrans" cxnId="{A1DCEDD8-B401-4476-B3A5-62CCDB460163}">
      <dgm:prSet/>
      <dgm:spPr/>
      <dgm:t>
        <a:bodyPr/>
        <a:lstStyle/>
        <a:p>
          <a:endParaRPr lang="en-GB">
            <a:latin typeface="EC Square Sans Pro" panose="020B0506040000020004" pitchFamily="34" charset="0"/>
          </a:endParaRPr>
        </a:p>
      </dgm:t>
    </dgm:pt>
    <dgm:pt modelId="{21197F1B-0BC8-494C-B051-533C288516D4}">
      <dgm:prSet phldrT="[Text]" custT="1"/>
      <dgm:spPr/>
      <dgm:t>
        <a:bodyPr/>
        <a:lstStyle/>
        <a:p>
          <a:pPr marL="0" lvl="0" indent="0" algn="ctr" defTabSz="1555750">
            <a:lnSpc>
              <a:spcPct val="90000"/>
            </a:lnSpc>
            <a:spcBef>
              <a:spcPct val="0"/>
            </a:spcBef>
            <a:spcAft>
              <a:spcPct val="35000"/>
            </a:spcAft>
            <a:buNone/>
          </a:pPr>
          <a:r>
            <a:rPr lang="ro-RO" sz="3500">
              <a:latin typeface="EC Square Sans Pro" panose="020B0506040000020004" pitchFamily="34" charset="0"/>
              <a:ea typeface="+mn-ea"/>
              <a:cs typeface="+mn-cs"/>
            </a:rPr>
            <a:t>Antibiotice</a:t>
          </a:r>
        </a:p>
      </dgm:t>
    </dgm:pt>
    <dgm:pt modelId="{AD0D69B8-624E-4110-AC8B-0CF030FD0826}" type="parTrans" cxnId="{F5EF5C63-4872-4E76-AEFF-727F1EFA99EB}">
      <dgm:prSet/>
      <dgm:spPr/>
      <dgm:t>
        <a:bodyPr/>
        <a:lstStyle/>
        <a:p>
          <a:endParaRPr lang="en-GB">
            <a:latin typeface="EC Square Sans Pro" panose="020B0506040000020004" pitchFamily="34" charset="0"/>
          </a:endParaRPr>
        </a:p>
      </dgm:t>
    </dgm:pt>
    <dgm:pt modelId="{A54ADC29-6286-4824-BB60-EE9B365E3933}" type="sibTrans" cxnId="{F5EF5C63-4872-4E76-AEFF-727F1EFA99EB}">
      <dgm:prSet/>
      <dgm:spPr/>
      <dgm:t>
        <a:bodyPr/>
        <a:lstStyle/>
        <a:p>
          <a:endParaRPr lang="en-GB">
            <a:latin typeface="EC Square Sans Pro" panose="020B0506040000020004" pitchFamily="34" charset="0"/>
          </a:endParaRPr>
        </a:p>
      </dgm:t>
    </dgm:pt>
    <dgm:pt modelId="{FE965841-04E1-444F-B976-1FACF1498245}">
      <dgm:prSet phldrT="[Text]"/>
      <dgm:spPr/>
      <dgm:t>
        <a:bodyPr/>
        <a:lstStyle/>
        <a:p>
          <a:r>
            <a:rPr lang="ro-RO">
              <a:latin typeface="EC Square Sans Pro" panose="020B0506040000020004" pitchFamily="34" charset="0"/>
            </a:rPr>
            <a:t>Antifungic, antiprotozoar</a:t>
          </a:r>
        </a:p>
      </dgm:t>
    </dgm:pt>
    <dgm:pt modelId="{6E5DCDA2-A9C1-42FB-B04C-79016636820A}" type="parTrans" cxnId="{5028338A-5D9E-4562-9D68-C3C1726BBD69}">
      <dgm:prSet/>
      <dgm:spPr/>
      <dgm:t>
        <a:bodyPr/>
        <a:lstStyle/>
        <a:p>
          <a:endParaRPr lang="en-GB">
            <a:latin typeface="EC Square Sans Pro" panose="020B0506040000020004" pitchFamily="34" charset="0"/>
          </a:endParaRPr>
        </a:p>
      </dgm:t>
    </dgm:pt>
    <dgm:pt modelId="{7AE0A5A3-0EA6-4CCD-971D-67E28A84AFDB}" type="sibTrans" cxnId="{5028338A-5D9E-4562-9D68-C3C1726BBD69}">
      <dgm:prSet/>
      <dgm:spPr/>
      <dgm:t>
        <a:bodyPr/>
        <a:lstStyle/>
        <a:p>
          <a:endParaRPr lang="en-GB">
            <a:latin typeface="EC Square Sans Pro" panose="020B0506040000020004" pitchFamily="34" charset="0"/>
          </a:endParaRPr>
        </a:p>
      </dgm:t>
    </dgm:pt>
    <dgm:pt modelId="{3A5FC350-809A-420E-B508-F86CFE56F9EC}">
      <dgm:prSet phldrT="[Text]" custT="1"/>
      <dgm:spPr/>
      <dgm:t>
        <a:bodyPr/>
        <a:lstStyle/>
        <a:p>
          <a:pPr marL="0" lvl="0" indent="0" algn="ctr" defTabSz="1555750">
            <a:lnSpc>
              <a:spcPct val="90000"/>
            </a:lnSpc>
            <a:spcBef>
              <a:spcPct val="0"/>
            </a:spcBef>
            <a:spcAft>
              <a:spcPct val="35000"/>
            </a:spcAft>
            <a:buNone/>
          </a:pPr>
          <a:r>
            <a:rPr lang="ro-RO" sz="3500">
              <a:latin typeface="EC Square Sans Pro" panose="020B0506040000020004" pitchFamily="34" charset="0"/>
              <a:ea typeface="+mn-ea"/>
              <a:cs typeface="+mn-cs"/>
            </a:rPr>
            <a:t>Antiviral</a:t>
          </a:r>
        </a:p>
      </dgm:t>
    </dgm:pt>
    <dgm:pt modelId="{0B0DBA1E-0CDC-4F1B-ACDD-828BA6AEC98E}" type="parTrans" cxnId="{3ED45DCC-7302-4CC6-BCD7-61222340F4A3}">
      <dgm:prSet/>
      <dgm:spPr/>
      <dgm:t>
        <a:bodyPr/>
        <a:lstStyle/>
        <a:p>
          <a:endParaRPr lang="en-GB">
            <a:latin typeface="EC Square Sans Pro" panose="020B0506040000020004" pitchFamily="34" charset="0"/>
          </a:endParaRPr>
        </a:p>
      </dgm:t>
    </dgm:pt>
    <dgm:pt modelId="{FD968D5E-6217-4805-8B0B-878FAC32FC8B}" type="sibTrans" cxnId="{3ED45DCC-7302-4CC6-BCD7-61222340F4A3}">
      <dgm:prSet/>
      <dgm:spPr/>
      <dgm:t>
        <a:bodyPr/>
        <a:lstStyle/>
        <a:p>
          <a:endParaRPr lang="en-GB">
            <a:latin typeface="EC Square Sans Pro" panose="020B0506040000020004" pitchFamily="34" charset="0"/>
          </a:endParaRPr>
        </a:p>
      </dgm:t>
    </dgm:pt>
    <dgm:pt modelId="{376D0E75-E68B-4E43-B2DC-DE2FF9225CA2}" type="pres">
      <dgm:prSet presAssocID="{A55E9538-C70F-480F-A041-F26019CA0F29}" presName="hierChild1" presStyleCnt="0">
        <dgm:presLayoutVars>
          <dgm:orgChart val="1"/>
          <dgm:chPref val="1"/>
          <dgm:dir/>
          <dgm:animOne val="branch"/>
          <dgm:animLvl val="lvl"/>
          <dgm:resizeHandles/>
        </dgm:presLayoutVars>
      </dgm:prSet>
      <dgm:spPr/>
    </dgm:pt>
    <dgm:pt modelId="{DEC55474-1144-4FD5-AD23-EB0E95DA5373}" type="pres">
      <dgm:prSet presAssocID="{70616961-3CAB-4A6F-ABD6-F89EAC9B54B1}" presName="hierRoot1" presStyleCnt="0">
        <dgm:presLayoutVars>
          <dgm:hierBranch val="init"/>
        </dgm:presLayoutVars>
      </dgm:prSet>
      <dgm:spPr/>
    </dgm:pt>
    <dgm:pt modelId="{CB49D5F9-5A14-47AC-83BF-E1B99AE01C27}" type="pres">
      <dgm:prSet presAssocID="{70616961-3CAB-4A6F-ABD6-F89EAC9B54B1}" presName="rootComposite1" presStyleCnt="0"/>
      <dgm:spPr/>
    </dgm:pt>
    <dgm:pt modelId="{19469F1B-1071-4499-AEE7-48C480D0B929}" type="pres">
      <dgm:prSet presAssocID="{70616961-3CAB-4A6F-ABD6-F89EAC9B54B1}" presName="rootText1" presStyleLbl="node0" presStyleIdx="0" presStyleCnt="1" custScaleX="134524">
        <dgm:presLayoutVars>
          <dgm:chPref val="3"/>
        </dgm:presLayoutVars>
      </dgm:prSet>
      <dgm:spPr/>
    </dgm:pt>
    <dgm:pt modelId="{8D92AC8A-EAA6-440E-A44C-BC8887014636}" type="pres">
      <dgm:prSet presAssocID="{70616961-3CAB-4A6F-ABD6-F89EAC9B54B1}" presName="rootConnector1" presStyleLbl="node1" presStyleIdx="0" presStyleCnt="0"/>
      <dgm:spPr/>
    </dgm:pt>
    <dgm:pt modelId="{2DF92994-2F41-4F96-8574-774DAC9D5D68}" type="pres">
      <dgm:prSet presAssocID="{70616961-3CAB-4A6F-ABD6-F89EAC9B54B1}" presName="hierChild2" presStyleCnt="0"/>
      <dgm:spPr/>
    </dgm:pt>
    <dgm:pt modelId="{835F75F1-6B72-49C0-8059-11DF6D3833F5}" type="pres">
      <dgm:prSet presAssocID="{AD0D69B8-624E-4110-AC8B-0CF030FD0826}" presName="Name37" presStyleLbl="parChTrans1D2" presStyleIdx="0" presStyleCnt="3"/>
      <dgm:spPr/>
    </dgm:pt>
    <dgm:pt modelId="{4C25607C-DCD1-45D1-B4F0-E92C6358DA74}" type="pres">
      <dgm:prSet presAssocID="{21197F1B-0BC8-494C-B051-533C288516D4}" presName="hierRoot2" presStyleCnt="0">
        <dgm:presLayoutVars>
          <dgm:hierBranch val="init"/>
        </dgm:presLayoutVars>
      </dgm:prSet>
      <dgm:spPr/>
    </dgm:pt>
    <dgm:pt modelId="{BFFA24E1-C3BD-4D8F-8A8E-A5A69250A493}" type="pres">
      <dgm:prSet presAssocID="{21197F1B-0BC8-494C-B051-533C288516D4}" presName="rootComposite" presStyleCnt="0"/>
      <dgm:spPr/>
    </dgm:pt>
    <dgm:pt modelId="{8BADFCBF-D1DC-4E42-979C-F40C472F8488}" type="pres">
      <dgm:prSet presAssocID="{21197F1B-0BC8-494C-B051-533C288516D4}" presName="rootText" presStyleLbl="node2" presStyleIdx="0" presStyleCnt="3">
        <dgm:presLayoutVars>
          <dgm:chPref val="3"/>
        </dgm:presLayoutVars>
      </dgm:prSet>
      <dgm:spPr/>
    </dgm:pt>
    <dgm:pt modelId="{3B3120E9-2578-4302-893B-16F92B698C88}" type="pres">
      <dgm:prSet presAssocID="{21197F1B-0BC8-494C-B051-533C288516D4}" presName="rootConnector" presStyleLbl="node2" presStyleIdx="0" presStyleCnt="3"/>
      <dgm:spPr/>
    </dgm:pt>
    <dgm:pt modelId="{CD9B10F5-9751-49B5-A8BB-62CE31AB50EA}" type="pres">
      <dgm:prSet presAssocID="{21197F1B-0BC8-494C-B051-533C288516D4}" presName="hierChild4" presStyleCnt="0"/>
      <dgm:spPr/>
    </dgm:pt>
    <dgm:pt modelId="{C76A93F1-2A41-48AE-B763-79516560615A}" type="pres">
      <dgm:prSet presAssocID="{21197F1B-0BC8-494C-B051-533C288516D4}" presName="hierChild5" presStyleCnt="0"/>
      <dgm:spPr/>
    </dgm:pt>
    <dgm:pt modelId="{33EE5E58-D6C6-4E24-BF1C-969A5FD6A277}" type="pres">
      <dgm:prSet presAssocID="{6E5DCDA2-A9C1-42FB-B04C-79016636820A}" presName="Name37" presStyleLbl="parChTrans1D2" presStyleIdx="1" presStyleCnt="3"/>
      <dgm:spPr/>
    </dgm:pt>
    <dgm:pt modelId="{2D38E391-8681-44AD-99AE-ACEFAFA537EB}" type="pres">
      <dgm:prSet presAssocID="{FE965841-04E1-444F-B976-1FACF1498245}" presName="hierRoot2" presStyleCnt="0">
        <dgm:presLayoutVars>
          <dgm:hierBranch val="init"/>
        </dgm:presLayoutVars>
      </dgm:prSet>
      <dgm:spPr/>
    </dgm:pt>
    <dgm:pt modelId="{163C6337-1278-4503-9511-87D591204FE6}" type="pres">
      <dgm:prSet presAssocID="{FE965841-04E1-444F-B976-1FACF1498245}" presName="rootComposite" presStyleCnt="0"/>
      <dgm:spPr/>
    </dgm:pt>
    <dgm:pt modelId="{79CA2D34-2210-4B8A-A54C-05755DE52FC2}" type="pres">
      <dgm:prSet presAssocID="{FE965841-04E1-444F-B976-1FACF1498245}" presName="rootText" presStyleLbl="node2" presStyleIdx="1" presStyleCnt="3">
        <dgm:presLayoutVars>
          <dgm:chPref val="3"/>
        </dgm:presLayoutVars>
      </dgm:prSet>
      <dgm:spPr/>
    </dgm:pt>
    <dgm:pt modelId="{CA84C03A-3A7B-4E32-BAFF-68EB69A559B9}" type="pres">
      <dgm:prSet presAssocID="{FE965841-04E1-444F-B976-1FACF1498245}" presName="rootConnector" presStyleLbl="node2" presStyleIdx="1" presStyleCnt="3"/>
      <dgm:spPr/>
    </dgm:pt>
    <dgm:pt modelId="{51897740-1387-41E9-963D-334C6F5767E9}" type="pres">
      <dgm:prSet presAssocID="{FE965841-04E1-444F-B976-1FACF1498245}" presName="hierChild4" presStyleCnt="0"/>
      <dgm:spPr/>
    </dgm:pt>
    <dgm:pt modelId="{8A2CF7AA-C2BC-4AA3-8F0E-2C5108CBD041}" type="pres">
      <dgm:prSet presAssocID="{FE965841-04E1-444F-B976-1FACF1498245}" presName="hierChild5" presStyleCnt="0"/>
      <dgm:spPr/>
    </dgm:pt>
    <dgm:pt modelId="{818AC5D6-F4D0-4580-B032-72BD5EFED5A0}" type="pres">
      <dgm:prSet presAssocID="{0B0DBA1E-0CDC-4F1B-ACDD-828BA6AEC98E}" presName="Name37" presStyleLbl="parChTrans1D2" presStyleIdx="2" presStyleCnt="3"/>
      <dgm:spPr/>
    </dgm:pt>
    <dgm:pt modelId="{AA35F75C-5675-4E5E-B0F5-DD507409D8C9}" type="pres">
      <dgm:prSet presAssocID="{3A5FC350-809A-420E-B508-F86CFE56F9EC}" presName="hierRoot2" presStyleCnt="0">
        <dgm:presLayoutVars>
          <dgm:hierBranch val="init"/>
        </dgm:presLayoutVars>
      </dgm:prSet>
      <dgm:spPr/>
    </dgm:pt>
    <dgm:pt modelId="{69B645EC-8408-4760-B662-4FFDD12C5B56}" type="pres">
      <dgm:prSet presAssocID="{3A5FC350-809A-420E-B508-F86CFE56F9EC}" presName="rootComposite" presStyleCnt="0"/>
      <dgm:spPr/>
    </dgm:pt>
    <dgm:pt modelId="{E1EE393F-8641-4D6B-B63A-A168979238BF}" type="pres">
      <dgm:prSet presAssocID="{3A5FC350-809A-420E-B508-F86CFE56F9EC}" presName="rootText" presStyleLbl="node2" presStyleIdx="2" presStyleCnt="3">
        <dgm:presLayoutVars>
          <dgm:chPref val="3"/>
        </dgm:presLayoutVars>
      </dgm:prSet>
      <dgm:spPr/>
    </dgm:pt>
    <dgm:pt modelId="{DB54BCDD-FEAA-4C45-8C88-7FC13D2AFB55}" type="pres">
      <dgm:prSet presAssocID="{3A5FC350-809A-420E-B508-F86CFE56F9EC}" presName="rootConnector" presStyleLbl="node2" presStyleIdx="2" presStyleCnt="3"/>
      <dgm:spPr/>
    </dgm:pt>
    <dgm:pt modelId="{3E9F8D0D-A30B-4B25-9683-A40C065A5A55}" type="pres">
      <dgm:prSet presAssocID="{3A5FC350-809A-420E-B508-F86CFE56F9EC}" presName="hierChild4" presStyleCnt="0"/>
      <dgm:spPr/>
    </dgm:pt>
    <dgm:pt modelId="{F015672C-D80A-4E03-A066-F82D2F949D38}" type="pres">
      <dgm:prSet presAssocID="{3A5FC350-809A-420E-B508-F86CFE56F9EC}" presName="hierChild5" presStyleCnt="0"/>
      <dgm:spPr/>
    </dgm:pt>
    <dgm:pt modelId="{BB4CEE56-E6B8-48F2-87DC-28AEA1C2CC2F}" type="pres">
      <dgm:prSet presAssocID="{70616961-3CAB-4A6F-ABD6-F89EAC9B54B1}" presName="hierChild3" presStyleCnt="0"/>
      <dgm:spPr/>
    </dgm:pt>
  </dgm:ptLst>
  <dgm:cxnLst>
    <dgm:cxn modelId="{67DA160D-58B7-4938-84AD-DC297B56770D}" type="presOf" srcId="{A55E9538-C70F-480F-A041-F26019CA0F29}" destId="{376D0E75-E68B-4E43-B2DC-DE2FF9225CA2}" srcOrd="0" destOrd="0" presId="urn:microsoft.com/office/officeart/2005/8/layout/orgChart1"/>
    <dgm:cxn modelId="{ED4D441A-7325-4BF1-A3BD-D2DE0AD68402}" type="presOf" srcId="{FE965841-04E1-444F-B976-1FACF1498245}" destId="{79CA2D34-2210-4B8A-A54C-05755DE52FC2}" srcOrd="0" destOrd="0" presId="urn:microsoft.com/office/officeart/2005/8/layout/orgChart1"/>
    <dgm:cxn modelId="{D4BF6723-7E00-40BA-9CFA-E8BCD692DAB3}" type="presOf" srcId="{21197F1B-0BC8-494C-B051-533C288516D4}" destId="{8BADFCBF-D1DC-4E42-979C-F40C472F8488}" srcOrd="0" destOrd="0" presId="urn:microsoft.com/office/officeart/2005/8/layout/orgChart1"/>
    <dgm:cxn modelId="{74AB375C-32F1-49A9-A983-3CA45F040304}" type="presOf" srcId="{3A5FC350-809A-420E-B508-F86CFE56F9EC}" destId="{DB54BCDD-FEAA-4C45-8C88-7FC13D2AFB55}" srcOrd="1" destOrd="0" presId="urn:microsoft.com/office/officeart/2005/8/layout/orgChart1"/>
    <dgm:cxn modelId="{F5EF5C63-4872-4E76-AEFF-727F1EFA99EB}" srcId="{70616961-3CAB-4A6F-ABD6-F89EAC9B54B1}" destId="{21197F1B-0BC8-494C-B051-533C288516D4}" srcOrd="0" destOrd="0" parTransId="{AD0D69B8-624E-4110-AC8B-0CF030FD0826}" sibTransId="{A54ADC29-6286-4824-BB60-EE9B365E3933}"/>
    <dgm:cxn modelId="{873AE24F-98D3-4324-87AA-0BC2452C4878}" type="presOf" srcId="{70616961-3CAB-4A6F-ABD6-F89EAC9B54B1}" destId="{8D92AC8A-EAA6-440E-A44C-BC8887014636}" srcOrd="1" destOrd="0" presId="urn:microsoft.com/office/officeart/2005/8/layout/orgChart1"/>
    <dgm:cxn modelId="{B9EA0A5A-5811-4536-A90B-1B5C9DF2B73D}" type="presOf" srcId="{AD0D69B8-624E-4110-AC8B-0CF030FD0826}" destId="{835F75F1-6B72-49C0-8059-11DF6D3833F5}" srcOrd="0" destOrd="0" presId="urn:microsoft.com/office/officeart/2005/8/layout/orgChart1"/>
    <dgm:cxn modelId="{BD053D80-9BC7-4E04-BCD6-956BFC743C8A}" type="presOf" srcId="{21197F1B-0BC8-494C-B051-533C288516D4}" destId="{3B3120E9-2578-4302-893B-16F92B698C88}" srcOrd="1" destOrd="0" presId="urn:microsoft.com/office/officeart/2005/8/layout/orgChart1"/>
    <dgm:cxn modelId="{5028338A-5D9E-4562-9D68-C3C1726BBD69}" srcId="{70616961-3CAB-4A6F-ABD6-F89EAC9B54B1}" destId="{FE965841-04E1-444F-B976-1FACF1498245}" srcOrd="1" destOrd="0" parTransId="{6E5DCDA2-A9C1-42FB-B04C-79016636820A}" sibTransId="{7AE0A5A3-0EA6-4CCD-971D-67E28A84AFDB}"/>
    <dgm:cxn modelId="{8986F1AE-AC82-43E8-B3D8-BFAA21724A3C}" type="presOf" srcId="{6E5DCDA2-A9C1-42FB-B04C-79016636820A}" destId="{33EE5E58-D6C6-4E24-BF1C-969A5FD6A277}" srcOrd="0" destOrd="0" presId="urn:microsoft.com/office/officeart/2005/8/layout/orgChart1"/>
    <dgm:cxn modelId="{DADBF2B9-74F5-4F01-B299-8EC8BFA881CA}" type="presOf" srcId="{3A5FC350-809A-420E-B508-F86CFE56F9EC}" destId="{E1EE393F-8641-4D6B-B63A-A168979238BF}" srcOrd="0" destOrd="0" presId="urn:microsoft.com/office/officeart/2005/8/layout/orgChart1"/>
    <dgm:cxn modelId="{3ED45DCC-7302-4CC6-BCD7-61222340F4A3}" srcId="{70616961-3CAB-4A6F-ABD6-F89EAC9B54B1}" destId="{3A5FC350-809A-420E-B508-F86CFE56F9EC}" srcOrd="2" destOrd="0" parTransId="{0B0DBA1E-0CDC-4F1B-ACDD-828BA6AEC98E}" sibTransId="{FD968D5E-6217-4805-8B0B-878FAC32FC8B}"/>
    <dgm:cxn modelId="{07495ECF-8175-44E2-BD51-FFDCD1BFB5EE}" type="presOf" srcId="{70616961-3CAB-4A6F-ABD6-F89EAC9B54B1}" destId="{19469F1B-1071-4499-AEE7-48C480D0B929}" srcOrd="0" destOrd="0" presId="urn:microsoft.com/office/officeart/2005/8/layout/orgChart1"/>
    <dgm:cxn modelId="{A1DCEDD8-B401-4476-B3A5-62CCDB460163}" srcId="{A55E9538-C70F-480F-A041-F26019CA0F29}" destId="{70616961-3CAB-4A6F-ABD6-F89EAC9B54B1}" srcOrd="0" destOrd="0" parTransId="{342937CC-BB4C-4F87-AB79-6B17372A4064}" sibTransId="{C9846F41-CE29-4AC6-96F2-18A62F6E07BE}"/>
    <dgm:cxn modelId="{9D9BEEF7-5D6C-4D12-B5BE-DBF88431D416}" type="presOf" srcId="{FE965841-04E1-444F-B976-1FACF1498245}" destId="{CA84C03A-3A7B-4E32-BAFF-68EB69A559B9}" srcOrd="1" destOrd="0" presId="urn:microsoft.com/office/officeart/2005/8/layout/orgChart1"/>
    <dgm:cxn modelId="{C7731AFE-0DAC-4A35-B144-00816CEFE4A9}" type="presOf" srcId="{0B0DBA1E-0CDC-4F1B-ACDD-828BA6AEC98E}" destId="{818AC5D6-F4D0-4580-B032-72BD5EFED5A0}" srcOrd="0" destOrd="0" presId="urn:microsoft.com/office/officeart/2005/8/layout/orgChart1"/>
    <dgm:cxn modelId="{D57A3000-5B83-4BE3-B68F-C93468A7F8C1}" type="presParOf" srcId="{376D0E75-E68B-4E43-B2DC-DE2FF9225CA2}" destId="{DEC55474-1144-4FD5-AD23-EB0E95DA5373}" srcOrd="0" destOrd="0" presId="urn:microsoft.com/office/officeart/2005/8/layout/orgChart1"/>
    <dgm:cxn modelId="{30EC5F42-2956-4F5F-AF91-3C3566677D3E}" type="presParOf" srcId="{DEC55474-1144-4FD5-AD23-EB0E95DA5373}" destId="{CB49D5F9-5A14-47AC-83BF-E1B99AE01C27}" srcOrd="0" destOrd="0" presId="urn:microsoft.com/office/officeart/2005/8/layout/orgChart1"/>
    <dgm:cxn modelId="{80533382-04BB-42B8-B165-D60E7925D09A}" type="presParOf" srcId="{CB49D5F9-5A14-47AC-83BF-E1B99AE01C27}" destId="{19469F1B-1071-4499-AEE7-48C480D0B929}" srcOrd="0" destOrd="0" presId="urn:microsoft.com/office/officeart/2005/8/layout/orgChart1"/>
    <dgm:cxn modelId="{DE5BDC98-5A6B-4F67-B97E-E4439BD35AB4}" type="presParOf" srcId="{CB49D5F9-5A14-47AC-83BF-E1B99AE01C27}" destId="{8D92AC8A-EAA6-440E-A44C-BC8887014636}" srcOrd="1" destOrd="0" presId="urn:microsoft.com/office/officeart/2005/8/layout/orgChart1"/>
    <dgm:cxn modelId="{F8D127B3-9CA4-4906-9A29-923F2A0E2497}" type="presParOf" srcId="{DEC55474-1144-4FD5-AD23-EB0E95DA5373}" destId="{2DF92994-2F41-4F96-8574-774DAC9D5D68}" srcOrd="1" destOrd="0" presId="urn:microsoft.com/office/officeart/2005/8/layout/orgChart1"/>
    <dgm:cxn modelId="{FD74F71F-684D-4E40-AE65-C7AB8951F755}" type="presParOf" srcId="{2DF92994-2F41-4F96-8574-774DAC9D5D68}" destId="{835F75F1-6B72-49C0-8059-11DF6D3833F5}" srcOrd="0" destOrd="0" presId="urn:microsoft.com/office/officeart/2005/8/layout/orgChart1"/>
    <dgm:cxn modelId="{CA13B5C5-FBAA-4E21-81F6-5F6669067F11}" type="presParOf" srcId="{2DF92994-2F41-4F96-8574-774DAC9D5D68}" destId="{4C25607C-DCD1-45D1-B4F0-E92C6358DA74}" srcOrd="1" destOrd="0" presId="urn:microsoft.com/office/officeart/2005/8/layout/orgChart1"/>
    <dgm:cxn modelId="{B9D81EBF-BBC0-4740-A14E-1D5E839165E1}" type="presParOf" srcId="{4C25607C-DCD1-45D1-B4F0-E92C6358DA74}" destId="{BFFA24E1-C3BD-4D8F-8A8E-A5A69250A493}" srcOrd="0" destOrd="0" presId="urn:microsoft.com/office/officeart/2005/8/layout/orgChart1"/>
    <dgm:cxn modelId="{FD70DA2E-32D8-40E5-AFAF-9D25C94A1148}" type="presParOf" srcId="{BFFA24E1-C3BD-4D8F-8A8E-A5A69250A493}" destId="{8BADFCBF-D1DC-4E42-979C-F40C472F8488}" srcOrd="0" destOrd="0" presId="urn:microsoft.com/office/officeart/2005/8/layout/orgChart1"/>
    <dgm:cxn modelId="{56149F9D-582C-4EA8-9D61-7F0B4E1B36BC}" type="presParOf" srcId="{BFFA24E1-C3BD-4D8F-8A8E-A5A69250A493}" destId="{3B3120E9-2578-4302-893B-16F92B698C88}" srcOrd="1" destOrd="0" presId="urn:microsoft.com/office/officeart/2005/8/layout/orgChart1"/>
    <dgm:cxn modelId="{DDB24C1F-C8D4-41C2-9A67-BE8E46AA3F08}" type="presParOf" srcId="{4C25607C-DCD1-45D1-B4F0-E92C6358DA74}" destId="{CD9B10F5-9751-49B5-A8BB-62CE31AB50EA}" srcOrd="1" destOrd="0" presId="urn:microsoft.com/office/officeart/2005/8/layout/orgChart1"/>
    <dgm:cxn modelId="{6B3DC3E2-694C-4D12-8779-E302EABB1FB9}" type="presParOf" srcId="{4C25607C-DCD1-45D1-B4F0-E92C6358DA74}" destId="{C76A93F1-2A41-48AE-B763-79516560615A}" srcOrd="2" destOrd="0" presId="urn:microsoft.com/office/officeart/2005/8/layout/orgChart1"/>
    <dgm:cxn modelId="{0343046B-603F-4575-A592-433EF3748CF2}" type="presParOf" srcId="{2DF92994-2F41-4F96-8574-774DAC9D5D68}" destId="{33EE5E58-D6C6-4E24-BF1C-969A5FD6A277}" srcOrd="2" destOrd="0" presId="urn:microsoft.com/office/officeart/2005/8/layout/orgChart1"/>
    <dgm:cxn modelId="{9E1EF7E0-3DCE-4AE8-9230-9B2E6D2C6D6E}" type="presParOf" srcId="{2DF92994-2F41-4F96-8574-774DAC9D5D68}" destId="{2D38E391-8681-44AD-99AE-ACEFAFA537EB}" srcOrd="3" destOrd="0" presId="urn:microsoft.com/office/officeart/2005/8/layout/orgChart1"/>
    <dgm:cxn modelId="{9E738488-7C1B-4977-B8C3-D3CBBD00D468}" type="presParOf" srcId="{2D38E391-8681-44AD-99AE-ACEFAFA537EB}" destId="{163C6337-1278-4503-9511-87D591204FE6}" srcOrd="0" destOrd="0" presId="urn:microsoft.com/office/officeart/2005/8/layout/orgChart1"/>
    <dgm:cxn modelId="{60E8DB87-B283-40E8-8BE8-6E3E4C7E1139}" type="presParOf" srcId="{163C6337-1278-4503-9511-87D591204FE6}" destId="{79CA2D34-2210-4B8A-A54C-05755DE52FC2}" srcOrd="0" destOrd="0" presId="urn:microsoft.com/office/officeart/2005/8/layout/orgChart1"/>
    <dgm:cxn modelId="{8A28F23A-0F85-4AAD-A2E1-E576605C9736}" type="presParOf" srcId="{163C6337-1278-4503-9511-87D591204FE6}" destId="{CA84C03A-3A7B-4E32-BAFF-68EB69A559B9}" srcOrd="1" destOrd="0" presId="urn:microsoft.com/office/officeart/2005/8/layout/orgChart1"/>
    <dgm:cxn modelId="{214B8347-380B-429C-9183-090657BA3A96}" type="presParOf" srcId="{2D38E391-8681-44AD-99AE-ACEFAFA537EB}" destId="{51897740-1387-41E9-963D-334C6F5767E9}" srcOrd="1" destOrd="0" presId="urn:microsoft.com/office/officeart/2005/8/layout/orgChart1"/>
    <dgm:cxn modelId="{D9FEAABB-28DA-4E77-9CC1-ABEC27DB6704}" type="presParOf" srcId="{2D38E391-8681-44AD-99AE-ACEFAFA537EB}" destId="{8A2CF7AA-C2BC-4AA3-8F0E-2C5108CBD041}" srcOrd="2" destOrd="0" presId="urn:microsoft.com/office/officeart/2005/8/layout/orgChart1"/>
    <dgm:cxn modelId="{27AA2EC1-B3E3-4F12-9FA4-ECB61FABA2ED}" type="presParOf" srcId="{2DF92994-2F41-4F96-8574-774DAC9D5D68}" destId="{818AC5D6-F4D0-4580-B032-72BD5EFED5A0}" srcOrd="4" destOrd="0" presId="urn:microsoft.com/office/officeart/2005/8/layout/orgChart1"/>
    <dgm:cxn modelId="{F3597B5D-BCC6-4AA6-A74D-F52BDE9FD1A3}" type="presParOf" srcId="{2DF92994-2F41-4F96-8574-774DAC9D5D68}" destId="{AA35F75C-5675-4E5E-B0F5-DD507409D8C9}" srcOrd="5" destOrd="0" presId="urn:microsoft.com/office/officeart/2005/8/layout/orgChart1"/>
    <dgm:cxn modelId="{9E081E82-C2A3-49BB-8DB0-D02414266926}" type="presParOf" srcId="{AA35F75C-5675-4E5E-B0F5-DD507409D8C9}" destId="{69B645EC-8408-4760-B662-4FFDD12C5B56}" srcOrd="0" destOrd="0" presId="urn:microsoft.com/office/officeart/2005/8/layout/orgChart1"/>
    <dgm:cxn modelId="{1DBCA1D4-CB9E-4DB8-9828-E1ED910BFCDC}" type="presParOf" srcId="{69B645EC-8408-4760-B662-4FFDD12C5B56}" destId="{E1EE393F-8641-4D6B-B63A-A168979238BF}" srcOrd="0" destOrd="0" presId="urn:microsoft.com/office/officeart/2005/8/layout/orgChart1"/>
    <dgm:cxn modelId="{9D1D6A9A-C7EA-4AEE-AC75-186A4D49C749}" type="presParOf" srcId="{69B645EC-8408-4760-B662-4FFDD12C5B56}" destId="{DB54BCDD-FEAA-4C45-8C88-7FC13D2AFB55}" srcOrd="1" destOrd="0" presId="urn:microsoft.com/office/officeart/2005/8/layout/orgChart1"/>
    <dgm:cxn modelId="{899419B1-CEBE-478E-841A-5A28457B5EF3}" type="presParOf" srcId="{AA35F75C-5675-4E5E-B0F5-DD507409D8C9}" destId="{3E9F8D0D-A30B-4B25-9683-A40C065A5A55}" srcOrd="1" destOrd="0" presId="urn:microsoft.com/office/officeart/2005/8/layout/orgChart1"/>
    <dgm:cxn modelId="{EFC8DCDF-FDBA-4068-B4A3-202D10CC7C4E}" type="presParOf" srcId="{AA35F75C-5675-4E5E-B0F5-DD507409D8C9}" destId="{F015672C-D80A-4E03-A066-F82D2F949D38}" srcOrd="2" destOrd="0" presId="urn:microsoft.com/office/officeart/2005/8/layout/orgChart1"/>
    <dgm:cxn modelId="{F6F2DB4C-A903-4575-93FC-F03448B01916}" type="presParOf" srcId="{DEC55474-1144-4FD5-AD23-EB0E95DA5373}" destId="{BB4CEE56-E6B8-48F2-87DC-28AEA1C2CC2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5E9538-C70F-480F-A041-F26019CA0F29}" type="doc">
      <dgm:prSet loTypeId="urn:microsoft.com/office/officeart/2005/8/layout/orgChart1" loCatId="hierarchy" qsTypeId="urn:microsoft.com/office/officeart/2005/8/quickstyle/simple3" qsCatId="simple" csTypeId="urn:microsoft.com/office/officeart/2005/8/colors/accent0_2" csCatId="mainScheme" phldr="1"/>
      <dgm:spPr/>
      <dgm:t>
        <a:bodyPr/>
        <a:lstStyle/>
        <a:p>
          <a:endParaRPr lang="en-GB"/>
        </a:p>
      </dgm:t>
    </dgm:pt>
    <dgm:pt modelId="{70616961-3CAB-4A6F-ABD6-F89EAC9B54B1}">
      <dgm:prSet phldrT="[Text]" custT="1"/>
      <dgm:spPr>
        <a:solidFill>
          <a:srgbClr val="003399"/>
        </a:solidFill>
      </dgm:spPr>
      <dgm:t>
        <a:bodyPr/>
        <a:lstStyle/>
        <a:p>
          <a:r>
            <a:rPr lang="ro-RO" sz="3200" b="1">
              <a:solidFill>
                <a:schemeClr val="bg1"/>
              </a:solidFill>
              <a:latin typeface="EC Square Sans Pro" panose="020B0506040000020004" pitchFamily="34" charset="0"/>
            </a:rPr>
            <a:t>Modalități de utilizare antimicrobiană</a:t>
          </a:r>
        </a:p>
      </dgm:t>
    </dgm:pt>
    <dgm:pt modelId="{342937CC-BB4C-4F87-AB79-6B17372A4064}" type="parTrans" cxnId="{A1DCEDD8-B401-4476-B3A5-62CCDB460163}">
      <dgm:prSet/>
      <dgm:spPr/>
      <dgm:t>
        <a:bodyPr/>
        <a:lstStyle/>
        <a:p>
          <a:endParaRPr lang="en-GB">
            <a:latin typeface="EC Square Sans Pro" panose="020B0506040000020004" pitchFamily="34" charset="0"/>
          </a:endParaRPr>
        </a:p>
      </dgm:t>
    </dgm:pt>
    <dgm:pt modelId="{C9846F41-CE29-4AC6-96F2-18A62F6E07BE}" type="sibTrans" cxnId="{A1DCEDD8-B401-4476-B3A5-62CCDB460163}">
      <dgm:prSet/>
      <dgm:spPr/>
      <dgm:t>
        <a:bodyPr/>
        <a:lstStyle/>
        <a:p>
          <a:endParaRPr lang="en-GB">
            <a:latin typeface="EC Square Sans Pro" panose="020B0506040000020004" pitchFamily="34" charset="0"/>
          </a:endParaRPr>
        </a:p>
      </dgm:t>
    </dgm:pt>
    <dgm:pt modelId="{21197F1B-0BC8-494C-B051-533C288516D4}">
      <dgm:prSet phldrT="[Text]" custT="1"/>
      <dgm:spPr/>
      <dgm:t>
        <a:bodyPr/>
        <a:lstStyle/>
        <a:p>
          <a:r>
            <a:rPr lang="ro-RO" sz="2400">
              <a:latin typeface="EC Square Sans Pro"/>
            </a:rPr>
            <a:t>Preventiv (profilaxie)</a:t>
          </a:r>
        </a:p>
      </dgm:t>
    </dgm:pt>
    <dgm:pt modelId="{AD0D69B8-624E-4110-AC8B-0CF030FD0826}" type="parTrans" cxnId="{F5EF5C63-4872-4E76-AEFF-727F1EFA99EB}">
      <dgm:prSet/>
      <dgm:spPr/>
      <dgm:t>
        <a:bodyPr/>
        <a:lstStyle/>
        <a:p>
          <a:endParaRPr lang="en-GB">
            <a:latin typeface="EC Square Sans Pro" panose="020B0506040000020004" pitchFamily="34" charset="0"/>
          </a:endParaRPr>
        </a:p>
      </dgm:t>
    </dgm:pt>
    <dgm:pt modelId="{A54ADC29-6286-4824-BB60-EE9B365E3933}" type="sibTrans" cxnId="{F5EF5C63-4872-4E76-AEFF-727F1EFA99EB}">
      <dgm:prSet/>
      <dgm:spPr/>
      <dgm:t>
        <a:bodyPr/>
        <a:lstStyle/>
        <a:p>
          <a:endParaRPr lang="en-GB">
            <a:latin typeface="EC Square Sans Pro" panose="020B0506040000020004" pitchFamily="34" charset="0"/>
          </a:endParaRPr>
        </a:p>
      </dgm:t>
    </dgm:pt>
    <dgm:pt modelId="{FE965841-04E1-444F-B976-1FACF1498245}">
      <dgm:prSet phldrT="[Text]" custT="1"/>
      <dgm:spPr/>
      <dgm:t>
        <a:bodyPr/>
        <a:lstStyle/>
        <a:p>
          <a:pPr rtl="0"/>
          <a:r>
            <a:rPr lang="ro-RO" sz="2400">
              <a:latin typeface="EC Square Sans Pro"/>
            </a:rPr>
            <a:t>Administrare de grup (metafilaxie)</a:t>
          </a:r>
        </a:p>
      </dgm:t>
    </dgm:pt>
    <dgm:pt modelId="{6E5DCDA2-A9C1-42FB-B04C-79016636820A}" type="parTrans" cxnId="{5028338A-5D9E-4562-9D68-C3C1726BBD69}">
      <dgm:prSet/>
      <dgm:spPr/>
      <dgm:t>
        <a:bodyPr/>
        <a:lstStyle/>
        <a:p>
          <a:endParaRPr lang="en-GB">
            <a:latin typeface="EC Square Sans Pro" panose="020B0506040000020004" pitchFamily="34" charset="0"/>
          </a:endParaRPr>
        </a:p>
      </dgm:t>
    </dgm:pt>
    <dgm:pt modelId="{7AE0A5A3-0EA6-4CCD-971D-67E28A84AFDB}" type="sibTrans" cxnId="{5028338A-5D9E-4562-9D68-C3C1726BBD69}">
      <dgm:prSet/>
      <dgm:spPr/>
      <dgm:t>
        <a:bodyPr/>
        <a:lstStyle/>
        <a:p>
          <a:endParaRPr lang="en-GB">
            <a:latin typeface="EC Square Sans Pro" panose="020B0506040000020004" pitchFamily="34" charset="0"/>
          </a:endParaRPr>
        </a:p>
      </dgm:t>
    </dgm:pt>
    <dgm:pt modelId="{3A5FC350-809A-420E-B508-F86CFE56F9EC}">
      <dgm:prSet phldrT="[Text]" custT="1"/>
      <dgm:spPr/>
      <dgm:t>
        <a:bodyPr/>
        <a:lstStyle/>
        <a:p>
          <a:r>
            <a:rPr lang="ro-RO" sz="2400">
              <a:latin typeface="EC Square Sans Pro"/>
            </a:rPr>
            <a:t>Tratament</a:t>
          </a:r>
        </a:p>
      </dgm:t>
    </dgm:pt>
    <dgm:pt modelId="{0B0DBA1E-0CDC-4F1B-ACDD-828BA6AEC98E}" type="parTrans" cxnId="{3ED45DCC-7302-4CC6-BCD7-61222340F4A3}">
      <dgm:prSet/>
      <dgm:spPr/>
      <dgm:t>
        <a:bodyPr/>
        <a:lstStyle/>
        <a:p>
          <a:endParaRPr lang="en-GB">
            <a:latin typeface="EC Square Sans Pro" panose="020B0506040000020004" pitchFamily="34" charset="0"/>
          </a:endParaRPr>
        </a:p>
      </dgm:t>
    </dgm:pt>
    <dgm:pt modelId="{FD968D5E-6217-4805-8B0B-878FAC32FC8B}" type="sibTrans" cxnId="{3ED45DCC-7302-4CC6-BCD7-61222340F4A3}">
      <dgm:prSet/>
      <dgm:spPr/>
      <dgm:t>
        <a:bodyPr/>
        <a:lstStyle/>
        <a:p>
          <a:endParaRPr lang="en-GB">
            <a:latin typeface="EC Square Sans Pro" panose="020B0506040000020004" pitchFamily="34" charset="0"/>
          </a:endParaRPr>
        </a:p>
      </dgm:t>
    </dgm:pt>
    <dgm:pt modelId="{2FE7B394-D92C-4802-90F6-8F14C473F1F6}">
      <dgm:prSet phldrT="[Text]" custT="1"/>
      <dgm:spPr/>
      <dgm:t>
        <a:bodyPr/>
        <a:lstStyle/>
        <a:p>
          <a:r>
            <a:rPr lang="ro-RO" sz="2400">
              <a:latin typeface="EC Square Sans Pro"/>
            </a:rPr>
            <a:t>Promovarea creșterii</a:t>
          </a:r>
        </a:p>
      </dgm:t>
    </dgm:pt>
    <dgm:pt modelId="{821E0042-9021-4DC3-B505-188991416569}" type="parTrans" cxnId="{52F33EC9-6314-4065-9FCA-D23CD2D68E67}">
      <dgm:prSet/>
      <dgm:spPr/>
      <dgm:t>
        <a:bodyPr/>
        <a:lstStyle/>
        <a:p>
          <a:endParaRPr lang="en-GB">
            <a:latin typeface="EC Square Sans Pro" panose="020B0506040000020004" pitchFamily="34" charset="0"/>
          </a:endParaRPr>
        </a:p>
      </dgm:t>
    </dgm:pt>
    <dgm:pt modelId="{49092274-3B57-4AC7-BA58-7BE003062D09}" type="sibTrans" cxnId="{52F33EC9-6314-4065-9FCA-D23CD2D68E67}">
      <dgm:prSet/>
      <dgm:spPr/>
      <dgm:t>
        <a:bodyPr/>
        <a:lstStyle/>
        <a:p>
          <a:endParaRPr lang="en-GB">
            <a:latin typeface="EC Square Sans Pro" panose="020B0506040000020004" pitchFamily="34" charset="0"/>
          </a:endParaRPr>
        </a:p>
      </dgm:t>
    </dgm:pt>
    <dgm:pt modelId="{176166B7-1AD9-419F-B43F-D7395DE73958}">
      <dgm:prSet phldrT="[Text]" custT="1"/>
      <dgm:spPr>
        <a:solidFill>
          <a:srgbClr val="6BB188"/>
        </a:solidFill>
      </dgm:spPr>
      <dgm:t>
        <a:bodyPr/>
        <a:lstStyle/>
        <a:p>
          <a:r>
            <a:rPr lang="ro-RO" sz="1800">
              <a:latin typeface="EC Square Sans Pro" panose="020B0506040000020004" pitchFamily="34" charset="0"/>
            </a:rPr>
            <a:t>Tratament individual</a:t>
          </a:r>
        </a:p>
      </dgm:t>
    </dgm:pt>
    <dgm:pt modelId="{A5D48CD2-4518-4505-B18E-CECFAC10C376}" type="parTrans" cxnId="{E22DE5FE-16C6-45DE-AF62-6681FD929CD3}">
      <dgm:prSet/>
      <dgm:spPr/>
      <dgm:t>
        <a:bodyPr/>
        <a:lstStyle/>
        <a:p>
          <a:endParaRPr lang="en-GB">
            <a:latin typeface="EC Square Sans Pro" panose="020B0506040000020004" pitchFamily="34" charset="0"/>
          </a:endParaRPr>
        </a:p>
      </dgm:t>
    </dgm:pt>
    <dgm:pt modelId="{37636444-98B7-4BE7-9CBA-5D6C1892F993}" type="sibTrans" cxnId="{E22DE5FE-16C6-45DE-AF62-6681FD929CD3}">
      <dgm:prSet/>
      <dgm:spPr/>
      <dgm:t>
        <a:bodyPr/>
        <a:lstStyle/>
        <a:p>
          <a:endParaRPr lang="en-GB">
            <a:latin typeface="EC Square Sans Pro" panose="020B0506040000020004" pitchFamily="34" charset="0"/>
          </a:endParaRPr>
        </a:p>
      </dgm:t>
    </dgm:pt>
    <dgm:pt modelId="{D6F12267-5ACB-4918-A932-2EE35059A542}">
      <dgm:prSet phldrT="[Text]" custT="1"/>
      <dgm:spPr>
        <a:solidFill>
          <a:srgbClr val="2C7470"/>
        </a:solidFill>
      </dgm:spPr>
      <dgm:t>
        <a:bodyPr/>
        <a:lstStyle/>
        <a:p>
          <a:r>
            <a:rPr lang="ro-RO" sz="1800">
              <a:solidFill>
                <a:schemeClr val="bg1"/>
              </a:solidFill>
              <a:latin typeface="EC Square Sans Pro" panose="020B0506040000020004" pitchFamily="34" charset="0"/>
            </a:rPr>
            <a:t>Tratament de grup</a:t>
          </a:r>
        </a:p>
      </dgm:t>
    </dgm:pt>
    <dgm:pt modelId="{91F69EEA-8BC8-4DEA-A12D-94ED96263425}" type="parTrans" cxnId="{3DAD3A3B-58E5-4E12-8CD1-F9959ADB2491}">
      <dgm:prSet/>
      <dgm:spPr/>
      <dgm:t>
        <a:bodyPr/>
        <a:lstStyle/>
        <a:p>
          <a:endParaRPr lang="en-GB">
            <a:latin typeface="EC Square Sans Pro" panose="020B0506040000020004" pitchFamily="34" charset="0"/>
          </a:endParaRPr>
        </a:p>
      </dgm:t>
    </dgm:pt>
    <dgm:pt modelId="{D18C6239-60A6-473F-B2E3-F3ED02F4ACDF}" type="sibTrans" cxnId="{3DAD3A3B-58E5-4E12-8CD1-F9959ADB2491}">
      <dgm:prSet/>
      <dgm:spPr/>
      <dgm:t>
        <a:bodyPr/>
        <a:lstStyle/>
        <a:p>
          <a:endParaRPr lang="en-GB">
            <a:latin typeface="EC Square Sans Pro" panose="020B0506040000020004" pitchFamily="34" charset="0"/>
          </a:endParaRPr>
        </a:p>
      </dgm:t>
    </dgm:pt>
    <dgm:pt modelId="{3188FC8E-9FD1-466B-94DD-16005085AE83}">
      <dgm:prSet/>
      <dgm:spPr>
        <a:solidFill>
          <a:srgbClr val="ECEBEB"/>
        </a:solidFill>
      </dgm:spPr>
      <dgm:t>
        <a:bodyPr/>
        <a:lstStyle/>
        <a:p>
          <a:pPr rtl="0"/>
          <a:r>
            <a:rPr lang="ro-RO">
              <a:latin typeface="EC Square Sans Pro"/>
            </a:rPr>
            <a:t>NUMAI pentru cazuri excepționale (când riscul de infecție este foarte mare sau are consecințe grave)</a:t>
          </a:r>
        </a:p>
      </dgm:t>
    </dgm:pt>
    <dgm:pt modelId="{5C42E7A7-4E85-455E-B011-1669A7275624}" type="parTrans" cxnId="{CAE30CC2-1B6A-4E3C-9808-1651CE3E27EC}">
      <dgm:prSet/>
      <dgm:spPr/>
      <dgm:t>
        <a:bodyPr/>
        <a:lstStyle/>
        <a:p>
          <a:endParaRPr lang="LID4096">
            <a:latin typeface="EC Square Sans Pro" panose="020B0506040000020004" pitchFamily="34" charset="0"/>
          </a:endParaRPr>
        </a:p>
      </dgm:t>
    </dgm:pt>
    <dgm:pt modelId="{A7A37DC2-A0AB-4390-8625-F3AD5DFB996E}" type="sibTrans" cxnId="{CAE30CC2-1B6A-4E3C-9808-1651CE3E27EC}">
      <dgm:prSet/>
      <dgm:spPr/>
      <dgm:t>
        <a:bodyPr/>
        <a:lstStyle/>
        <a:p>
          <a:endParaRPr lang="LID4096">
            <a:latin typeface="EC Square Sans Pro" panose="020B0506040000020004" pitchFamily="34" charset="0"/>
          </a:endParaRPr>
        </a:p>
      </dgm:t>
    </dgm:pt>
    <dgm:pt modelId="{003C9CF6-9CEA-4F0C-AD0C-A9FCC60E84A8}">
      <dgm:prSet custT="1"/>
      <dgm:spPr>
        <a:solidFill>
          <a:srgbClr val="ECEBEB"/>
        </a:solidFill>
      </dgm:spPr>
      <dgm:t>
        <a:bodyPr/>
        <a:lstStyle/>
        <a:p>
          <a:pPr rtl="0"/>
          <a:r>
            <a:rPr lang="ro-RO" sz="1000">
              <a:solidFill>
                <a:srgbClr val="003399">
                  <a:hueOff val="0"/>
                  <a:satOff val="0"/>
                  <a:lumOff val="0"/>
                  <a:alphaOff val="0"/>
                </a:srgbClr>
              </a:solidFill>
              <a:latin typeface="EC Square Sans Pro"/>
              <a:ea typeface="+mn-ea"/>
              <a:cs typeface="+mn-cs"/>
            </a:rPr>
            <a:t>Tratamentul cu antibiotice </a:t>
          </a:r>
          <a:r>
            <a:rPr lang="ro-RO" sz="1000" b="1">
              <a:solidFill>
                <a:srgbClr val="003399">
                  <a:hueOff val="0"/>
                  <a:satOff val="0"/>
                  <a:lumOff val="0"/>
                  <a:alphaOff val="0"/>
                </a:srgbClr>
              </a:solidFill>
              <a:latin typeface="EC Square Sans Pro"/>
              <a:ea typeface="+mn-ea"/>
              <a:cs typeface="+mn-cs"/>
            </a:rPr>
            <a:t>NUMAI</a:t>
          </a:r>
          <a:r>
            <a:rPr lang="ro-RO" sz="1000">
              <a:solidFill>
                <a:srgbClr val="003399">
                  <a:hueOff val="0"/>
                  <a:satOff val="0"/>
                  <a:lumOff val="0"/>
                  <a:alphaOff val="0"/>
                </a:srgbClr>
              </a:solidFill>
              <a:latin typeface="EC Square Sans Pro"/>
              <a:ea typeface="+mn-ea"/>
              <a:cs typeface="+mn-cs"/>
            </a:rPr>
            <a:t> la animale individuale </a:t>
          </a:r>
        </a:p>
        <a:p>
          <a:pPr rtl="0"/>
          <a:r>
            <a:rPr lang="ro-RO" sz="1000">
              <a:solidFill>
                <a:srgbClr val="003399">
                  <a:hueOff val="0"/>
                  <a:satOff val="0"/>
                  <a:lumOff val="0"/>
                  <a:alphaOff val="0"/>
                </a:srgbClr>
              </a:solidFill>
              <a:latin typeface="EC Square Sans Pro"/>
              <a:ea typeface="+mn-ea"/>
              <a:cs typeface="+mn-cs"/>
            </a:rPr>
            <a:t>Alte antimicrobiene </a:t>
          </a:r>
          <a:r>
            <a:rPr lang="ro-RO" sz="1000" b="1">
              <a:solidFill>
                <a:srgbClr val="003399">
                  <a:hueOff val="0"/>
                  <a:satOff val="0"/>
                  <a:lumOff val="0"/>
                  <a:alphaOff val="0"/>
                </a:srgbClr>
              </a:solidFill>
              <a:latin typeface="EC Square Sans Pro"/>
              <a:ea typeface="+mn-ea"/>
              <a:cs typeface="+mn-cs"/>
            </a:rPr>
            <a:t>NUMAI</a:t>
          </a:r>
          <a:r>
            <a:rPr lang="ro-RO" sz="1000">
              <a:solidFill>
                <a:srgbClr val="003399">
                  <a:hueOff val="0"/>
                  <a:satOff val="0"/>
                  <a:lumOff val="0"/>
                  <a:alphaOff val="0"/>
                </a:srgbClr>
              </a:solidFill>
              <a:latin typeface="EC Square Sans Pro"/>
              <a:ea typeface="+mn-ea"/>
              <a:cs typeface="+mn-cs"/>
            </a:rPr>
            <a:t> la un număr restrâns de animale </a:t>
          </a:r>
        </a:p>
        <a:p>
          <a:pPr rtl="0"/>
          <a:endParaRPr lang="LID4096" sz="1000" strike="sngStrike" kern="1200" dirty="0">
            <a:solidFill>
              <a:srgbClr val="FF0000"/>
            </a:solidFill>
            <a:latin typeface="EC Square Sans Pro"/>
          </a:endParaRPr>
        </a:p>
      </dgm:t>
    </dgm:pt>
    <dgm:pt modelId="{94564E4D-4C54-4D26-A457-93C709F16AA3}" type="parTrans" cxnId="{0B7D6FB9-DB1B-4062-80F2-0DEE8E2596D9}">
      <dgm:prSet/>
      <dgm:spPr/>
      <dgm:t>
        <a:bodyPr/>
        <a:lstStyle/>
        <a:p>
          <a:endParaRPr lang="LID4096">
            <a:latin typeface="EC Square Sans Pro" panose="020B0506040000020004" pitchFamily="34" charset="0"/>
          </a:endParaRPr>
        </a:p>
      </dgm:t>
    </dgm:pt>
    <dgm:pt modelId="{60B9CABD-ACA7-430E-9051-730C857EE2C0}" type="sibTrans" cxnId="{0B7D6FB9-DB1B-4062-80F2-0DEE8E2596D9}">
      <dgm:prSet/>
      <dgm:spPr/>
      <dgm:t>
        <a:bodyPr/>
        <a:lstStyle/>
        <a:p>
          <a:endParaRPr lang="LID4096">
            <a:latin typeface="EC Square Sans Pro" panose="020B0506040000020004" pitchFamily="34" charset="0"/>
          </a:endParaRPr>
        </a:p>
      </dgm:t>
    </dgm:pt>
    <dgm:pt modelId="{E40B37E3-1031-44AB-AC30-353AFC1FEBE0}">
      <dgm:prSet/>
      <dgm:spPr>
        <a:solidFill>
          <a:srgbClr val="ECEBEB"/>
        </a:solidFill>
      </dgm:spPr>
      <dgm:t>
        <a:bodyPr/>
        <a:lstStyle/>
        <a:p>
          <a:r>
            <a:rPr lang="ro-RO">
              <a:latin typeface="EC Square Sans Pro" panose="020B0506040000020004" pitchFamily="34" charset="0"/>
            </a:rPr>
            <a:t>NUMAI atunci când riscul de răspândire a unei infecții sau a unei boli infecțioase în grupul de animale este ridicat</a:t>
          </a:r>
        </a:p>
      </dgm:t>
    </dgm:pt>
    <dgm:pt modelId="{FB16CC43-DDEF-4BE2-9474-2D52117CE695}" type="parTrans" cxnId="{8E60BE64-2554-4E8F-9E4A-EFED58D3ADCB}">
      <dgm:prSet/>
      <dgm:spPr/>
      <dgm:t>
        <a:bodyPr/>
        <a:lstStyle/>
        <a:p>
          <a:endParaRPr lang="LID4096">
            <a:latin typeface="EC Square Sans Pro" panose="020B0506040000020004" pitchFamily="34" charset="0"/>
          </a:endParaRPr>
        </a:p>
      </dgm:t>
    </dgm:pt>
    <dgm:pt modelId="{C518E7FA-7F4C-4826-A8EE-9B57904AD12D}" type="sibTrans" cxnId="{8E60BE64-2554-4E8F-9E4A-EFED58D3ADCB}">
      <dgm:prSet/>
      <dgm:spPr/>
      <dgm:t>
        <a:bodyPr/>
        <a:lstStyle/>
        <a:p>
          <a:endParaRPr lang="LID4096">
            <a:latin typeface="EC Square Sans Pro" panose="020B0506040000020004" pitchFamily="34" charset="0"/>
          </a:endParaRPr>
        </a:p>
      </dgm:t>
    </dgm:pt>
    <dgm:pt modelId="{7D1B31A2-A6A7-480C-9723-5D7F22A9364F}">
      <dgm:prSet/>
      <dgm:spPr>
        <a:solidFill>
          <a:srgbClr val="ECEBEB"/>
        </a:solidFill>
      </dgm:spPr>
      <dgm:t>
        <a:bodyPr/>
        <a:lstStyle/>
        <a:p>
          <a:r>
            <a:rPr lang="ro-RO">
              <a:latin typeface="EC Square Sans Pro" panose="020B0506040000020004" pitchFamily="34" charset="0"/>
            </a:rPr>
            <a:t>în cazul în care nu sunt disponibile alternative adecvate</a:t>
          </a:r>
        </a:p>
      </dgm:t>
    </dgm:pt>
    <dgm:pt modelId="{FE465904-CAB5-498B-B1E5-AF603E4A4654}" type="parTrans" cxnId="{787B443C-9982-4789-9A81-6EBF8DC37972}">
      <dgm:prSet/>
      <dgm:spPr/>
      <dgm:t>
        <a:bodyPr/>
        <a:lstStyle/>
        <a:p>
          <a:endParaRPr lang="LID4096">
            <a:latin typeface="EC Square Sans Pro" panose="020B0506040000020004" pitchFamily="34" charset="0"/>
          </a:endParaRPr>
        </a:p>
      </dgm:t>
    </dgm:pt>
    <dgm:pt modelId="{8B53AEBB-B4DC-4F53-AD3D-A4EA542A8DDB}" type="sibTrans" cxnId="{787B443C-9982-4789-9A81-6EBF8DC37972}">
      <dgm:prSet/>
      <dgm:spPr/>
      <dgm:t>
        <a:bodyPr/>
        <a:lstStyle/>
        <a:p>
          <a:endParaRPr lang="LID4096">
            <a:latin typeface="EC Square Sans Pro" panose="020B0506040000020004" pitchFamily="34" charset="0"/>
          </a:endParaRPr>
        </a:p>
      </dgm:t>
    </dgm:pt>
    <dgm:pt modelId="{06E34F59-F514-4E94-A81B-D7CA268EAD41}">
      <dgm:prSet custT="1"/>
      <dgm:spPr>
        <a:solidFill>
          <a:srgbClr val="ECEBEB"/>
        </a:solidFill>
      </dgm:spPr>
      <dgm:t>
        <a:bodyPr/>
        <a:lstStyle/>
        <a:p>
          <a:r>
            <a:rPr lang="ro-RO" sz="1800" b="1">
              <a:solidFill>
                <a:srgbClr val="C00000"/>
              </a:solidFill>
              <a:latin typeface="EC Square Sans Pro" panose="020B0506040000020004" pitchFamily="34" charset="0"/>
            </a:rPr>
            <a:t>ESTE INTERZIS!</a:t>
          </a:r>
        </a:p>
      </dgm:t>
    </dgm:pt>
    <dgm:pt modelId="{26AC9B98-C77C-4C00-AB44-22618E6DC88E}" type="parTrans" cxnId="{5D2A24D1-F598-482E-868E-93550B4F6B3F}">
      <dgm:prSet/>
      <dgm:spPr/>
      <dgm:t>
        <a:bodyPr/>
        <a:lstStyle/>
        <a:p>
          <a:endParaRPr lang="LID4096">
            <a:latin typeface="EC Square Sans Pro" panose="020B0506040000020004" pitchFamily="34" charset="0"/>
          </a:endParaRPr>
        </a:p>
      </dgm:t>
    </dgm:pt>
    <dgm:pt modelId="{F5246992-DAAC-4A36-A7B6-120E942722A3}" type="sibTrans" cxnId="{5D2A24D1-F598-482E-868E-93550B4F6B3F}">
      <dgm:prSet/>
      <dgm:spPr/>
      <dgm:t>
        <a:bodyPr/>
        <a:lstStyle/>
        <a:p>
          <a:endParaRPr lang="LID4096">
            <a:latin typeface="EC Square Sans Pro" panose="020B0506040000020004" pitchFamily="34" charset="0"/>
          </a:endParaRPr>
        </a:p>
      </dgm:t>
    </dgm:pt>
    <dgm:pt modelId="{376D0E75-E68B-4E43-B2DC-DE2FF9225CA2}" type="pres">
      <dgm:prSet presAssocID="{A55E9538-C70F-480F-A041-F26019CA0F29}" presName="hierChild1" presStyleCnt="0">
        <dgm:presLayoutVars>
          <dgm:orgChart val="1"/>
          <dgm:chPref val="1"/>
          <dgm:dir/>
          <dgm:animOne val="branch"/>
          <dgm:animLvl val="lvl"/>
          <dgm:resizeHandles/>
        </dgm:presLayoutVars>
      </dgm:prSet>
      <dgm:spPr/>
    </dgm:pt>
    <dgm:pt modelId="{DEC55474-1144-4FD5-AD23-EB0E95DA5373}" type="pres">
      <dgm:prSet presAssocID="{70616961-3CAB-4A6F-ABD6-F89EAC9B54B1}" presName="hierRoot1" presStyleCnt="0">
        <dgm:presLayoutVars>
          <dgm:hierBranch val="init"/>
        </dgm:presLayoutVars>
      </dgm:prSet>
      <dgm:spPr/>
    </dgm:pt>
    <dgm:pt modelId="{CB49D5F9-5A14-47AC-83BF-E1B99AE01C27}" type="pres">
      <dgm:prSet presAssocID="{70616961-3CAB-4A6F-ABD6-F89EAC9B54B1}" presName="rootComposite1" presStyleCnt="0"/>
      <dgm:spPr/>
    </dgm:pt>
    <dgm:pt modelId="{19469F1B-1071-4499-AEE7-48C480D0B929}" type="pres">
      <dgm:prSet presAssocID="{70616961-3CAB-4A6F-ABD6-F89EAC9B54B1}" presName="rootText1" presStyleLbl="node0" presStyleIdx="0" presStyleCnt="1" custScaleX="267462">
        <dgm:presLayoutVars>
          <dgm:chPref val="3"/>
        </dgm:presLayoutVars>
      </dgm:prSet>
      <dgm:spPr/>
    </dgm:pt>
    <dgm:pt modelId="{8D92AC8A-EAA6-440E-A44C-BC8887014636}" type="pres">
      <dgm:prSet presAssocID="{70616961-3CAB-4A6F-ABD6-F89EAC9B54B1}" presName="rootConnector1" presStyleLbl="node1" presStyleIdx="0" presStyleCnt="0"/>
      <dgm:spPr/>
    </dgm:pt>
    <dgm:pt modelId="{2DF92994-2F41-4F96-8574-774DAC9D5D68}" type="pres">
      <dgm:prSet presAssocID="{70616961-3CAB-4A6F-ABD6-F89EAC9B54B1}" presName="hierChild2" presStyleCnt="0"/>
      <dgm:spPr/>
    </dgm:pt>
    <dgm:pt modelId="{835F75F1-6B72-49C0-8059-11DF6D3833F5}" type="pres">
      <dgm:prSet presAssocID="{AD0D69B8-624E-4110-AC8B-0CF030FD0826}" presName="Name37" presStyleLbl="parChTrans1D2" presStyleIdx="0" presStyleCnt="4"/>
      <dgm:spPr/>
    </dgm:pt>
    <dgm:pt modelId="{4C25607C-DCD1-45D1-B4F0-E92C6358DA74}" type="pres">
      <dgm:prSet presAssocID="{21197F1B-0BC8-494C-B051-533C288516D4}" presName="hierRoot2" presStyleCnt="0">
        <dgm:presLayoutVars>
          <dgm:hierBranch val="init"/>
        </dgm:presLayoutVars>
      </dgm:prSet>
      <dgm:spPr/>
    </dgm:pt>
    <dgm:pt modelId="{BFFA24E1-C3BD-4D8F-8A8E-A5A69250A493}" type="pres">
      <dgm:prSet presAssocID="{21197F1B-0BC8-494C-B051-533C288516D4}" presName="rootComposite" presStyleCnt="0"/>
      <dgm:spPr/>
    </dgm:pt>
    <dgm:pt modelId="{8BADFCBF-D1DC-4E42-979C-F40C472F8488}" type="pres">
      <dgm:prSet presAssocID="{21197F1B-0BC8-494C-B051-533C288516D4}" presName="rootText" presStyleLbl="node2" presStyleIdx="0" presStyleCnt="4">
        <dgm:presLayoutVars>
          <dgm:chPref val="3"/>
        </dgm:presLayoutVars>
      </dgm:prSet>
      <dgm:spPr/>
    </dgm:pt>
    <dgm:pt modelId="{3B3120E9-2578-4302-893B-16F92B698C88}" type="pres">
      <dgm:prSet presAssocID="{21197F1B-0BC8-494C-B051-533C288516D4}" presName="rootConnector" presStyleLbl="node2" presStyleIdx="0" presStyleCnt="4"/>
      <dgm:spPr/>
    </dgm:pt>
    <dgm:pt modelId="{CD9B10F5-9751-49B5-A8BB-62CE31AB50EA}" type="pres">
      <dgm:prSet presAssocID="{21197F1B-0BC8-494C-B051-533C288516D4}" presName="hierChild4" presStyleCnt="0"/>
      <dgm:spPr/>
    </dgm:pt>
    <dgm:pt modelId="{9E067C99-5600-452D-937F-38235D5AA502}" type="pres">
      <dgm:prSet presAssocID="{5C42E7A7-4E85-455E-B011-1669A7275624}" presName="Name37" presStyleLbl="parChTrans1D3" presStyleIdx="0" presStyleCnt="7"/>
      <dgm:spPr/>
    </dgm:pt>
    <dgm:pt modelId="{26365B0F-AFE2-4228-A43A-22F448170464}" type="pres">
      <dgm:prSet presAssocID="{3188FC8E-9FD1-466B-94DD-16005085AE83}" presName="hierRoot2" presStyleCnt="0">
        <dgm:presLayoutVars>
          <dgm:hierBranch val="init"/>
        </dgm:presLayoutVars>
      </dgm:prSet>
      <dgm:spPr/>
    </dgm:pt>
    <dgm:pt modelId="{72A73626-AB86-4602-A49F-39BFDC3D3581}" type="pres">
      <dgm:prSet presAssocID="{3188FC8E-9FD1-466B-94DD-16005085AE83}" presName="rootComposite" presStyleCnt="0"/>
      <dgm:spPr/>
    </dgm:pt>
    <dgm:pt modelId="{A6C8C1EB-8865-484F-BCE3-7F2107D8B6C3}" type="pres">
      <dgm:prSet presAssocID="{3188FC8E-9FD1-466B-94DD-16005085AE83}" presName="rootText" presStyleLbl="node3" presStyleIdx="0" presStyleCnt="7" custScaleX="75355" custLinFactNeighborX="-5846" custLinFactNeighborY="-2338">
        <dgm:presLayoutVars>
          <dgm:chPref val="3"/>
        </dgm:presLayoutVars>
      </dgm:prSet>
      <dgm:spPr/>
    </dgm:pt>
    <dgm:pt modelId="{3A1B6973-9442-4880-B251-237DC77E77DC}" type="pres">
      <dgm:prSet presAssocID="{3188FC8E-9FD1-466B-94DD-16005085AE83}" presName="rootConnector" presStyleLbl="node3" presStyleIdx="0" presStyleCnt="7"/>
      <dgm:spPr/>
    </dgm:pt>
    <dgm:pt modelId="{EE2D4A51-E0DF-4552-B1AF-F59DB52A2ACC}" type="pres">
      <dgm:prSet presAssocID="{3188FC8E-9FD1-466B-94DD-16005085AE83}" presName="hierChild4" presStyleCnt="0"/>
      <dgm:spPr/>
    </dgm:pt>
    <dgm:pt modelId="{76855069-8584-426D-AB7C-4236159F7899}" type="pres">
      <dgm:prSet presAssocID="{3188FC8E-9FD1-466B-94DD-16005085AE83}" presName="hierChild5" presStyleCnt="0"/>
      <dgm:spPr/>
    </dgm:pt>
    <dgm:pt modelId="{EBDCF07C-356A-4AE6-9AD6-0496B7AEFEEB}" type="pres">
      <dgm:prSet presAssocID="{94564E4D-4C54-4D26-A457-93C709F16AA3}" presName="Name37" presStyleLbl="parChTrans1D3" presStyleIdx="1" presStyleCnt="7"/>
      <dgm:spPr/>
    </dgm:pt>
    <dgm:pt modelId="{590057BC-C7F9-457E-96EA-11114F9C461F}" type="pres">
      <dgm:prSet presAssocID="{003C9CF6-9CEA-4F0C-AD0C-A9FCC60E84A8}" presName="hierRoot2" presStyleCnt="0">
        <dgm:presLayoutVars>
          <dgm:hierBranch val="init"/>
        </dgm:presLayoutVars>
      </dgm:prSet>
      <dgm:spPr/>
    </dgm:pt>
    <dgm:pt modelId="{7A8D7767-4DE0-4A55-A1E6-D68B12142E4E}" type="pres">
      <dgm:prSet presAssocID="{003C9CF6-9CEA-4F0C-AD0C-A9FCC60E84A8}" presName="rootComposite" presStyleCnt="0"/>
      <dgm:spPr/>
    </dgm:pt>
    <dgm:pt modelId="{1D468441-9162-423C-890A-1EE79A56B0FE}" type="pres">
      <dgm:prSet presAssocID="{003C9CF6-9CEA-4F0C-AD0C-A9FCC60E84A8}" presName="rootText" presStyleLbl="node3" presStyleIdx="1" presStyleCnt="7" custScaleX="74276" custLinFactNeighborX="-4317" custLinFactNeighborY="-2355">
        <dgm:presLayoutVars>
          <dgm:chPref val="3"/>
        </dgm:presLayoutVars>
      </dgm:prSet>
      <dgm:spPr/>
    </dgm:pt>
    <dgm:pt modelId="{0460D61A-47D8-4E66-A412-8727DD9B068E}" type="pres">
      <dgm:prSet presAssocID="{003C9CF6-9CEA-4F0C-AD0C-A9FCC60E84A8}" presName="rootConnector" presStyleLbl="node3" presStyleIdx="1" presStyleCnt="7"/>
      <dgm:spPr/>
    </dgm:pt>
    <dgm:pt modelId="{BA72BBFD-C668-4A36-BA02-4CEECD72CC6E}" type="pres">
      <dgm:prSet presAssocID="{003C9CF6-9CEA-4F0C-AD0C-A9FCC60E84A8}" presName="hierChild4" presStyleCnt="0"/>
      <dgm:spPr/>
    </dgm:pt>
    <dgm:pt modelId="{F38F7845-B556-482F-B709-CCE629FB588B}" type="pres">
      <dgm:prSet presAssocID="{003C9CF6-9CEA-4F0C-AD0C-A9FCC60E84A8}" presName="hierChild5" presStyleCnt="0"/>
      <dgm:spPr/>
    </dgm:pt>
    <dgm:pt modelId="{C76A93F1-2A41-48AE-B763-79516560615A}" type="pres">
      <dgm:prSet presAssocID="{21197F1B-0BC8-494C-B051-533C288516D4}" presName="hierChild5" presStyleCnt="0"/>
      <dgm:spPr/>
    </dgm:pt>
    <dgm:pt modelId="{33EE5E58-D6C6-4E24-BF1C-969A5FD6A277}" type="pres">
      <dgm:prSet presAssocID="{6E5DCDA2-A9C1-42FB-B04C-79016636820A}" presName="Name37" presStyleLbl="parChTrans1D2" presStyleIdx="1" presStyleCnt="4"/>
      <dgm:spPr/>
    </dgm:pt>
    <dgm:pt modelId="{2D38E391-8681-44AD-99AE-ACEFAFA537EB}" type="pres">
      <dgm:prSet presAssocID="{FE965841-04E1-444F-B976-1FACF1498245}" presName="hierRoot2" presStyleCnt="0">
        <dgm:presLayoutVars>
          <dgm:hierBranch val="init"/>
        </dgm:presLayoutVars>
      </dgm:prSet>
      <dgm:spPr/>
    </dgm:pt>
    <dgm:pt modelId="{163C6337-1278-4503-9511-87D591204FE6}" type="pres">
      <dgm:prSet presAssocID="{FE965841-04E1-444F-B976-1FACF1498245}" presName="rootComposite" presStyleCnt="0"/>
      <dgm:spPr/>
    </dgm:pt>
    <dgm:pt modelId="{79CA2D34-2210-4B8A-A54C-05755DE52FC2}" type="pres">
      <dgm:prSet presAssocID="{FE965841-04E1-444F-B976-1FACF1498245}" presName="rootText" presStyleLbl="node2" presStyleIdx="1" presStyleCnt="4">
        <dgm:presLayoutVars>
          <dgm:chPref val="3"/>
        </dgm:presLayoutVars>
      </dgm:prSet>
      <dgm:spPr/>
    </dgm:pt>
    <dgm:pt modelId="{CA84C03A-3A7B-4E32-BAFF-68EB69A559B9}" type="pres">
      <dgm:prSet presAssocID="{FE965841-04E1-444F-B976-1FACF1498245}" presName="rootConnector" presStyleLbl="node2" presStyleIdx="1" presStyleCnt="4"/>
      <dgm:spPr/>
    </dgm:pt>
    <dgm:pt modelId="{51897740-1387-41E9-963D-334C6F5767E9}" type="pres">
      <dgm:prSet presAssocID="{FE965841-04E1-444F-B976-1FACF1498245}" presName="hierChild4" presStyleCnt="0"/>
      <dgm:spPr/>
    </dgm:pt>
    <dgm:pt modelId="{6A346B9D-CA7E-4111-8B95-B64C84E2753E}" type="pres">
      <dgm:prSet presAssocID="{FB16CC43-DDEF-4BE2-9474-2D52117CE695}" presName="Name37" presStyleLbl="parChTrans1D3" presStyleIdx="2" presStyleCnt="7"/>
      <dgm:spPr/>
    </dgm:pt>
    <dgm:pt modelId="{3FC04528-F745-488C-BA13-59CE1CBC6F90}" type="pres">
      <dgm:prSet presAssocID="{E40B37E3-1031-44AB-AC30-353AFC1FEBE0}" presName="hierRoot2" presStyleCnt="0">
        <dgm:presLayoutVars>
          <dgm:hierBranch val="init"/>
        </dgm:presLayoutVars>
      </dgm:prSet>
      <dgm:spPr/>
    </dgm:pt>
    <dgm:pt modelId="{98749AF1-0E84-491F-9A58-D105049BE13C}" type="pres">
      <dgm:prSet presAssocID="{E40B37E3-1031-44AB-AC30-353AFC1FEBE0}" presName="rootComposite" presStyleCnt="0"/>
      <dgm:spPr/>
    </dgm:pt>
    <dgm:pt modelId="{056FBD11-301E-4E08-BB2D-244024B98DBE}" type="pres">
      <dgm:prSet presAssocID="{E40B37E3-1031-44AB-AC30-353AFC1FEBE0}" presName="rootText" presStyleLbl="node3" presStyleIdx="2" presStyleCnt="7" custScaleX="77005" custScaleY="90646">
        <dgm:presLayoutVars>
          <dgm:chPref val="3"/>
        </dgm:presLayoutVars>
      </dgm:prSet>
      <dgm:spPr/>
    </dgm:pt>
    <dgm:pt modelId="{01F4E229-8F2B-42EA-A2D8-3B76100C8DBD}" type="pres">
      <dgm:prSet presAssocID="{E40B37E3-1031-44AB-AC30-353AFC1FEBE0}" presName="rootConnector" presStyleLbl="node3" presStyleIdx="2" presStyleCnt="7"/>
      <dgm:spPr/>
    </dgm:pt>
    <dgm:pt modelId="{90652709-172E-4D75-8566-8F1933A24245}" type="pres">
      <dgm:prSet presAssocID="{E40B37E3-1031-44AB-AC30-353AFC1FEBE0}" presName="hierChild4" presStyleCnt="0"/>
      <dgm:spPr/>
    </dgm:pt>
    <dgm:pt modelId="{E20A0448-8725-4788-8F45-31B5CE190248}" type="pres">
      <dgm:prSet presAssocID="{E40B37E3-1031-44AB-AC30-353AFC1FEBE0}" presName="hierChild5" presStyleCnt="0"/>
      <dgm:spPr/>
    </dgm:pt>
    <dgm:pt modelId="{4A43AAE7-F5AD-4C04-841D-D7B849F495F0}" type="pres">
      <dgm:prSet presAssocID="{FE465904-CAB5-498B-B1E5-AF603E4A4654}" presName="Name37" presStyleLbl="parChTrans1D3" presStyleIdx="3" presStyleCnt="7"/>
      <dgm:spPr/>
    </dgm:pt>
    <dgm:pt modelId="{1F8B3174-342D-4AFE-B8E7-35CFC47DF152}" type="pres">
      <dgm:prSet presAssocID="{7D1B31A2-A6A7-480C-9723-5D7F22A9364F}" presName="hierRoot2" presStyleCnt="0">
        <dgm:presLayoutVars>
          <dgm:hierBranch val="init"/>
        </dgm:presLayoutVars>
      </dgm:prSet>
      <dgm:spPr/>
    </dgm:pt>
    <dgm:pt modelId="{BFD7DD51-196E-473A-808F-3E3DCAB9B863}" type="pres">
      <dgm:prSet presAssocID="{7D1B31A2-A6A7-480C-9723-5D7F22A9364F}" presName="rootComposite" presStyleCnt="0"/>
      <dgm:spPr/>
    </dgm:pt>
    <dgm:pt modelId="{F84671BE-FF3F-413A-BA64-D7ED5C73F108}" type="pres">
      <dgm:prSet presAssocID="{7D1B31A2-A6A7-480C-9723-5D7F22A9364F}" presName="rootText" presStyleLbl="node3" presStyleIdx="3" presStyleCnt="7" custScaleX="77005">
        <dgm:presLayoutVars>
          <dgm:chPref val="3"/>
        </dgm:presLayoutVars>
      </dgm:prSet>
      <dgm:spPr/>
    </dgm:pt>
    <dgm:pt modelId="{B3A22E51-3F56-4119-9E27-8AD3B6DC5AA8}" type="pres">
      <dgm:prSet presAssocID="{7D1B31A2-A6A7-480C-9723-5D7F22A9364F}" presName="rootConnector" presStyleLbl="node3" presStyleIdx="3" presStyleCnt="7"/>
      <dgm:spPr/>
    </dgm:pt>
    <dgm:pt modelId="{2138B86F-7403-48A2-BD3D-EC8F26716984}" type="pres">
      <dgm:prSet presAssocID="{7D1B31A2-A6A7-480C-9723-5D7F22A9364F}" presName="hierChild4" presStyleCnt="0"/>
      <dgm:spPr/>
    </dgm:pt>
    <dgm:pt modelId="{B7687DD4-2EA6-414B-95B0-8CC30C0BDE68}" type="pres">
      <dgm:prSet presAssocID="{7D1B31A2-A6A7-480C-9723-5D7F22A9364F}" presName="hierChild5" presStyleCnt="0"/>
      <dgm:spPr/>
    </dgm:pt>
    <dgm:pt modelId="{8A2CF7AA-C2BC-4AA3-8F0E-2C5108CBD041}" type="pres">
      <dgm:prSet presAssocID="{FE965841-04E1-444F-B976-1FACF1498245}" presName="hierChild5" presStyleCnt="0"/>
      <dgm:spPr/>
    </dgm:pt>
    <dgm:pt modelId="{818AC5D6-F4D0-4580-B032-72BD5EFED5A0}" type="pres">
      <dgm:prSet presAssocID="{0B0DBA1E-0CDC-4F1B-ACDD-828BA6AEC98E}" presName="Name37" presStyleLbl="parChTrans1D2" presStyleIdx="2" presStyleCnt="4"/>
      <dgm:spPr/>
    </dgm:pt>
    <dgm:pt modelId="{AA35F75C-5675-4E5E-B0F5-DD507409D8C9}" type="pres">
      <dgm:prSet presAssocID="{3A5FC350-809A-420E-B508-F86CFE56F9EC}" presName="hierRoot2" presStyleCnt="0">
        <dgm:presLayoutVars>
          <dgm:hierBranch val="init"/>
        </dgm:presLayoutVars>
      </dgm:prSet>
      <dgm:spPr/>
    </dgm:pt>
    <dgm:pt modelId="{69B645EC-8408-4760-B662-4FFDD12C5B56}" type="pres">
      <dgm:prSet presAssocID="{3A5FC350-809A-420E-B508-F86CFE56F9EC}" presName="rootComposite" presStyleCnt="0"/>
      <dgm:spPr/>
    </dgm:pt>
    <dgm:pt modelId="{E1EE393F-8641-4D6B-B63A-A168979238BF}" type="pres">
      <dgm:prSet presAssocID="{3A5FC350-809A-420E-B508-F86CFE56F9EC}" presName="rootText" presStyleLbl="node2" presStyleIdx="2" presStyleCnt="4">
        <dgm:presLayoutVars>
          <dgm:chPref val="3"/>
        </dgm:presLayoutVars>
      </dgm:prSet>
      <dgm:spPr/>
    </dgm:pt>
    <dgm:pt modelId="{DB54BCDD-FEAA-4C45-8C88-7FC13D2AFB55}" type="pres">
      <dgm:prSet presAssocID="{3A5FC350-809A-420E-B508-F86CFE56F9EC}" presName="rootConnector" presStyleLbl="node2" presStyleIdx="2" presStyleCnt="4"/>
      <dgm:spPr/>
    </dgm:pt>
    <dgm:pt modelId="{3E9F8D0D-A30B-4B25-9683-A40C065A5A55}" type="pres">
      <dgm:prSet presAssocID="{3A5FC350-809A-420E-B508-F86CFE56F9EC}" presName="hierChild4" presStyleCnt="0"/>
      <dgm:spPr/>
    </dgm:pt>
    <dgm:pt modelId="{A2F4E1D3-30E4-4E0D-989D-2B4EF8EB816D}" type="pres">
      <dgm:prSet presAssocID="{A5D48CD2-4518-4505-B18E-CECFAC10C376}" presName="Name37" presStyleLbl="parChTrans1D3" presStyleIdx="4" presStyleCnt="7"/>
      <dgm:spPr/>
    </dgm:pt>
    <dgm:pt modelId="{25E54F3E-5C34-41BD-B922-791306262F2E}" type="pres">
      <dgm:prSet presAssocID="{176166B7-1AD9-419F-B43F-D7395DE73958}" presName="hierRoot2" presStyleCnt="0">
        <dgm:presLayoutVars>
          <dgm:hierBranch val="init"/>
        </dgm:presLayoutVars>
      </dgm:prSet>
      <dgm:spPr/>
    </dgm:pt>
    <dgm:pt modelId="{BC4BCA39-B327-4E15-85A1-D5715F6586A8}" type="pres">
      <dgm:prSet presAssocID="{176166B7-1AD9-419F-B43F-D7395DE73958}" presName="rootComposite" presStyleCnt="0"/>
      <dgm:spPr/>
    </dgm:pt>
    <dgm:pt modelId="{C6758C82-A4AF-43D3-87C2-91E8B51EF3A4}" type="pres">
      <dgm:prSet presAssocID="{176166B7-1AD9-419F-B43F-D7395DE73958}" presName="rootText" presStyleLbl="node3" presStyleIdx="4" presStyleCnt="7">
        <dgm:presLayoutVars>
          <dgm:chPref val="3"/>
        </dgm:presLayoutVars>
      </dgm:prSet>
      <dgm:spPr/>
    </dgm:pt>
    <dgm:pt modelId="{1D0AEE6A-D144-4684-B4A9-972EE3C15345}" type="pres">
      <dgm:prSet presAssocID="{176166B7-1AD9-419F-B43F-D7395DE73958}" presName="rootConnector" presStyleLbl="node3" presStyleIdx="4" presStyleCnt="7"/>
      <dgm:spPr/>
    </dgm:pt>
    <dgm:pt modelId="{18C61C07-64A3-4C8F-9570-31CE0C9FE142}" type="pres">
      <dgm:prSet presAssocID="{176166B7-1AD9-419F-B43F-D7395DE73958}" presName="hierChild4" presStyleCnt="0"/>
      <dgm:spPr/>
    </dgm:pt>
    <dgm:pt modelId="{B65F23AC-4C25-4773-9908-FEFF3F4D83BE}" type="pres">
      <dgm:prSet presAssocID="{176166B7-1AD9-419F-B43F-D7395DE73958}" presName="hierChild5" presStyleCnt="0"/>
      <dgm:spPr/>
    </dgm:pt>
    <dgm:pt modelId="{58D8161E-A69A-43D5-A7DF-4447C38A787D}" type="pres">
      <dgm:prSet presAssocID="{91F69EEA-8BC8-4DEA-A12D-94ED96263425}" presName="Name37" presStyleLbl="parChTrans1D3" presStyleIdx="5" presStyleCnt="7"/>
      <dgm:spPr/>
    </dgm:pt>
    <dgm:pt modelId="{23DD3358-CFAB-4476-9018-4F92B7F9D3C0}" type="pres">
      <dgm:prSet presAssocID="{D6F12267-5ACB-4918-A932-2EE35059A542}" presName="hierRoot2" presStyleCnt="0">
        <dgm:presLayoutVars>
          <dgm:hierBranch val="init"/>
        </dgm:presLayoutVars>
      </dgm:prSet>
      <dgm:spPr/>
    </dgm:pt>
    <dgm:pt modelId="{F2874866-0F5C-4AB2-8F81-7739BA29F7F6}" type="pres">
      <dgm:prSet presAssocID="{D6F12267-5ACB-4918-A932-2EE35059A542}" presName="rootComposite" presStyleCnt="0"/>
      <dgm:spPr/>
    </dgm:pt>
    <dgm:pt modelId="{93C4C636-7764-4E61-88B4-05ADD066EEEB}" type="pres">
      <dgm:prSet presAssocID="{D6F12267-5ACB-4918-A932-2EE35059A542}" presName="rootText" presStyleLbl="node3" presStyleIdx="5" presStyleCnt="7">
        <dgm:presLayoutVars>
          <dgm:chPref val="3"/>
        </dgm:presLayoutVars>
      </dgm:prSet>
      <dgm:spPr/>
    </dgm:pt>
    <dgm:pt modelId="{638E6231-26D7-4B03-BD0C-0374E5E003D2}" type="pres">
      <dgm:prSet presAssocID="{D6F12267-5ACB-4918-A932-2EE35059A542}" presName="rootConnector" presStyleLbl="node3" presStyleIdx="5" presStyleCnt="7"/>
      <dgm:spPr/>
    </dgm:pt>
    <dgm:pt modelId="{897C0D03-691B-414B-89DE-622AB6AD4E5B}" type="pres">
      <dgm:prSet presAssocID="{D6F12267-5ACB-4918-A932-2EE35059A542}" presName="hierChild4" presStyleCnt="0"/>
      <dgm:spPr/>
    </dgm:pt>
    <dgm:pt modelId="{19BD91C8-C0B7-48FB-B050-69724A25822B}" type="pres">
      <dgm:prSet presAssocID="{D6F12267-5ACB-4918-A932-2EE35059A542}" presName="hierChild5" presStyleCnt="0"/>
      <dgm:spPr/>
    </dgm:pt>
    <dgm:pt modelId="{F015672C-D80A-4E03-A066-F82D2F949D38}" type="pres">
      <dgm:prSet presAssocID="{3A5FC350-809A-420E-B508-F86CFE56F9EC}" presName="hierChild5" presStyleCnt="0"/>
      <dgm:spPr/>
    </dgm:pt>
    <dgm:pt modelId="{F4D92A73-4B6E-411C-B810-A0412A985452}" type="pres">
      <dgm:prSet presAssocID="{821E0042-9021-4DC3-B505-188991416569}" presName="Name37" presStyleLbl="parChTrans1D2" presStyleIdx="3" presStyleCnt="4"/>
      <dgm:spPr/>
    </dgm:pt>
    <dgm:pt modelId="{76D73CD7-835A-45BA-8765-6B41ECDF6CBD}" type="pres">
      <dgm:prSet presAssocID="{2FE7B394-D92C-4802-90F6-8F14C473F1F6}" presName="hierRoot2" presStyleCnt="0">
        <dgm:presLayoutVars>
          <dgm:hierBranch val="init"/>
        </dgm:presLayoutVars>
      </dgm:prSet>
      <dgm:spPr/>
    </dgm:pt>
    <dgm:pt modelId="{745C1017-BAFD-456E-9EA7-EDE3412AFC44}" type="pres">
      <dgm:prSet presAssocID="{2FE7B394-D92C-4802-90F6-8F14C473F1F6}" presName="rootComposite" presStyleCnt="0"/>
      <dgm:spPr/>
    </dgm:pt>
    <dgm:pt modelId="{A2722EEE-F459-40F7-832E-C0EB22C38702}" type="pres">
      <dgm:prSet presAssocID="{2FE7B394-D92C-4802-90F6-8F14C473F1F6}" presName="rootText" presStyleLbl="node2" presStyleIdx="3" presStyleCnt="4">
        <dgm:presLayoutVars>
          <dgm:chPref val="3"/>
        </dgm:presLayoutVars>
      </dgm:prSet>
      <dgm:spPr/>
    </dgm:pt>
    <dgm:pt modelId="{C84AF96E-B02D-4B72-848F-61E5827B7D16}" type="pres">
      <dgm:prSet presAssocID="{2FE7B394-D92C-4802-90F6-8F14C473F1F6}" presName="rootConnector" presStyleLbl="node2" presStyleIdx="3" presStyleCnt="4"/>
      <dgm:spPr/>
    </dgm:pt>
    <dgm:pt modelId="{E59193FD-54E2-47FC-8B40-65E68E3CCD7A}" type="pres">
      <dgm:prSet presAssocID="{2FE7B394-D92C-4802-90F6-8F14C473F1F6}" presName="hierChild4" presStyleCnt="0"/>
      <dgm:spPr/>
    </dgm:pt>
    <dgm:pt modelId="{79076BFE-62FA-4234-8B92-0DD57480B97D}" type="pres">
      <dgm:prSet presAssocID="{26AC9B98-C77C-4C00-AB44-22618E6DC88E}" presName="Name37" presStyleLbl="parChTrans1D3" presStyleIdx="6" presStyleCnt="7"/>
      <dgm:spPr/>
    </dgm:pt>
    <dgm:pt modelId="{CBEC1D8E-10AA-42A5-BA31-B87DCD5C4EB3}" type="pres">
      <dgm:prSet presAssocID="{06E34F59-F514-4E94-A81B-D7CA268EAD41}" presName="hierRoot2" presStyleCnt="0">
        <dgm:presLayoutVars>
          <dgm:hierBranch val="init"/>
        </dgm:presLayoutVars>
      </dgm:prSet>
      <dgm:spPr/>
    </dgm:pt>
    <dgm:pt modelId="{300685F1-CC35-42F4-A520-E37EA9C1D381}" type="pres">
      <dgm:prSet presAssocID="{06E34F59-F514-4E94-A81B-D7CA268EAD41}" presName="rootComposite" presStyleCnt="0"/>
      <dgm:spPr/>
    </dgm:pt>
    <dgm:pt modelId="{EC37E445-08B7-481B-8A71-9679E047E10B}" type="pres">
      <dgm:prSet presAssocID="{06E34F59-F514-4E94-A81B-D7CA268EAD41}" presName="rootText" presStyleLbl="node3" presStyleIdx="6" presStyleCnt="7">
        <dgm:presLayoutVars>
          <dgm:chPref val="3"/>
        </dgm:presLayoutVars>
      </dgm:prSet>
      <dgm:spPr/>
    </dgm:pt>
    <dgm:pt modelId="{D8CD7F84-AF8A-44A7-8D01-B452BEE5C193}" type="pres">
      <dgm:prSet presAssocID="{06E34F59-F514-4E94-A81B-D7CA268EAD41}" presName="rootConnector" presStyleLbl="node3" presStyleIdx="6" presStyleCnt="7"/>
      <dgm:spPr/>
    </dgm:pt>
    <dgm:pt modelId="{75CD5D57-EEA8-4B3C-B376-44F7BF21DE55}" type="pres">
      <dgm:prSet presAssocID="{06E34F59-F514-4E94-A81B-D7CA268EAD41}" presName="hierChild4" presStyleCnt="0"/>
      <dgm:spPr/>
    </dgm:pt>
    <dgm:pt modelId="{B9FD0E40-1D9A-490D-91A1-28304AD8152E}" type="pres">
      <dgm:prSet presAssocID="{06E34F59-F514-4E94-A81B-D7CA268EAD41}" presName="hierChild5" presStyleCnt="0"/>
      <dgm:spPr/>
    </dgm:pt>
    <dgm:pt modelId="{78C693A8-5D85-4B93-9D03-642502E02333}" type="pres">
      <dgm:prSet presAssocID="{2FE7B394-D92C-4802-90F6-8F14C473F1F6}" presName="hierChild5" presStyleCnt="0"/>
      <dgm:spPr/>
    </dgm:pt>
    <dgm:pt modelId="{BB4CEE56-E6B8-48F2-87DC-28AEA1C2CC2F}" type="pres">
      <dgm:prSet presAssocID="{70616961-3CAB-4A6F-ABD6-F89EAC9B54B1}" presName="hierChild3" presStyleCnt="0"/>
      <dgm:spPr/>
    </dgm:pt>
  </dgm:ptLst>
  <dgm:cxnLst>
    <dgm:cxn modelId="{5F9D3401-B10E-4F6C-B4A0-D36CBDA5CFF8}" type="presOf" srcId="{176166B7-1AD9-419F-B43F-D7395DE73958}" destId="{1D0AEE6A-D144-4684-B4A9-972EE3C15345}" srcOrd="1" destOrd="0" presId="urn:microsoft.com/office/officeart/2005/8/layout/orgChart1"/>
    <dgm:cxn modelId="{944C0804-27EA-4333-90AA-228D25A1D619}" type="presOf" srcId="{7D1B31A2-A6A7-480C-9723-5D7F22A9364F}" destId="{F84671BE-FF3F-413A-BA64-D7ED5C73F108}" srcOrd="0" destOrd="0" presId="urn:microsoft.com/office/officeart/2005/8/layout/orgChart1"/>
    <dgm:cxn modelId="{8C9BDB08-847E-420C-9AAF-5875EA690C0E}" type="presOf" srcId="{821E0042-9021-4DC3-B505-188991416569}" destId="{F4D92A73-4B6E-411C-B810-A0412A985452}" srcOrd="0" destOrd="0" presId="urn:microsoft.com/office/officeart/2005/8/layout/orgChart1"/>
    <dgm:cxn modelId="{67DA160D-58B7-4938-84AD-DC297B56770D}" type="presOf" srcId="{A55E9538-C70F-480F-A041-F26019CA0F29}" destId="{376D0E75-E68B-4E43-B2DC-DE2FF9225CA2}" srcOrd="0" destOrd="0" presId="urn:microsoft.com/office/officeart/2005/8/layout/orgChart1"/>
    <dgm:cxn modelId="{73B7580F-9015-4DC0-A139-D578059DE2C3}" type="presOf" srcId="{5C42E7A7-4E85-455E-B011-1669A7275624}" destId="{9E067C99-5600-452D-937F-38235D5AA502}" srcOrd="0" destOrd="0" presId="urn:microsoft.com/office/officeart/2005/8/layout/orgChart1"/>
    <dgm:cxn modelId="{9132DE13-42FA-44F2-A9E5-BAA1E8217F31}" type="presOf" srcId="{7D1B31A2-A6A7-480C-9723-5D7F22A9364F}" destId="{B3A22E51-3F56-4119-9E27-8AD3B6DC5AA8}" srcOrd="1" destOrd="0" presId="urn:microsoft.com/office/officeart/2005/8/layout/orgChart1"/>
    <dgm:cxn modelId="{18A9C519-CE25-4E25-B7E2-D12ED6EBE26A}" type="presOf" srcId="{2FE7B394-D92C-4802-90F6-8F14C473F1F6}" destId="{C84AF96E-B02D-4B72-848F-61E5827B7D16}" srcOrd="1" destOrd="0" presId="urn:microsoft.com/office/officeart/2005/8/layout/orgChart1"/>
    <dgm:cxn modelId="{ED4D441A-7325-4BF1-A3BD-D2DE0AD68402}" type="presOf" srcId="{FE965841-04E1-444F-B976-1FACF1498245}" destId="{79CA2D34-2210-4B8A-A54C-05755DE52FC2}" srcOrd="0" destOrd="0" presId="urn:microsoft.com/office/officeart/2005/8/layout/orgChart1"/>
    <dgm:cxn modelId="{D4BF6723-7E00-40BA-9CFA-E8BCD692DAB3}" type="presOf" srcId="{21197F1B-0BC8-494C-B051-533C288516D4}" destId="{8BADFCBF-D1DC-4E42-979C-F40C472F8488}" srcOrd="0" destOrd="0" presId="urn:microsoft.com/office/officeart/2005/8/layout/orgChart1"/>
    <dgm:cxn modelId="{94F58724-0DF4-4D7D-A6B1-D65921F0D277}" type="presOf" srcId="{D6F12267-5ACB-4918-A932-2EE35059A542}" destId="{93C4C636-7764-4E61-88B4-05ADD066EEEB}" srcOrd="0" destOrd="0" presId="urn:microsoft.com/office/officeart/2005/8/layout/orgChart1"/>
    <dgm:cxn modelId="{7924D828-AB34-4A35-A728-33BBF3BD4267}" type="presOf" srcId="{26AC9B98-C77C-4C00-AB44-22618E6DC88E}" destId="{79076BFE-62FA-4234-8B92-0DD57480B97D}" srcOrd="0" destOrd="0" presId="urn:microsoft.com/office/officeart/2005/8/layout/orgChart1"/>
    <dgm:cxn modelId="{255FB833-3AF7-446A-B15A-FA01AF8BF657}" type="presOf" srcId="{3188FC8E-9FD1-466B-94DD-16005085AE83}" destId="{A6C8C1EB-8865-484F-BCE3-7F2107D8B6C3}" srcOrd="0" destOrd="0" presId="urn:microsoft.com/office/officeart/2005/8/layout/orgChart1"/>
    <dgm:cxn modelId="{420F0A35-4359-45EC-9857-1C4F8FAC2FBA}" type="presOf" srcId="{FE465904-CAB5-498B-B1E5-AF603E4A4654}" destId="{4A43AAE7-F5AD-4C04-841D-D7B849F495F0}" srcOrd="0" destOrd="0" presId="urn:microsoft.com/office/officeart/2005/8/layout/orgChart1"/>
    <dgm:cxn modelId="{B0891238-FF46-4D5E-B967-6555B4475D4E}" type="presOf" srcId="{06E34F59-F514-4E94-A81B-D7CA268EAD41}" destId="{D8CD7F84-AF8A-44A7-8D01-B452BEE5C193}" srcOrd="1" destOrd="0" presId="urn:microsoft.com/office/officeart/2005/8/layout/orgChart1"/>
    <dgm:cxn modelId="{42784E39-0505-455C-AAB1-5D928BE9907B}" type="presOf" srcId="{2FE7B394-D92C-4802-90F6-8F14C473F1F6}" destId="{A2722EEE-F459-40F7-832E-C0EB22C38702}" srcOrd="0" destOrd="0" presId="urn:microsoft.com/office/officeart/2005/8/layout/orgChart1"/>
    <dgm:cxn modelId="{3DAD3A3B-58E5-4E12-8CD1-F9959ADB2491}" srcId="{3A5FC350-809A-420E-B508-F86CFE56F9EC}" destId="{D6F12267-5ACB-4918-A932-2EE35059A542}" srcOrd="1" destOrd="0" parTransId="{91F69EEA-8BC8-4DEA-A12D-94ED96263425}" sibTransId="{D18C6239-60A6-473F-B2E3-F3ED02F4ACDF}"/>
    <dgm:cxn modelId="{787B443C-9982-4789-9A81-6EBF8DC37972}" srcId="{FE965841-04E1-444F-B976-1FACF1498245}" destId="{7D1B31A2-A6A7-480C-9723-5D7F22A9364F}" srcOrd="1" destOrd="0" parTransId="{FE465904-CAB5-498B-B1E5-AF603E4A4654}" sibTransId="{8B53AEBB-B4DC-4F53-AD3D-A4EA542A8DDB}"/>
    <dgm:cxn modelId="{74AB375C-32F1-49A9-A983-3CA45F040304}" type="presOf" srcId="{3A5FC350-809A-420E-B508-F86CFE56F9EC}" destId="{DB54BCDD-FEAA-4C45-8C88-7FC13D2AFB55}" srcOrd="1" destOrd="0" presId="urn:microsoft.com/office/officeart/2005/8/layout/orgChart1"/>
    <dgm:cxn modelId="{F5EF5C63-4872-4E76-AEFF-727F1EFA99EB}" srcId="{70616961-3CAB-4A6F-ABD6-F89EAC9B54B1}" destId="{21197F1B-0BC8-494C-B051-533C288516D4}" srcOrd="0" destOrd="0" parTransId="{AD0D69B8-624E-4110-AC8B-0CF030FD0826}" sibTransId="{A54ADC29-6286-4824-BB60-EE9B365E3933}"/>
    <dgm:cxn modelId="{8E60BE64-2554-4E8F-9E4A-EFED58D3ADCB}" srcId="{FE965841-04E1-444F-B976-1FACF1498245}" destId="{E40B37E3-1031-44AB-AC30-353AFC1FEBE0}" srcOrd="0" destOrd="0" parTransId="{FB16CC43-DDEF-4BE2-9474-2D52117CE695}" sibTransId="{C518E7FA-7F4C-4826-A8EE-9B57904AD12D}"/>
    <dgm:cxn modelId="{9FA8A948-7D75-4366-B855-D10A80ABD8FD}" type="presOf" srcId="{176166B7-1AD9-419F-B43F-D7395DE73958}" destId="{C6758C82-A4AF-43D3-87C2-91E8B51EF3A4}" srcOrd="0" destOrd="0" presId="urn:microsoft.com/office/officeart/2005/8/layout/orgChart1"/>
    <dgm:cxn modelId="{873AE24F-98D3-4324-87AA-0BC2452C4878}" type="presOf" srcId="{70616961-3CAB-4A6F-ABD6-F89EAC9B54B1}" destId="{8D92AC8A-EAA6-440E-A44C-BC8887014636}" srcOrd="1" destOrd="0" presId="urn:microsoft.com/office/officeart/2005/8/layout/orgChart1"/>
    <dgm:cxn modelId="{B9EA0A5A-5811-4536-A90B-1B5C9DF2B73D}" type="presOf" srcId="{AD0D69B8-624E-4110-AC8B-0CF030FD0826}" destId="{835F75F1-6B72-49C0-8059-11DF6D3833F5}" srcOrd="0" destOrd="0" presId="urn:microsoft.com/office/officeart/2005/8/layout/orgChart1"/>
    <dgm:cxn modelId="{05DD497A-363E-41EF-A46D-668787036583}" type="presOf" srcId="{003C9CF6-9CEA-4F0C-AD0C-A9FCC60E84A8}" destId="{0460D61A-47D8-4E66-A412-8727DD9B068E}" srcOrd="1" destOrd="0" presId="urn:microsoft.com/office/officeart/2005/8/layout/orgChart1"/>
    <dgm:cxn modelId="{E1D89A7C-753F-4CD3-827C-15CADCBB7792}" type="presOf" srcId="{E40B37E3-1031-44AB-AC30-353AFC1FEBE0}" destId="{01F4E229-8F2B-42EA-A2D8-3B76100C8DBD}" srcOrd="1" destOrd="0" presId="urn:microsoft.com/office/officeart/2005/8/layout/orgChart1"/>
    <dgm:cxn modelId="{69A8CC7C-5C29-4045-A6CE-DEC4669FE37B}" type="presOf" srcId="{94564E4D-4C54-4D26-A457-93C709F16AA3}" destId="{EBDCF07C-356A-4AE6-9AD6-0496B7AEFEEB}" srcOrd="0" destOrd="0" presId="urn:microsoft.com/office/officeart/2005/8/layout/orgChart1"/>
    <dgm:cxn modelId="{EC860480-7B60-4492-AABC-7F14F4BDDB09}" type="presOf" srcId="{3188FC8E-9FD1-466B-94DD-16005085AE83}" destId="{3A1B6973-9442-4880-B251-237DC77E77DC}" srcOrd="1" destOrd="0" presId="urn:microsoft.com/office/officeart/2005/8/layout/orgChart1"/>
    <dgm:cxn modelId="{BD053D80-9BC7-4E04-BCD6-956BFC743C8A}" type="presOf" srcId="{21197F1B-0BC8-494C-B051-533C288516D4}" destId="{3B3120E9-2578-4302-893B-16F92B698C88}" srcOrd="1" destOrd="0" presId="urn:microsoft.com/office/officeart/2005/8/layout/orgChart1"/>
    <dgm:cxn modelId="{5028338A-5D9E-4562-9D68-C3C1726BBD69}" srcId="{70616961-3CAB-4A6F-ABD6-F89EAC9B54B1}" destId="{FE965841-04E1-444F-B976-1FACF1498245}" srcOrd="1" destOrd="0" parTransId="{6E5DCDA2-A9C1-42FB-B04C-79016636820A}" sibTransId="{7AE0A5A3-0EA6-4CCD-971D-67E28A84AFDB}"/>
    <dgm:cxn modelId="{0B5D8B8E-7505-4184-8752-C8FF3E77A2B1}" type="presOf" srcId="{003C9CF6-9CEA-4F0C-AD0C-A9FCC60E84A8}" destId="{1D468441-9162-423C-890A-1EE79A56B0FE}" srcOrd="0" destOrd="0" presId="urn:microsoft.com/office/officeart/2005/8/layout/orgChart1"/>
    <dgm:cxn modelId="{D9C79890-B9FB-4560-B462-CD5CEAA836AE}" type="presOf" srcId="{91F69EEA-8BC8-4DEA-A12D-94ED96263425}" destId="{58D8161E-A69A-43D5-A7DF-4447C38A787D}" srcOrd="0" destOrd="0" presId="urn:microsoft.com/office/officeart/2005/8/layout/orgChart1"/>
    <dgm:cxn modelId="{6A64239D-3A84-49C8-86C8-2A2495E0FC85}" type="presOf" srcId="{FB16CC43-DDEF-4BE2-9474-2D52117CE695}" destId="{6A346B9D-CA7E-4111-8B95-B64C84E2753E}" srcOrd="0" destOrd="0" presId="urn:microsoft.com/office/officeart/2005/8/layout/orgChart1"/>
    <dgm:cxn modelId="{8986F1AE-AC82-43E8-B3D8-BFAA21724A3C}" type="presOf" srcId="{6E5DCDA2-A9C1-42FB-B04C-79016636820A}" destId="{33EE5E58-D6C6-4E24-BF1C-969A5FD6A277}" srcOrd="0" destOrd="0" presId="urn:microsoft.com/office/officeart/2005/8/layout/orgChart1"/>
    <dgm:cxn modelId="{0B7D6FB9-DB1B-4062-80F2-0DEE8E2596D9}" srcId="{21197F1B-0BC8-494C-B051-533C288516D4}" destId="{003C9CF6-9CEA-4F0C-AD0C-A9FCC60E84A8}" srcOrd="1" destOrd="0" parTransId="{94564E4D-4C54-4D26-A457-93C709F16AA3}" sibTransId="{60B9CABD-ACA7-430E-9051-730C857EE2C0}"/>
    <dgm:cxn modelId="{DADBF2B9-74F5-4F01-B299-8EC8BFA881CA}" type="presOf" srcId="{3A5FC350-809A-420E-B508-F86CFE56F9EC}" destId="{E1EE393F-8641-4D6B-B63A-A168979238BF}" srcOrd="0" destOrd="0" presId="urn:microsoft.com/office/officeart/2005/8/layout/orgChart1"/>
    <dgm:cxn modelId="{C040E5BF-9E2F-4FA2-84F4-CE1FA0A3EF0A}" type="presOf" srcId="{06E34F59-F514-4E94-A81B-D7CA268EAD41}" destId="{EC37E445-08B7-481B-8A71-9679E047E10B}" srcOrd="0" destOrd="0" presId="urn:microsoft.com/office/officeart/2005/8/layout/orgChart1"/>
    <dgm:cxn modelId="{CAE30CC2-1B6A-4E3C-9808-1651CE3E27EC}" srcId="{21197F1B-0BC8-494C-B051-533C288516D4}" destId="{3188FC8E-9FD1-466B-94DD-16005085AE83}" srcOrd="0" destOrd="0" parTransId="{5C42E7A7-4E85-455E-B011-1669A7275624}" sibTransId="{A7A37DC2-A0AB-4390-8625-F3AD5DFB996E}"/>
    <dgm:cxn modelId="{4ED463C8-F8EB-4CBB-94EB-60B3C2855324}" type="presOf" srcId="{E40B37E3-1031-44AB-AC30-353AFC1FEBE0}" destId="{056FBD11-301E-4E08-BB2D-244024B98DBE}" srcOrd="0" destOrd="0" presId="urn:microsoft.com/office/officeart/2005/8/layout/orgChart1"/>
    <dgm:cxn modelId="{52F33EC9-6314-4065-9FCA-D23CD2D68E67}" srcId="{70616961-3CAB-4A6F-ABD6-F89EAC9B54B1}" destId="{2FE7B394-D92C-4802-90F6-8F14C473F1F6}" srcOrd="3" destOrd="0" parTransId="{821E0042-9021-4DC3-B505-188991416569}" sibTransId="{49092274-3B57-4AC7-BA58-7BE003062D09}"/>
    <dgm:cxn modelId="{3ED45DCC-7302-4CC6-BCD7-61222340F4A3}" srcId="{70616961-3CAB-4A6F-ABD6-F89EAC9B54B1}" destId="{3A5FC350-809A-420E-B508-F86CFE56F9EC}" srcOrd="2" destOrd="0" parTransId="{0B0DBA1E-0CDC-4F1B-ACDD-828BA6AEC98E}" sibTransId="{FD968D5E-6217-4805-8B0B-878FAC32FC8B}"/>
    <dgm:cxn modelId="{07495ECF-8175-44E2-BD51-FFDCD1BFB5EE}" type="presOf" srcId="{70616961-3CAB-4A6F-ABD6-F89EAC9B54B1}" destId="{19469F1B-1071-4499-AEE7-48C480D0B929}" srcOrd="0" destOrd="0" presId="urn:microsoft.com/office/officeart/2005/8/layout/orgChart1"/>
    <dgm:cxn modelId="{4F7C0BD1-455E-40B0-A43E-CB2DB888BCCB}" type="presOf" srcId="{D6F12267-5ACB-4918-A932-2EE35059A542}" destId="{638E6231-26D7-4B03-BD0C-0374E5E003D2}" srcOrd="1" destOrd="0" presId="urn:microsoft.com/office/officeart/2005/8/layout/orgChart1"/>
    <dgm:cxn modelId="{5D2A24D1-F598-482E-868E-93550B4F6B3F}" srcId="{2FE7B394-D92C-4802-90F6-8F14C473F1F6}" destId="{06E34F59-F514-4E94-A81B-D7CA268EAD41}" srcOrd="0" destOrd="0" parTransId="{26AC9B98-C77C-4C00-AB44-22618E6DC88E}" sibTransId="{F5246992-DAAC-4A36-A7B6-120E942722A3}"/>
    <dgm:cxn modelId="{A1DCEDD8-B401-4476-B3A5-62CCDB460163}" srcId="{A55E9538-C70F-480F-A041-F26019CA0F29}" destId="{70616961-3CAB-4A6F-ABD6-F89EAC9B54B1}" srcOrd="0" destOrd="0" parTransId="{342937CC-BB4C-4F87-AB79-6B17372A4064}" sibTransId="{C9846F41-CE29-4AC6-96F2-18A62F6E07BE}"/>
    <dgm:cxn modelId="{D11E63DB-A92B-4D9A-A36F-1867F7D74241}" type="presOf" srcId="{A5D48CD2-4518-4505-B18E-CECFAC10C376}" destId="{A2F4E1D3-30E4-4E0D-989D-2B4EF8EB816D}" srcOrd="0" destOrd="0" presId="urn:microsoft.com/office/officeart/2005/8/layout/orgChart1"/>
    <dgm:cxn modelId="{9D9BEEF7-5D6C-4D12-B5BE-DBF88431D416}" type="presOf" srcId="{FE965841-04E1-444F-B976-1FACF1498245}" destId="{CA84C03A-3A7B-4E32-BAFF-68EB69A559B9}" srcOrd="1" destOrd="0" presId="urn:microsoft.com/office/officeart/2005/8/layout/orgChart1"/>
    <dgm:cxn modelId="{C7731AFE-0DAC-4A35-B144-00816CEFE4A9}" type="presOf" srcId="{0B0DBA1E-0CDC-4F1B-ACDD-828BA6AEC98E}" destId="{818AC5D6-F4D0-4580-B032-72BD5EFED5A0}" srcOrd="0" destOrd="0" presId="urn:microsoft.com/office/officeart/2005/8/layout/orgChart1"/>
    <dgm:cxn modelId="{E22DE5FE-16C6-45DE-AF62-6681FD929CD3}" srcId="{3A5FC350-809A-420E-B508-F86CFE56F9EC}" destId="{176166B7-1AD9-419F-B43F-D7395DE73958}" srcOrd="0" destOrd="0" parTransId="{A5D48CD2-4518-4505-B18E-CECFAC10C376}" sibTransId="{37636444-98B7-4BE7-9CBA-5D6C1892F993}"/>
    <dgm:cxn modelId="{D57A3000-5B83-4BE3-B68F-C93468A7F8C1}" type="presParOf" srcId="{376D0E75-E68B-4E43-B2DC-DE2FF9225CA2}" destId="{DEC55474-1144-4FD5-AD23-EB0E95DA5373}" srcOrd="0" destOrd="0" presId="urn:microsoft.com/office/officeart/2005/8/layout/orgChart1"/>
    <dgm:cxn modelId="{30EC5F42-2956-4F5F-AF91-3C3566677D3E}" type="presParOf" srcId="{DEC55474-1144-4FD5-AD23-EB0E95DA5373}" destId="{CB49D5F9-5A14-47AC-83BF-E1B99AE01C27}" srcOrd="0" destOrd="0" presId="urn:microsoft.com/office/officeart/2005/8/layout/orgChart1"/>
    <dgm:cxn modelId="{80533382-04BB-42B8-B165-D60E7925D09A}" type="presParOf" srcId="{CB49D5F9-5A14-47AC-83BF-E1B99AE01C27}" destId="{19469F1B-1071-4499-AEE7-48C480D0B929}" srcOrd="0" destOrd="0" presId="urn:microsoft.com/office/officeart/2005/8/layout/orgChart1"/>
    <dgm:cxn modelId="{DE5BDC98-5A6B-4F67-B97E-E4439BD35AB4}" type="presParOf" srcId="{CB49D5F9-5A14-47AC-83BF-E1B99AE01C27}" destId="{8D92AC8A-EAA6-440E-A44C-BC8887014636}" srcOrd="1" destOrd="0" presId="urn:microsoft.com/office/officeart/2005/8/layout/orgChart1"/>
    <dgm:cxn modelId="{F8D127B3-9CA4-4906-9A29-923F2A0E2497}" type="presParOf" srcId="{DEC55474-1144-4FD5-AD23-EB0E95DA5373}" destId="{2DF92994-2F41-4F96-8574-774DAC9D5D68}" srcOrd="1" destOrd="0" presId="urn:microsoft.com/office/officeart/2005/8/layout/orgChart1"/>
    <dgm:cxn modelId="{FD74F71F-684D-4E40-AE65-C7AB8951F755}" type="presParOf" srcId="{2DF92994-2F41-4F96-8574-774DAC9D5D68}" destId="{835F75F1-6B72-49C0-8059-11DF6D3833F5}" srcOrd="0" destOrd="0" presId="urn:microsoft.com/office/officeart/2005/8/layout/orgChart1"/>
    <dgm:cxn modelId="{CA13B5C5-FBAA-4E21-81F6-5F6669067F11}" type="presParOf" srcId="{2DF92994-2F41-4F96-8574-774DAC9D5D68}" destId="{4C25607C-DCD1-45D1-B4F0-E92C6358DA74}" srcOrd="1" destOrd="0" presId="urn:microsoft.com/office/officeart/2005/8/layout/orgChart1"/>
    <dgm:cxn modelId="{B9D81EBF-BBC0-4740-A14E-1D5E839165E1}" type="presParOf" srcId="{4C25607C-DCD1-45D1-B4F0-E92C6358DA74}" destId="{BFFA24E1-C3BD-4D8F-8A8E-A5A69250A493}" srcOrd="0" destOrd="0" presId="urn:microsoft.com/office/officeart/2005/8/layout/orgChart1"/>
    <dgm:cxn modelId="{FD70DA2E-32D8-40E5-AFAF-9D25C94A1148}" type="presParOf" srcId="{BFFA24E1-C3BD-4D8F-8A8E-A5A69250A493}" destId="{8BADFCBF-D1DC-4E42-979C-F40C472F8488}" srcOrd="0" destOrd="0" presId="urn:microsoft.com/office/officeart/2005/8/layout/orgChart1"/>
    <dgm:cxn modelId="{56149F9D-582C-4EA8-9D61-7F0B4E1B36BC}" type="presParOf" srcId="{BFFA24E1-C3BD-4D8F-8A8E-A5A69250A493}" destId="{3B3120E9-2578-4302-893B-16F92B698C88}" srcOrd="1" destOrd="0" presId="urn:microsoft.com/office/officeart/2005/8/layout/orgChart1"/>
    <dgm:cxn modelId="{DDB24C1F-C8D4-41C2-9A67-BE8E46AA3F08}" type="presParOf" srcId="{4C25607C-DCD1-45D1-B4F0-E92C6358DA74}" destId="{CD9B10F5-9751-49B5-A8BB-62CE31AB50EA}" srcOrd="1" destOrd="0" presId="urn:microsoft.com/office/officeart/2005/8/layout/orgChart1"/>
    <dgm:cxn modelId="{900CD417-72E3-40D1-B435-49EDA6C46C65}" type="presParOf" srcId="{CD9B10F5-9751-49B5-A8BB-62CE31AB50EA}" destId="{9E067C99-5600-452D-937F-38235D5AA502}" srcOrd="0" destOrd="0" presId="urn:microsoft.com/office/officeart/2005/8/layout/orgChart1"/>
    <dgm:cxn modelId="{26BDB585-5A51-45C2-A354-4CE562DD2609}" type="presParOf" srcId="{CD9B10F5-9751-49B5-A8BB-62CE31AB50EA}" destId="{26365B0F-AFE2-4228-A43A-22F448170464}" srcOrd="1" destOrd="0" presId="urn:microsoft.com/office/officeart/2005/8/layout/orgChart1"/>
    <dgm:cxn modelId="{A39DBE73-B6DF-4561-9AB0-F3DC5759C9C7}" type="presParOf" srcId="{26365B0F-AFE2-4228-A43A-22F448170464}" destId="{72A73626-AB86-4602-A49F-39BFDC3D3581}" srcOrd="0" destOrd="0" presId="urn:microsoft.com/office/officeart/2005/8/layout/orgChart1"/>
    <dgm:cxn modelId="{47F1578D-5E82-4D87-A1B7-5F39B749AB94}" type="presParOf" srcId="{72A73626-AB86-4602-A49F-39BFDC3D3581}" destId="{A6C8C1EB-8865-484F-BCE3-7F2107D8B6C3}" srcOrd="0" destOrd="0" presId="urn:microsoft.com/office/officeart/2005/8/layout/orgChart1"/>
    <dgm:cxn modelId="{CD7B2A8D-024A-43AC-9493-0BB001F38B5F}" type="presParOf" srcId="{72A73626-AB86-4602-A49F-39BFDC3D3581}" destId="{3A1B6973-9442-4880-B251-237DC77E77DC}" srcOrd="1" destOrd="0" presId="urn:microsoft.com/office/officeart/2005/8/layout/orgChart1"/>
    <dgm:cxn modelId="{A489F286-2F8B-432E-9894-7F1E2B63A538}" type="presParOf" srcId="{26365B0F-AFE2-4228-A43A-22F448170464}" destId="{EE2D4A51-E0DF-4552-B1AF-F59DB52A2ACC}" srcOrd="1" destOrd="0" presId="urn:microsoft.com/office/officeart/2005/8/layout/orgChart1"/>
    <dgm:cxn modelId="{62A98BC2-2D5B-4CA7-ABE8-BF1416663F20}" type="presParOf" srcId="{26365B0F-AFE2-4228-A43A-22F448170464}" destId="{76855069-8584-426D-AB7C-4236159F7899}" srcOrd="2" destOrd="0" presId="urn:microsoft.com/office/officeart/2005/8/layout/orgChart1"/>
    <dgm:cxn modelId="{529AD485-6540-4133-BCFE-94A875484FC4}" type="presParOf" srcId="{CD9B10F5-9751-49B5-A8BB-62CE31AB50EA}" destId="{EBDCF07C-356A-4AE6-9AD6-0496B7AEFEEB}" srcOrd="2" destOrd="0" presId="urn:microsoft.com/office/officeart/2005/8/layout/orgChart1"/>
    <dgm:cxn modelId="{7B6A103B-5664-4C34-B853-B64519C4C695}" type="presParOf" srcId="{CD9B10F5-9751-49B5-A8BB-62CE31AB50EA}" destId="{590057BC-C7F9-457E-96EA-11114F9C461F}" srcOrd="3" destOrd="0" presId="urn:microsoft.com/office/officeart/2005/8/layout/orgChart1"/>
    <dgm:cxn modelId="{7AB51442-7844-4D45-9EC3-78B4F62BACFE}" type="presParOf" srcId="{590057BC-C7F9-457E-96EA-11114F9C461F}" destId="{7A8D7767-4DE0-4A55-A1E6-D68B12142E4E}" srcOrd="0" destOrd="0" presId="urn:microsoft.com/office/officeart/2005/8/layout/orgChart1"/>
    <dgm:cxn modelId="{6EA7C479-E978-4FD4-A6B5-C82F6219ADD7}" type="presParOf" srcId="{7A8D7767-4DE0-4A55-A1E6-D68B12142E4E}" destId="{1D468441-9162-423C-890A-1EE79A56B0FE}" srcOrd="0" destOrd="0" presId="urn:microsoft.com/office/officeart/2005/8/layout/orgChart1"/>
    <dgm:cxn modelId="{7AE277E7-DD18-42D4-8A73-226B0239DEE2}" type="presParOf" srcId="{7A8D7767-4DE0-4A55-A1E6-D68B12142E4E}" destId="{0460D61A-47D8-4E66-A412-8727DD9B068E}" srcOrd="1" destOrd="0" presId="urn:microsoft.com/office/officeart/2005/8/layout/orgChart1"/>
    <dgm:cxn modelId="{6438DDBB-CC4B-4961-BE30-8E41C5871C06}" type="presParOf" srcId="{590057BC-C7F9-457E-96EA-11114F9C461F}" destId="{BA72BBFD-C668-4A36-BA02-4CEECD72CC6E}" srcOrd="1" destOrd="0" presId="urn:microsoft.com/office/officeart/2005/8/layout/orgChart1"/>
    <dgm:cxn modelId="{0457E70C-FB6D-47E8-8820-F98255CD7F3F}" type="presParOf" srcId="{590057BC-C7F9-457E-96EA-11114F9C461F}" destId="{F38F7845-B556-482F-B709-CCE629FB588B}" srcOrd="2" destOrd="0" presId="urn:microsoft.com/office/officeart/2005/8/layout/orgChart1"/>
    <dgm:cxn modelId="{6B3DC3E2-694C-4D12-8779-E302EABB1FB9}" type="presParOf" srcId="{4C25607C-DCD1-45D1-B4F0-E92C6358DA74}" destId="{C76A93F1-2A41-48AE-B763-79516560615A}" srcOrd="2" destOrd="0" presId="urn:microsoft.com/office/officeart/2005/8/layout/orgChart1"/>
    <dgm:cxn modelId="{0343046B-603F-4575-A592-433EF3748CF2}" type="presParOf" srcId="{2DF92994-2F41-4F96-8574-774DAC9D5D68}" destId="{33EE5E58-D6C6-4E24-BF1C-969A5FD6A277}" srcOrd="2" destOrd="0" presId="urn:microsoft.com/office/officeart/2005/8/layout/orgChart1"/>
    <dgm:cxn modelId="{9E1EF7E0-3DCE-4AE8-9230-9B2E6D2C6D6E}" type="presParOf" srcId="{2DF92994-2F41-4F96-8574-774DAC9D5D68}" destId="{2D38E391-8681-44AD-99AE-ACEFAFA537EB}" srcOrd="3" destOrd="0" presId="urn:microsoft.com/office/officeart/2005/8/layout/orgChart1"/>
    <dgm:cxn modelId="{9E738488-7C1B-4977-B8C3-D3CBBD00D468}" type="presParOf" srcId="{2D38E391-8681-44AD-99AE-ACEFAFA537EB}" destId="{163C6337-1278-4503-9511-87D591204FE6}" srcOrd="0" destOrd="0" presId="urn:microsoft.com/office/officeart/2005/8/layout/orgChart1"/>
    <dgm:cxn modelId="{60E8DB87-B283-40E8-8BE8-6E3E4C7E1139}" type="presParOf" srcId="{163C6337-1278-4503-9511-87D591204FE6}" destId="{79CA2D34-2210-4B8A-A54C-05755DE52FC2}" srcOrd="0" destOrd="0" presId="urn:microsoft.com/office/officeart/2005/8/layout/orgChart1"/>
    <dgm:cxn modelId="{8A28F23A-0F85-4AAD-A2E1-E576605C9736}" type="presParOf" srcId="{163C6337-1278-4503-9511-87D591204FE6}" destId="{CA84C03A-3A7B-4E32-BAFF-68EB69A559B9}" srcOrd="1" destOrd="0" presId="urn:microsoft.com/office/officeart/2005/8/layout/orgChart1"/>
    <dgm:cxn modelId="{214B8347-380B-429C-9183-090657BA3A96}" type="presParOf" srcId="{2D38E391-8681-44AD-99AE-ACEFAFA537EB}" destId="{51897740-1387-41E9-963D-334C6F5767E9}" srcOrd="1" destOrd="0" presId="urn:microsoft.com/office/officeart/2005/8/layout/orgChart1"/>
    <dgm:cxn modelId="{6EC8E825-318B-4DF8-9191-889B9767C3C0}" type="presParOf" srcId="{51897740-1387-41E9-963D-334C6F5767E9}" destId="{6A346B9D-CA7E-4111-8B95-B64C84E2753E}" srcOrd="0" destOrd="0" presId="urn:microsoft.com/office/officeart/2005/8/layout/orgChart1"/>
    <dgm:cxn modelId="{D9D9951E-9029-493A-A607-341DBEF4FD64}" type="presParOf" srcId="{51897740-1387-41E9-963D-334C6F5767E9}" destId="{3FC04528-F745-488C-BA13-59CE1CBC6F90}" srcOrd="1" destOrd="0" presId="urn:microsoft.com/office/officeart/2005/8/layout/orgChart1"/>
    <dgm:cxn modelId="{A08F783B-5CC1-465A-9AAA-50F1D702913D}" type="presParOf" srcId="{3FC04528-F745-488C-BA13-59CE1CBC6F90}" destId="{98749AF1-0E84-491F-9A58-D105049BE13C}" srcOrd="0" destOrd="0" presId="urn:microsoft.com/office/officeart/2005/8/layout/orgChart1"/>
    <dgm:cxn modelId="{52AE6EF6-141E-4469-9954-7F4B7A689FA8}" type="presParOf" srcId="{98749AF1-0E84-491F-9A58-D105049BE13C}" destId="{056FBD11-301E-4E08-BB2D-244024B98DBE}" srcOrd="0" destOrd="0" presId="urn:microsoft.com/office/officeart/2005/8/layout/orgChart1"/>
    <dgm:cxn modelId="{BD2810BF-1EA8-41DB-B120-0793EA1F53CB}" type="presParOf" srcId="{98749AF1-0E84-491F-9A58-D105049BE13C}" destId="{01F4E229-8F2B-42EA-A2D8-3B76100C8DBD}" srcOrd="1" destOrd="0" presId="urn:microsoft.com/office/officeart/2005/8/layout/orgChart1"/>
    <dgm:cxn modelId="{4B0F0016-09E4-4F40-BEF7-DB339A0217A5}" type="presParOf" srcId="{3FC04528-F745-488C-BA13-59CE1CBC6F90}" destId="{90652709-172E-4D75-8566-8F1933A24245}" srcOrd="1" destOrd="0" presId="urn:microsoft.com/office/officeart/2005/8/layout/orgChart1"/>
    <dgm:cxn modelId="{6E55F69A-C8D0-441B-A7C5-D20FB68F3E33}" type="presParOf" srcId="{3FC04528-F745-488C-BA13-59CE1CBC6F90}" destId="{E20A0448-8725-4788-8F45-31B5CE190248}" srcOrd="2" destOrd="0" presId="urn:microsoft.com/office/officeart/2005/8/layout/orgChart1"/>
    <dgm:cxn modelId="{C19AF4B9-B5E3-4F19-8B0A-812A1549FBC3}" type="presParOf" srcId="{51897740-1387-41E9-963D-334C6F5767E9}" destId="{4A43AAE7-F5AD-4C04-841D-D7B849F495F0}" srcOrd="2" destOrd="0" presId="urn:microsoft.com/office/officeart/2005/8/layout/orgChart1"/>
    <dgm:cxn modelId="{4B4C0A93-12B8-415B-98EC-E4011D1144EB}" type="presParOf" srcId="{51897740-1387-41E9-963D-334C6F5767E9}" destId="{1F8B3174-342D-4AFE-B8E7-35CFC47DF152}" srcOrd="3" destOrd="0" presId="urn:microsoft.com/office/officeart/2005/8/layout/orgChart1"/>
    <dgm:cxn modelId="{30437B8A-9D93-4338-AF12-189A3B1676B5}" type="presParOf" srcId="{1F8B3174-342D-4AFE-B8E7-35CFC47DF152}" destId="{BFD7DD51-196E-473A-808F-3E3DCAB9B863}" srcOrd="0" destOrd="0" presId="urn:microsoft.com/office/officeart/2005/8/layout/orgChart1"/>
    <dgm:cxn modelId="{53E3CFCF-85E7-4E9B-B23F-C7D2A6C9178F}" type="presParOf" srcId="{BFD7DD51-196E-473A-808F-3E3DCAB9B863}" destId="{F84671BE-FF3F-413A-BA64-D7ED5C73F108}" srcOrd="0" destOrd="0" presId="urn:microsoft.com/office/officeart/2005/8/layout/orgChart1"/>
    <dgm:cxn modelId="{EE399394-19E3-460F-98C6-5CAE518E9D03}" type="presParOf" srcId="{BFD7DD51-196E-473A-808F-3E3DCAB9B863}" destId="{B3A22E51-3F56-4119-9E27-8AD3B6DC5AA8}" srcOrd="1" destOrd="0" presId="urn:microsoft.com/office/officeart/2005/8/layout/orgChart1"/>
    <dgm:cxn modelId="{16D33FFF-38DB-40A6-ACDF-358336C18D48}" type="presParOf" srcId="{1F8B3174-342D-4AFE-B8E7-35CFC47DF152}" destId="{2138B86F-7403-48A2-BD3D-EC8F26716984}" srcOrd="1" destOrd="0" presId="urn:microsoft.com/office/officeart/2005/8/layout/orgChart1"/>
    <dgm:cxn modelId="{25995A5E-68F1-434F-8695-44571262F2F4}" type="presParOf" srcId="{1F8B3174-342D-4AFE-B8E7-35CFC47DF152}" destId="{B7687DD4-2EA6-414B-95B0-8CC30C0BDE68}" srcOrd="2" destOrd="0" presId="urn:microsoft.com/office/officeart/2005/8/layout/orgChart1"/>
    <dgm:cxn modelId="{D9FEAABB-28DA-4E77-9CC1-ABEC27DB6704}" type="presParOf" srcId="{2D38E391-8681-44AD-99AE-ACEFAFA537EB}" destId="{8A2CF7AA-C2BC-4AA3-8F0E-2C5108CBD041}" srcOrd="2" destOrd="0" presId="urn:microsoft.com/office/officeart/2005/8/layout/orgChart1"/>
    <dgm:cxn modelId="{27AA2EC1-B3E3-4F12-9FA4-ECB61FABA2ED}" type="presParOf" srcId="{2DF92994-2F41-4F96-8574-774DAC9D5D68}" destId="{818AC5D6-F4D0-4580-B032-72BD5EFED5A0}" srcOrd="4" destOrd="0" presId="urn:microsoft.com/office/officeart/2005/8/layout/orgChart1"/>
    <dgm:cxn modelId="{F3597B5D-BCC6-4AA6-A74D-F52BDE9FD1A3}" type="presParOf" srcId="{2DF92994-2F41-4F96-8574-774DAC9D5D68}" destId="{AA35F75C-5675-4E5E-B0F5-DD507409D8C9}" srcOrd="5" destOrd="0" presId="urn:microsoft.com/office/officeart/2005/8/layout/orgChart1"/>
    <dgm:cxn modelId="{9E081E82-C2A3-49BB-8DB0-D02414266926}" type="presParOf" srcId="{AA35F75C-5675-4E5E-B0F5-DD507409D8C9}" destId="{69B645EC-8408-4760-B662-4FFDD12C5B56}" srcOrd="0" destOrd="0" presId="urn:microsoft.com/office/officeart/2005/8/layout/orgChart1"/>
    <dgm:cxn modelId="{1DBCA1D4-CB9E-4DB8-9828-E1ED910BFCDC}" type="presParOf" srcId="{69B645EC-8408-4760-B662-4FFDD12C5B56}" destId="{E1EE393F-8641-4D6B-B63A-A168979238BF}" srcOrd="0" destOrd="0" presId="urn:microsoft.com/office/officeart/2005/8/layout/orgChart1"/>
    <dgm:cxn modelId="{9D1D6A9A-C7EA-4AEE-AC75-186A4D49C749}" type="presParOf" srcId="{69B645EC-8408-4760-B662-4FFDD12C5B56}" destId="{DB54BCDD-FEAA-4C45-8C88-7FC13D2AFB55}" srcOrd="1" destOrd="0" presId="urn:microsoft.com/office/officeart/2005/8/layout/orgChart1"/>
    <dgm:cxn modelId="{899419B1-CEBE-478E-841A-5A28457B5EF3}" type="presParOf" srcId="{AA35F75C-5675-4E5E-B0F5-DD507409D8C9}" destId="{3E9F8D0D-A30B-4B25-9683-A40C065A5A55}" srcOrd="1" destOrd="0" presId="urn:microsoft.com/office/officeart/2005/8/layout/orgChart1"/>
    <dgm:cxn modelId="{399544DC-4FC2-48B9-AC05-CBE740966967}" type="presParOf" srcId="{3E9F8D0D-A30B-4B25-9683-A40C065A5A55}" destId="{A2F4E1D3-30E4-4E0D-989D-2B4EF8EB816D}" srcOrd="0" destOrd="0" presId="urn:microsoft.com/office/officeart/2005/8/layout/orgChart1"/>
    <dgm:cxn modelId="{20E034FF-6EBB-45CC-A243-22B33521D907}" type="presParOf" srcId="{3E9F8D0D-A30B-4B25-9683-A40C065A5A55}" destId="{25E54F3E-5C34-41BD-B922-791306262F2E}" srcOrd="1" destOrd="0" presId="urn:microsoft.com/office/officeart/2005/8/layout/orgChart1"/>
    <dgm:cxn modelId="{6763A454-B1D2-4186-89C5-292F01EF8897}" type="presParOf" srcId="{25E54F3E-5C34-41BD-B922-791306262F2E}" destId="{BC4BCA39-B327-4E15-85A1-D5715F6586A8}" srcOrd="0" destOrd="0" presId="urn:microsoft.com/office/officeart/2005/8/layout/orgChart1"/>
    <dgm:cxn modelId="{3BBB11F7-E73B-4B45-9EF2-1EFEA9CF6931}" type="presParOf" srcId="{BC4BCA39-B327-4E15-85A1-D5715F6586A8}" destId="{C6758C82-A4AF-43D3-87C2-91E8B51EF3A4}" srcOrd="0" destOrd="0" presId="urn:microsoft.com/office/officeart/2005/8/layout/orgChart1"/>
    <dgm:cxn modelId="{2F5931FE-90CA-459C-9FF3-E3C7493294B5}" type="presParOf" srcId="{BC4BCA39-B327-4E15-85A1-D5715F6586A8}" destId="{1D0AEE6A-D144-4684-B4A9-972EE3C15345}" srcOrd="1" destOrd="0" presId="urn:microsoft.com/office/officeart/2005/8/layout/orgChart1"/>
    <dgm:cxn modelId="{1ED7E9B8-5BF5-4773-B5AD-404FF6F3EC59}" type="presParOf" srcId="{25E54F3E-5C34-41BD-B922-791306262F2E}" destId="{18C61C07-64A3-4C8F-9570-31CE0C9FE142}" srcOrd="1" destOrd="0" presId="urn:microsoft.com/office/officeart/2005/8/layout/orgChart1"/>
    <dgm:cxn modelId="{8637349D-D78D-4B21-A5F5-44B3344C2109}" type="presParOf" srcId="{25E54F3E-5C34-41BD-B922-791306262F2E}" destId="{B65F23AC-4C25-4773-9908-FEFF3F4D83BE}" srcOrd="2" destOrd="0" presId="urn:microsoft.com/office/officeart/2005/8/layout/orgChart1"/>
    <dgm:cxn modelId="{DE7A17B7-FC4C-4CC3-8E6D-0CC7DA60469B}" type="presParOf" srcId="{3E9F8D0D-A30B-4B25-9683-A40C065A5A55}" destId="{58D8161E-A69A-43D5-A7DF-4447C38A787D}" srcOrd="2" destOrd="0" presId="urn:microsoft.com/office/officeart/2005/8/layout/orgChart1"/>
    <dgm:cxn modelId="{E8674549-18BB-4AC0-9F12-C55895FD4D9F}" type="presParOf" srcId="{3E9F8D0D-A30B-4B25-9683-A40C065A5A55}" destId="{23DD3358-CFAB-4476-9018-4F92B7F9D3C0}" srcOrd="3" destOrd="0" presId="urn:microsoft.com/office/officeart/2005/8/layout/orgChart1"/>
    <dgm:cxn modelId="{D492BF12-F67E-40ED-B73D-E92B6BC9DBA9}" type="presParOf" srcId="{23DD3358-CFAB-4476-9018-4F92B7F9D3C0}" destId="{F2874866-0F5C-4AB2-8F81-7739BA29F7F6}" srcOrd="0" destOrd="0" presId="urn:microsoft.com/office/officeart/2005/8/layout/orgChart1"/>
    <dgm:cxn modelId="{7CB827E5-B2A1-456B-899B-5C1868865DA2}" type="presParOf" srcId="{F2874866-0F5C-4AB2-8F81-7739BA29F7F6}" destId="{93C4C636-7764-4E61-88B4-05ADD066EEEB}" srcOrd="0" destOrd="0" presId="urn:microsoft.com/office/officeart/2005/8/layout/orgChart1"/>
    <dgm:cxn modelId="{FEE3076A-5557-4C7B-B0F8-CCDB11C289CF}" type="presParOf" srcId="{F2874866-0F5C-4AB2-8F81-7739BA29F7F6}" destId="{638E6231-26D7-4B03-BD0C-0374E5E003D2}" srcOrd="1" destOrd="0" presId="urn:microsoft.com/office/officeart/2005/8/layout/orgChart1"/>
    <dgm:cxn modelId="{98848E90-43A7-4DDB-9C01-B41094F1D7C0}" type="presParOf" srcId="{23DD3358-CFAB-4476-9018-4F92B7F9D3C0}" destId="{897C0D03-691B-414B-89DE-622AB6AD4E5B}" srcOrd="1" destOrd="0" presId="urn:microsoft.com/office/officeart/2005/8/layout/orgChart1"/>
    <dgm:cxn modelId="{C70F3F35-AF5D-448B-AB82-C691DD3887D1}" type="presParOf" srcId="{23DD3358-CFAB-4476-9018-4F92B7F9D3C0}" destId="{19BD91C8-C0B7-48FB-B050-69724A25822B}" srcOrd="2" destOrd="0" presId="urn:microsoft.com/office/officeart/2005/8/layout/orgChart1"/>
    <dgm:cxn modelId="{EFC8DCDF-FDBA-4068-B4A3-202D10CC7C4E}" type="presParOf" srcId="{AA35F75C-5675-4E5E-B0F5-DD507409D8C9}" destId="{F015672C-D80A-4E03-A066-F82D2F949D38}" srcOrd="2" destOrd="0" presId="urn:microsoft.com/office/officeart/2005/8/layout/orgChart1"/>
    <dgm:cxn modelId="{99A00D55-912E-4265-B9D2-EEA6A595644D}" type="presParOf" srcId="{2DF92994-2F41-4F96-8574-774DAC9D5D68}" destId="{F4D92A73-4B6E-411C-B810-A0412A985452}" srcOrd="6" destOrd="0" presId="urn:microsoft.com/office/officeart/2005/8/layout/orgChart1"/>
    <dgm:cxn modelId="{BDDB61BE-8423-4AB3-B679-9C903B575AC4}" type="presParOf" srcId="{2DF92994-2F41-4F96-8574-774DAC9D5D68}" destId="{76D73CD7-835A-45BA-8765-6B41ECDF6CBD}" srcOrd="7" destOrd="0" presId="urn:microsoft.com/office/officeart/2005/8/layout/orgChart1"/>
    <dgm:cxn modelId="{B732AA78-91C9-4F08-9768-B757D287AFD4}" type="presParOf" srcId="{76D73CD7-835A-45BA-8765-6B41ECDF6CBD}" destId="{745C1017-BAFD-456E-9EA7-EDE3412AFC44}" srcOrd="0" destOrd="0" presId="urn:microsoft.com/office/officeart/2005/8/layout/orgChart1"/>
    <dgm:cxn modelId="{FAD6E20B-5845-4F2D-AD28-ED66B418944D}" type="presParOf" srcId="{745C1017-BAFD-456E-9EA7-EDE3412AFC44}" destId="{A2722EEE-F459-40F7-832E-C0EB22C38702}" srcOrd="0" destOrd="0" presId="urn:microsoft.com/office/officeart/2005/8/layout/orgChart1"/>
    <dgm:cxn modelId="{308DCB23-8034-4D76-BA2C-0B85975D2722}" type="presParOf" srcId="{745C1017-BAFD-456E-9EA7-EDE3412AFC44}" destId="{C84AF96E-B02D-4B72-848F-61E5827B7D16}" srcOrd="1" destOrd="0" presId="urn:microsoft.com/office/officeart/2005/8/layout/orgChart1"/>
    <dgm:cxn modelId="{2FF6CDA0-C33A-4323-9F05-D89EC1D576B6}" type="presParOf" srcId="{76D73CD7-835A-45BA-8765-6B41ECDF6CBD}" destId="{E59193FD-54E2-47FC-8B40-65E68E3CCD7A}" srcOrd="1" destOrd="0" presId="urn:microsoft.com/office/officeart/2005/8/layout/orgChart1"/>
    <dgm:cxn modelId="{21299533-FA90-4469-9456-B44929C0E818}" type="presParOf" srcId="{E59193FD-54E2-47FC-8B40-65E68E3CCD7A}" destId="{79076BFE-62FA-4234-8B92-0DD57480B97D}" srcOrd="0" destOrd="0" presId="urn:microsoft.com/office/officeart/2005/8/layout/orgChart1"/>
    <dgm:cxn modelId="{9D926FB4-041F-48EE-BC98-314B8005B958}" type="presParOf" srcId="{E59193FD-54E2-47FC-8B40-65E68E3CCD7A}" destId="{CBEC1D8E-10AA-42A5-BA31-B87DCD5C4EB3}" srcOrd="1" destOrd="0" presId="urn:microsoft.com/office/officeart/2005/8/layout/orgChart1"/>
    <dgm:cxn modelId="{BD432393-23AA-4366-AA34-B7AAC3BC9291}" type="presParOf" srcId="{CBEC1D8E-10AA-42A5-BA31-B87DCD5C4EB3}" destId="{300685F1-CC35-42F4-A520-E37EA9C1D381}" srcOrd="0" destOrd="0" presId="urn:microsoft.com/office/officeart/2005/8/layout/orgChart1"/>
    <dgm:cxn modelId="{FF9E8687-CFEA-4072-9999-6915005928F1}" type="presParOf" srcId="{300685F1-CC35-42F4-A520-E37EA9C1D381}" destId="{EC37E445-08B7-481B-8A71-9679E047E10B}" srcOrd="0" destOrd="0" presId="urn:microsoft.com/office/officeart/2005/8/layout/orgChart1"/>
    <dgm:cxn modelId="{91528274-4F45-445A-A1C2-04888F8B240B}" type="presParOf" srcId="{300685F1-CC35-42F4-A520-E37EA9C1D381}" destId="{D8CD7F84-AF8A-44A7-8D01-B452BEE5C193}" srcOrd="1" destOrd="0" presId="urn:microsoft.com/office/officeart/2005/8/layout/orgChart1"/>
    <dgm:cxn modelId="{B1B68DC6-72CD-4F64-AF5A-DB684CC95896}" type="presParOf" srcId="{CBEC1D8E-10AA-42A5-BA31-B87DCD5C4EB3}" destId="{75CD5D57-EEA8-4B3C-B376-44F7BF21DE55}" srcOrd="1" destOrd="0" presId="urn:microsoft.com/office/officeart/2005/8/layout/orgChart1"/>
    <dgm:cxn modelId="{B411AABC-3D69-4523-9F46-0C6181021118}" type="presParOf" srcId="{CBEC1D8E-10AA-42A5-BA31-B87DCD5C4EB3}" destId="{B9FD0E40-1D9A-490D-91A1-28304AD8152E}" srcOrd="2" destOrd="0" presId="urn:microsoft.com/office/officeart/2005/8/layout/orgChart1"/>
    <dgm:cxn modelId="{88B38275-A891-43E4-8C03-2578EB539557}" type="presParOf" srcId="{76D73CD7-835A-45BA-8765-6B41ECDF6CBD}" destId="{78C693A8-5D85-4B93-9D03-642502E02333}" srcOrd="2" destOrd="0" presId="urn:microsoft.com/office/officeart/2005/8/layout/orgChart1"/>
    <dgm:cxn modelId="{F6F2DB4C-A903-4575-93FC-F03448B01916}" type="presParOf" srcId="{DEC55474-1144-4FD5-AD23-EB0E95DA5373}" destId="{BB4CEE56-E6B8-48F2-87DC-28AEA1C2CC2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8AC5D6-F4D0-4580-B032-72BD5EFED5A0}">
      <dsp:nvSpPr>
        <dsp:cNvPr id="0" name=""/>
        <dsp:cNvSpPr/>
      </dsp:nvSpPr>
      <dsp:spPr>
        <a:xfrm>
          <a:off x="4064000" y="2074089"/>
          <a:ext cx="2875309" cy="499020"/>
        </a:xfrm>
        <a:custGeom>
          <a:avLst/>
          <a:gdLst/>
          <a:ahLst/>
          <a:cxnLst/>
          <a:rect l="0" t="0" r="0" b="0"/>
          <a:pathLst>
            <a:path>
              <a:moveTo>
                <a:pt x="0" y="0"/>
              </a:moveTo>
              <a:lnTo>
                <a:pt x="0" y="249510"/>
              </a:lnTo>
              <a:lnTo>
                <a:pt x="2875309" y="249510"/>
              </a:lnTo>
              <a:lnTo>
                <a:pt x="2875309"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EE5E58-D6C6-4E24-BF1C-969A5FD6A277}">
      <dsp:nvSpPr>
        <dsp:cNvPr id="0" name=""/>
        <dsp:cNvSpPr/>
      </dsp:nvSpPr>
      <dsp:spPr>
        <a:xfrm>
          <a:off x="4018280" y="2074089"/>
          <a:ext cx="91440" cy="499020"/>
        </a:xfrm>
        <a:custGeom>
          <a:avLst/>
          <a:gdLst/>
          <a:ahLst/>
          <a:cxnLst/>
          <a:rect l="0" t="0" r="0" b="0"/>
          <a:pathLst>
            <a:path>
              <a:moveTo>
                <a:pt x="45720" y="0"/>
              </a:moveTo>
              <a:lnTo>
                <a:pt x="45720"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5F75F1-6B72-49C0-8059-11DF6D3833F5}">
      <dsp:nvSpPr>
        <dsp:cNvPr id="0" name=""/>
        <dsp:cNvSpPr/>
      </dsp:nvSpPr>
      <dsp:spPr>
        <a:xfrm>
          <a:off x="1188690" y="2074089"/>
          <a:ext cx="2875309" cy="499020"/>
        </a:xfrm>
        <a:custGeom>
          <a:avLst/>
          <a:gdLst/>
          <a:ahLst/>
          <a:cxnLst/>
          <a:rect l="0" t="0" r="0" b="0"/>
          <a:pathLst>
            <a:path>
              <a:moveTo>
                <a:pt x="2875309" y="0"/>
              </a:moveTo>
              <a:lnTo>
                <a:pt x="2875309" y="249510"/>
              </a:lnTo>
              <a:lnTo>
                <a:pt x="0" y="249510"/>
              </a:lnTo>
              <a:lnTo>
                <a:pt x="0"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469F1B-1071-4499-AEE7-48C480D0B929}">
      <dsp:nvSpPr>
        <dsp:cNvPr id="0" name=""/>
        <dsp:cNvSpPr/>
      </dsp:nvSpPr>
      <dsp:spPr>
        <a:xfrm>
          <a:off x="2465660" y="885944"/>
          <a:ext cx="319667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ro-RO" sz="3300" kern="1200">
              <a:latin typeface="EC Square Sans Pro" panose="020B0506040000020004" pitchFamily="34" charset="0"/>
            </a:rPr>
            <a:t>Antimicrobiene</a:t>
          </a:r>
        </a:p>
      </dsp:txBody>
      <dsp:txXfrm>
        <a:off x="2465660" y="885944"/>
        <a:ext cx="3196679" cy="1188144"/>
      </dsp:txXfrm>
    </dsp:sp>
    <dsp:sp modelId="{8BADFCBF-D1DC-4E42-979C-F40C472F8488}">
      <dsp:nvSpPr>
        <dsp:cNvPr id="0" name=""/>
        <dsp:cNvSpPr/>
      </dsp:nvSpPr>
      <dsp:spPr>
        <a:xfrm>
          <a:off x="54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ro-RO" sz="3500" kern="1200">
              <a:latin typeface="EC Square Sans Pro" panose="020B0506040000020004" pitchFamily="34" charset="0"/>
              <a:ea typeface="+mn-ea"/>
              <a:cs typeface="+mn-cs"/>
            </a:rPr>
            <a:t>Antibiotice</a:t>
          </a:r>
        </a:p>
      </dsp:txBody>
      <dsp:txXfrm>
        <a:off x="545" y="2573109"/>
        <a:ext cx="2376289" cy="1188144"/>
      </dsp:txXfrm>
    </dsp:sp>
    <dsp:sp modelId="{79CA2D34-2210-4B8A-A54C-05755DE52FC2}">
      <dsp:nvSpPr>
        <dsp:cNvPr id="0" name=""/>
        <dsp:cNvSpPr/>
      </dsp:nvSpPr>
      <dsp:spPr>
        <a:xfrm>
          <a:off x="287585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ro-RO" sz="3300" kern="1200">
              <a:latin typeface="EC Square Sans Pro" panose="020B0506040000020004" pitchFamily="34" charset="0"/>
            </a:rPr>
            <a:t>Antifungic, antiprotozoar</a:t>
          </a:r>
        </a:p>
      </dsp:txBody>
      <dsp:txXfrm>
        <a:off x="2875855" y="2573109"/>
        <a:ext cx="2376289" cy="1188144"/>
      </dsp:txXfrm>
    </dsp:sp>
    <dsp:sp modelId="{E1EE393F-8641-4D6B-B63A-A168979238BF}">
      <dsp:nvSpPr>
        <dsp:cNvPr id="0" name=""/>
        <dsp:cNvSpPr/>
      </dsp:nvSpPr>
      <dsp:spPr>
        <a:xfrm>
          <a:off x="575116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ro-RO" sz="3500" kern="1200">
              <a:latin typeface="EC Square Sans Pro" panose="020B0506040000020004" pitchFamily="34" charset="0"/>
              <a:ea typeface="+mn-ea"/>
              <a:cs typeface="+mn-cs"/>
            </a:rPr>
            <a:t>Antiviral</a:t>
          </a:r>
        </a:p>
      </dsp:txBody>
      <dsp:txXfrm>
        <a:off x="5751165" y="2573109"/>
        <a:ext cx="2376289" cy="11881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076BFE-62FA-4234-8B92-0DD57480B97D}">
      <dsp:nvSpPr>
        <dsp:cNvPr id="0" name=""/>
        <dsp:cNvSpPr/>
      </dsp:nvSpPr>
      <dsp:spPr>
        <a:xfrm>
          <a:off x="7833499" y="2454248"/>
          <a:ext cx="303930" cy="932052"/>
        </a:xfrm>
        <a:custGeom>
          <a:avLst/>
          <a:gdLst/>
          <a:ahLst/>
          <a:cxnLst/>
          <a:rect l="0" t="0" r="0" b="0"/>
          <a:pathLst>
            <a:path>
              <a:moveTo>
                <a:pt x="0" y="0"/>
              </a:moveTo>
              <a:lnTo>
                <a:pt x="0" y="932052"/>
              </a:lnTo>
              <a:lnTo>
                <a:pt x="303930" y="932052"/>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D92A73-4B6E-411C-B810-A0412A985452}">
      <dsp:nvSpPr>
        <dsp:cNvPr id="0" name=""/>
        <dsp:cNvSpPr/>
      </dsp:nvSpPr>
      <dsp:spPr>
        <a:xfrm>
          <a:off x="4966424" y="1015645"/>
          <a:ext cx="3677556" cy="425502"/>
        </a:xfrm>
        <a:custGeom>
          <a:avLst/>
          <a:gdLst/>
          <a:ahLst/>
          <a:cxnLst/>
          <a:rect l="0" t="0" r="0" b="0"/>
          <a:pathLst>
            <a:path>
              <a:moveTo>
                <a:pt x="0" y="0"/>
              </a:moveTo>
              <a:lnTo>
                <a:pt x="0" y="212751"/>
              </a:lnTo>
              <a:lnTo>
                <a:pt x="3677556" y="212751"/>
              </a:lnTo>
              <a:lnTo>
                <a:pt x="3677556"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D8161E-A69A-43D5-A7DF-4447C38A787D}">
      <dsp:nvSpPr>
        <dsp:cNvPr id="0" name=""/>
        <dsp:cNvSpPr/>
      </dsp:nvSpPr>
      <dsp:spPr>
        <a:xfrm>
          <a:off x="5381795" y="2454248"/>
          <a:ext cx="303930" cy="2370656"/>
        </a:xfrm>
        <a:custGeom>
          <a:avLst/>
          <a:gdLst/>
          <a:ahLst/>
          <a:cxnLst/>
          <a:rect l="0" t="0" r="0" b="0"/>
          <a:pathLst>
            <a:path>
              <a:moveTo>
                <a:pt x="0" y="0"/>
              </a:moveTo>
              <a:lnTo>
                <a:pt x="0" y="2370656"/>
              </a:lnTo>
              <a:lnTo>
                <a:pt x="303930" y="237065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F4E1D3-30E4-4E0D-989D-2B4EF8EB816D}">
      <dsp:nvSpPr>
        <dsp:cNvPr id="0" name=""/>
        <dsp:cNvSpPr/>
      </dsp:nvSpPr>
      <dsp:spPr>
        <a:xfrm>
          <a:off x="5381795" y="2454248"/>
          <a:ext cx="303930" cy="932052"/>
        </a:xfrm>
        <a:custGeom>
          <a:avLst/>
          <a:gdLst/>
          <a:ahLst/>
          <a:cxnLst/>
          <a:rect l="0" t="0" r="0" b="0"/>
          <a:pathLst>
            <a:path>
              <a:moveTo>
                <a:pt x="0" y="0"/>
              </a:moveTo>
              <a:lnTo>
                <a:pt x="0" y="932052"/>
              </a:lnTo>
              <a:lnTo>
                <a:pt x="303930" y="932052"/>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8AC5D6-F4D0-4580-B032-72BD5EFED5A0}">
      <dsp:nvSpPr>
        <dsp:cNvPr id="0" name=""/>
        <dsp:cNvSpPr/>
      </dsp:nvSpPr>
      <dsp:spPr>
        <a:xfrm>
          <a:off x="4966424" y="1015645"/>
          <a:ext cx="1225852" cy="425502"/>
        </a:xfrm>
        <a:custGeom>
          <a:avLst/>
          <a:gdLst/>
          <a:ahLst/>
          <a:cxnLst/>
          <a:rect l="0" t="0" r="0" b="0"/>
          <a:pathLst>
            <a:path>
              <a:moveTo>
                <a:pt x="0" y="0"/>
              </a:moveTo>
              <a:lnTo>
                <a:pt x="0" y="212751"/>
              </a:lnTo>
              <a:lnTo>
                <a:pt x="1225852" y="212751"/>
              </a:lnTo>
              <a:lnTo>
                <a:pt x="1225852"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A43AAE7-F5AD-4C04-841D-D7B849F495F0}">
      <dsp:nvSpPr>
        <dsp:cNvPr id="0" name=""/>
        <dsp:cNvSpPr/>
      </dsp:nvSpPr>
      <dsp:spPr>
        <a:xfrm>
          <a:off x="2930091" y="2454248"/>
          <a:ext cx="303930" cy="2275890"/>
        </a:xfrm>
        <a:custGeom>
          <a:avLst/>
          <a:gdLst/>
          <a:ahLst/>
          <a:cxnLst/>
          <a:rect l="0" t="0" r="0" b="0"/>
          <a:pathLst>
            <a:path>
              <a:moveTo>
                <a:pt x="0" y="0"/>
              </a:moveTo>
              <a:lnTo>
                <a:pt x="0" y="2275890"/>
              </a:lnTo>
              <a:lnTo>
                <a:pt x="303930" y="227589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346B9D-CA7E-4111-8B95-B64C84E2753E}">
      <dsp:nvSpPr>
        <dsp:cNvPr id="0" name=""/>
        <dsp:cNvSpPr/>
      </dsp:nvSpPr>
      <dsp:spPr>
        <a:xfrm>
          <a:off x="2930091" y="2454248"/>
          <a:ext cx="303930" cy="884670"/>
        </a:xfrm>
        <a:custGeom>
          <a:avLst/>
          <a:gdLst/>
          <a:ahLst/>
          <a:cxnLst/>
          <a:rect l="0" t="0" r="0" b="0"/>
          <a:pathLst>
            <a:path>
              <a:moveTo>
                <a:pt x="0" y="0"/>
              </a:moveTo>
              <a:lnTo>
                <a:pt x="0" y="884670"/>
              </a:lnTo>
              <a:lnTo>
                <a:pt x="303930" y="88467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EE5E58-D6C6-4E24-BF1C-969A5FD6A277}">
      <dsp:nvSpPr>
        <dsp:cNvPr id="0" name=""/>
        <dsp:cNvSpPr/>
      </dsp:nvSpPr>
      <dsp:spPr>
        <a:xfrm>
          <a:off x="3740572" y="1015645"/>
          <a:ext cx="1225852" cy="425502"/>
        </a:xfrm>
        <a:custGeom>
          <a:avLst/>
          <a:gdLst/>
          <a:ahLst/>
          <a:cxnLst/>
          <a:rect l="0" t="0" r="0" b="0"/>
          <a:pathLst>
            <a:path>
              <a:moveTo>
                <a:pt x="1225852" y="0"/>
              </a:moveTo>
              <a:lnTo>
                <a:pt x="1225852" y="212751"/>
              </a:lnTo>
              <a:lnTo>
                <a:pt x="0" y="212751"/>
              </a:lnTo>
              <a:lnTo>
                <a:pt x="0"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DCF07C-356A-4AE6-9AD6-0496B7AEFEEB}">
      <dsp:nvSpPr>
        <dsp:cNvPr id="0" name=""/>
        <dsp:cNvSpPr/>
      </dsp:nvSpPr>
      <dsp:spPr>
        <a:xfrm>
          <a:off x="478387" y="2454248"/>
          <a:ext cx="216459" cy="2346797"/>
        </a:xfrm>
        <a:custGeom>
          <a:avLst/>
          <a:gdLst/>
          <a:ahLst/>
          <a:cxnLst/>
          <a:rect l="0" t="0" r="0" b="0"/>
          <a:pathLst>
            <a:path>
              <a:moveTo>
                <a:pt x="0" y="0"/>
              </a:moveTo>
              <a:lnTo>
                <a:pt x="0" y="2346797"/>
              </a:lnTo>
              <a:lnTo>
                <a:pt x="216459" y="2346797"/>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067C99-5600-452D-937F-38235D5AA502}">
      <dsp:nvSpPr>
        <dsp:cNvPr id="0" name=""/>
        <dsp:cNvSpPr/>
      </dsp:nvSpPr>
      <dsp:spPr>
        <a:xfrm>
          <a:off x="478387" y="2454248"/>
          <a:ext cx="185478" cy="908366"/>
        </a:xfrm>
        <a:custGeom>
          <a:avLst/>
          <a:gdLst/>
          <a:ahLst/>
          <a:cxnLst/>
          <a:rect l="0" t="0" r="0" b="0"/>
          <a:pathLst>
            <a:path>
              <a:moveTo>
                <a:pt x="0" y="0"/>
              </a:moveTo>
              <a:lnTo>
                <a:pt x="0" y="908366"/>
              </a:lnTo>
              <a:lnTo>
                <a:pt x="185478" y="90836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5F75F1-6B72-49C0-8059-11DF6D3833F5}">
      <dsp:nvSpPr>
        <dsp:cNvPr id="0" name=""/>
        <dsp:cNvSpPr/>
      </dsp:nvSpPr>
      <dsp:spPr>
        <a:xfrm>
          <a:off x="1288868" y="1015645"/>
          <a:ext cx="3677556" cy="425502"/>
        </a:xfrm>
        <a:custGeom>
          <a:avLst/>
          <a:gdLst/>
          <a:ahLst/>
          <a:cxnLst/>
          <a:rect l="0" t="0" r="0" b="0"/>
          <a:pathLst>
            <a:path>
              <a:moveTo>
                <a:pt x="3677556" y="0"/>
              </a:moveTo>
              <a:lnTo>
                <a:pt x="3677556" y="212751"/>
              </a:lnTo>
              <a:lnTo>
                <a:pt x="0" y="212751"/>
              </a:lnTo>
              <a:lnTo>
                <a:pt x="0"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469F1B-1071-4499-AEE7-48C480D0B929}">
      <dsp:nvSpPr>
        <dsp:cNvPr id="0" name=""/>
        <dsp:cNvSpPr/>
      </dsp:nvSpPr>
      <dsp:spPr>
        <a:xfrm>
          <a:off x="2256764" y="2544"/>
          <a:ext cx="5419319" cy="1013100"/>
        </a:xfrm>
        <a:prstGeom prst="rect">
          <a:avLst/>
        </a:prstGeom>
        <a:solidFill>
          <a:srgbClr val="003399"/>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ro-RO" sz="3200" b="1" kern="1200">
              <a:solidFill>
                <a:schemeClr val="bg1"/>
              </a:solidFill>
              <a:latin typeface="EC Square Sans Pro" panose="020B0506040000020004" pitchFamily="34" charset="0"/>
            </a:rPr>
            <a:t>Modalități de utilizare antimicrobiană</a:t>
          </a:r>
        </a:p>
      </dsp:txBody>
      <dsp:txXfrm>
        <a:off x="2256764" y="2544"/>
        <a:ext cx="5419319" cy="1013100"/>
      </dsp:txXfrm>
    </dsp:sp>
    <dsp:sp modelId="{8BADFCBF-D1DC-4E42-979C-F40C472F8488}">
      <dsp:nvSpPr>
        <dsp:cNvPr id="0" name=""/>
        <dsp:cNvSpPr/>
      </dsp:nvSpPr>
      <dsp:spPr>
        <a:xfrm>
          <a:off x="275767"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ro-RO" sz="2400" kern="1200">
              <a:latin typeface="EC Square Sans Pro"/>
            </a:rPr>
            <a:t>Preventiv (profilaxie)</a:t>
          </a:r>
        </a:p>
      </dsp:txBody>
      <dsp:txXfrm>
        <a:off x="275767" y="1441147"/>
        <a:ext cx="2026201" cy="1013100"/>
      </dsp:txXfrm>
    </dsp:sp>
    <dsp:sp modelId="{A6C8C1EB-8865-484F-BCE3-7F2107D8B6C3}">
      <dsp:nvSpPr>
        <dsp:cNvPr id="0" name=""/>
        <dsp:cNvSpPr/>
      </dsp:nvSpPr>
      <dsp:spPr>
        <a:xfrm>
          <a:off x="663866" y="2856064"/>
          <a:ext cx="1526844"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ro-RO" sz="1200" kern="1200">
              <a:latin typeface="EC Square Sans Pro"/>
            </a:rPr>
            <a:t>NUMAI pentru cazuri excepționale (când riscul de infecție este foarte mare sau are consecințe grave)</a:t>
          </a:r>
        </a:p>
      </dsp:txBody>
      <dsp:txXfrm>
        <a:off x="663866" y="2856064"/>
        <a:ext cx="1526844" cy="1013100"/>
      </dsp:txXfrm>
    </dsp:sp>
    <dsp:sp modelId="{1D468441-9162-423C-890A-1EE79A56B0FE}">
      <dsp:nvSpPr>
        <dsp:cNvPr id="0" name=""/>
        <dsp:cNvSpPr/>
      </dsp:nvSpPr>
      <dsp:spPr>
        <a:xfrm>
          <a:off x="694846" y="4294495"/>
          <a:ext cx="1504981"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50" tIns="6350" rIns="6350" bIns="6350" numCol="1" spcCol="1270" anchor="ctr" anchorCtr="0">
          <a:noAutofit/>
        </a:bodyPr>
        <a:lstStyle/>
        <a:p>
          <a:pPr marL="0" lvl="0" indent="0" algn="ctr" defTabSz="444500" rtl="0">
            <a:lnSpc>
              <a:spcPct val="90000"/>
            </a:lnSpc>
            <a:spcBef>
              <a:spcPct val="0"/>
            </a:spcBef>
            <a:spcAft>
              <a:spcPct val="35000"/>
            </a:spcAft>
            <a:buNone/>
          </a:pPr>
          <a:r>
            <a:rPr lang="ro-RO" sz="1000">
              <a:solidFill>
                <a:srgbClr val="003399">
                  <a:hueOff val="0"/>
                  <a:satOff val="0"/>
                  <a:lumOff val="0"/>
                  <a:alphaOff val="0"/>
                </a:srgbClr>
              </a:solidFill>
              <a:latin typeface="EC Square Sans Pro"/>
              <a:ea typeface="+mn-ea"/>
              <a:cs typeface="+mn-cs"/>
            </a:rPr>
            <a:t>Tratamentul cu antibiotice </a:t>
          </a:r>
          <a:r>
            <a:rPr lang="ro-RO" sz="1000" b="1">
              <a:solidFill>
                <a:srgbClr val="003399">
                  <a:hueOff val="0"/>
                  <a:satOff val="0"/>
                  <a:lumOff val="0"/>
                  <a:alphaOff val="0"/>
                </a:srgbClr>
              </a:solidFill>
              <a:latin typeface="EC Square Sans Pro"/>
              <a:ea typeface="+mn-ea"/>
              <a:cs typeface="+mn-cs"/>
            </a:rPr>
            <a:t>NUMAI</a:t>
          </a:r>
          <a:r>
            <a:rPr lang="ro-RO" sz="1000">
              <a:solidFill>
                <a:srgbClr val="003399">
                  <a:hueOff val="0"/>
                  <a:satOff val="0"/>
                  <a:lumOff val="0"/>
                  <a:alphaOff val="0"/>
                </a:srgbClr>
              </a:solidFill>
              <a:latin typeface="EC Square Sans Pro"/>
              <a:ea typeface="+mn-ea"/>
              <a:cs typeface="+mn-cs"/>
            </a:rPr>
            <a:t> la animale individuale </a:t>
          </a:r>
        </a:p>
        <a:p>
          <a:pPr marL="0" lvl="0" indent="0" algn="ctr" defTabSz="444500" rtl="0">
            <a:lnSpc>
              <a:spcPct val="90000"/>
            </a:lnSpc>
            <a:spcBef>
              <a:spcPct val="0"/>
            </a:spcBef>
            <a:spcAft>
              <a:spcPct val="35000"/>
            </a:spcAft>
            <a:buNone/>
          </a:pPr>
          <a:r>
            <a:rPr lang="ro-RO" sz="1000">
              <a:solidFill>
                <a:srgbClr val="003399">
                  <a:hueOff val="0"/>
                  <a:satOff val="0"/>
                  <a:lumOff val="0"/>
                  <a:alphaOff val="0"/>
                </a:srgbClr>
              </a:solidFill>
              <a:latin typeface="EC Square Sans Pro"/>
              <a:ea typeface="+mn-ea"/>
              <a:cs typeface="+mn-cs"/>
            </a:rPr>
            <a:t>Alte antimicrobiene </a:t>
          </a:r>
          <a:r>
            <a:rPr lang="ro-RO" sz="1000" b="1">
              <a:solidFill>
                <a:srgbClr val="003399">
                  <a:hueOff val="0"/>
                  <a:satOff val="0"/>
                  <a:lumOff val="0"/>
                  <a:alphaOff val="0"/>
                </a:srgbClr>
              </a:solidFill>
              <a:latin typeface="EC Square Sans Pro"/>
              <a:ea typeface="+mn-ea"/>
              <a:cs typeface="+mn-cs"/>
            </a:rPr>
            <a:t>NUMAI</a:t>
          </a:r>
          <a:r>
            <a:rPr lang="ro-RO" sz="1000">
              <a:solidFill>
                <a:srgbClr val="003399">
                  <a:hueOff val="0"/>
                  <a:satOff val="0"/>
                  <a:lumOff val="0"/>
                  <a:alphaOff val="0"/>
                </a:srgbClr>
              </a:solidFill>
              <a:latin typeface="EC Square Sans Pro"/>
              <a:ea typeface="+mn-ea"/>
              <a:cs typeface="+mn-cs"/>
            </a:rPr>
            <a:t> la un număr restrâns de animale </a:t>
          </a:r>
        </a:p>
        <a:p>
          <a:pPr marL="0" lvl="0" indent="0" algn="ctr" defTabSz="444500" rtl="0">
            <a:lnSpc>
              <a:spcPct val="90000"/>
            </a:lnSpc>
            <a:spcBef>
              <a:spcPct val="0"/>
            </a:spcBef>
            <a:spcAft>
              <a:spcPct val="35000"/>
            </a:spcAft>
            <a:buNone/>
          </a:pPr>
          <a:endParaRPr lang="LID4096" sz="1000" strike="sngStrike" kern="1200" dirty="0">
            <a:solidFill>
              <a:srgbClr val="FF0000"/>
            </a:solidFill>
            <a:latin typeface="EC Square Sans Pro"/>
          </a:endParaRPr>
        </a:p>
      </dsp:txBody>
      <dsp:txXfrm>
        <a:off x="694846" y="4294495"/>
        <a:ext cx="1504981" cy="1013100"/>
      </dsp:txXfrm>
    </dsp:sp>
    <dsp:sp modelId="{79CA2D34-2210-4B8A-A54C-05755DE52FC2}">
      <dsp:nvSpPr>
        <dsp:cNvPr id="0" name=""/>
        <dsp:cNvSpPr/>
      </dsp:nvSpPr>
      <dsp:spPr>
        <a:xfrm>
          <a:off x="2727471"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rtl="0">
            <a:lnSpc>
              <a:spcPct val="90000"/>
            </a:lnSpc>
            <a:spcBef>
              <a:spcPct val="0"/>
            </a:spcBef>
            <a:spcAft>
              <a:spcPct val="35000"/>
            </a:spcAft>
            <a:buNone/>
          </a:pPr>
          <a:r>
            <a:rPr lang="ro-RO" sz="2400" kern="1200">
              <a:latin typeface="EC Square Sans Pro"/>
            </a:rPr>
            <a:t>Administrare de grup (metafilaxie)</a:t>
          </a:r>
        </a:p>
      </dsp:txBody>
      <dsp:txXfrm>
        <a:off x="2727471" y="1441147"/>
        <a:ext cx="2026201" cy="1013100"/>
      </dsp:txXfrm>
    </dsp:sp>
    <dsp:sp modelId="{056FBD11-301E-4E08-BB2D-244024B98DBE}">
      <dsp:nvSpPr>
        <dsp:cNvPr id="0" name=""/>
        <dsp:cNvSpPr/>
      </dsp:nvSpPr>
      <dsp:spPr>
        <a:xfrm>
          <a:off x="3234021" y="2879750"/>
          <a:ext cx="1560276" cy="918335"/>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ro-RO" sz="1200" kern="1200">
              <a:latin typeface="EC Square Sans Pro" panose="020B0506040000020004" pitchFamily="34" charset="0"/>
            </a:rPr>
            <a:t>NUMAI atunci când riscul de răspândire a unei infecții sau a unei boli infecțioase în grupul de animale este ridicat</a:t>
          </a:r>
        </a:p>
      </dsp:txBody>
      <dsp:txXfrm>
        <a:off x="3234021" y="2879750"/>
        <a:ext cx="1560276" cy="918335"/>
      </dsp:txXfrm>
    </dsp:sp>
    <dsp:sp modelId="{F84671BE-FF3F-413A-BA64-D7ED5C73F108}">
      <dsp:nvSpPr>
        <dsp:cNvPr id="0" name=""/>
        <dsp:cNvSpPr/>
      </dsp:nvSpPr>
      <dsp:spPr>
        <a:xfrm>
          <a:off x="3234021" y="4223588"/>
          <a:ext cx="1560276"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ro-RO" sz="1200" kern="1200">
              <a:latin typeface="EC Square Sans Pro" panose="020B0506040000020004" pitchFamily="34" charset="0"/>
            </a:rPr>
            <a:t>în cazul în care nu sunt disponibile alternative adecvate</a:t>
          </a:r>
        </a:p>
      </dsp:txBody>
      <dsp:txXfrm>
        <a:off x="3234021" y="4223588"/>
        <a:ext cx="1560276" cy="1013100"/>
      </dsp:txXfrm>
    </dsp:sp>
    <dsp:sp modelId="{E1EE393F-8641-4D6B-B63A-A168979238BF}">
      <dsp:nvSpPr>
        <dsp:cNvPr id="0" name=""/>
        <dsp:cNvSpPr/>
      </dsp:nvSpPr>
      <dsp:spPr>
        <a:xfrm>
          <a:off x="5179175"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ro-RO" sz="2400" kern="1200">
              <a:latin typeface="EC Square Sans Pro"/>
            </a:rPr>
            <a:t>Tratament</a:t>
          </a:r>
        </a:p>
      </dsp:txBody>
      <dsp:txXfrm>
        <a:off x="5179175" y="1441147"/>
        <a:ext cx="2026201" cy="1013100"/>
      </dsp:txXfrm>
    </dsp:sp>
    <dsp:sp modelId="{C6758C82-A4AF-43D3-87C2-91E8B51EF3A4}">
      <dsp:nvSpPr>
        <dsp:cNvPr id="0" name=""/>
        <dsp:cNvSpPr/>
      </dsp:nvSpPr>
      <dsp:spPr>
        <a:xfrm>
          <a:off x="5685725" y="2879750"/>
          <a:ext cx="2026201" cy="1013100"/>
        </a:xfrm>
        <a:prstGeom prst="rect">
          <a:avLst/>
        </a:prstGeom>
        <a:solidFill>
          <a:srgbClr val="6BB188"/>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o-RO" sz="1800" kern="1200">
              <a:latin typeface="EC Square Sans Pro" panose="020B0506040000020004" pitchFamily="34" charset="0"/>
            </a:rPr>
            <a:t>Tratament individual</a:t>
          </a:r>
        </a:p>
      </dsp:txBody>
      <dsp:txXfrm>
        <a:off x="5685725" y="2879750"/>
        <a:ext cx="2026201" cy="1013100"/>
      </dsp:txXfrm>
    </dsp:sp>
    <dsp:sp modelId="{93C4C636-7764-4E61-88B4-05ADD066EEEB}">
      <dsp:nvSpPr>
        <dsp:cNvPr id="0" name=""/>
        <dsp:cNvSpPr/>
      </dsp:nvSpPr>
      <dsp:spPr>
        <a:xfrm>
          <a:off x="5685725" y="4318353"/>
          <a:ext cx="2026201" cy="1013100"/>
        </a:xfrm>
        <a:prstGeom prst="rect">
          <a:avLst/>
        </a:prstGeom>
        <a:solidFill>
          <a:srgbClr val="2C747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o-RO" sz="1800" kern="1200">
              <a:solidFill>
                <a:schemeClr val="bg1"/>
              </a:solidFill>
              <a:latin typeface="EC Square Sans Pro" panose="020B0506040000020004" pitchFamily="34" charset="0"/>
            </a:rPr>
            <a:t>Tratament de grup</a:t>
          </a:r>
        </a:p>
      </dsp:txBody>
      <dsp:txXfrm>
        <a:off x="5685725" y="4318353"/>
        <a:ext cx="2026201" cy="1013100"/>
      </dsp:txXfrm>
    </dsp:sp>
    <dsp:sp modelId="{A2722EEE-F459-40F7-832E-C0EB22C38702}">
      <dsp:nvSpPr>
        <dsp:cNvPr id="0" name=""/>
        <dsp:cNvSpPr/>
      </dsp:nvSpPr>
      <dsp:spPr>
        <a:xfrm>
          <a:off x="7630879"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ro-RO" sz="2400" kern="1200">
              <a:latin typeface="EC Square Sans Pro"/>
            </a:rPr>
            <a:t>Promovarea creșterii</a:t>
          </a:r>
        </a:p>
      </dsp:txBody>
      <dsp:txXfrm>
        <a:off x="7630879" y="1441147"/>
        <a:ext cx="2026201" cy="1013100"/>
      </dsp:txXfrm>
    </dsp:sp>
    <dsp:sp modelId="{EC37E445-08B7-481B-8A71-9679E047E10B}">
      <dsp:nvSpPr>
        <dsp:cNvPr id="0" name=""/>
        <dsp:cNvSpPr/>
      </dsp:nvSpPr>
      <dsp:spPr>
        <a:xfrm>
          <a:off x="8137429" y="2879750"/>
          <a:ext cx="2026201"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o-RO" sz="1800" b="1" kern="1200">
              <a:solidFill>
                <a:srgbClr val="C00000"/>
              </a:solidFill>
              <a:latin typeface="EC Square Sans Pro" panose="020B0506040000020004" pitchFamily="34" charset="0"/>
            </a:rPr>
            <a:t>ESTE INTERZIS!</a:t>
          </a:r>
        </a:p>
      </dsp:txBody>
      <dsp:txXfrm>
        <a:off x="8137429" y="2879750"/>
        <a:ext cx="2026201" cy="101310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7FC63987-763A-485C-9FBD-E821D4F2DFEA}" type="datetimeFigureOut">
              <a:rPr lang="es-ES" smtClean="0"/>
              <a:t>07/05/2024</a:t>
            </a:fld>
            <a:endParaRPr lang="es-ES"/>
          </a:p>
        </p:txBody>
      </p:sp>
      <p:sp>
        <p:nvSpPr>
          <p:cNvPr id="4" name="Slide Image Placeholder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13FD84CC-B9D2-4B71-B917-5618B5E60CDC}" type="slidenum">
              <a:rPr lang="es-ES" smtClean="0"/>
              <a:t>‹#›</a:t>
            </a:fld>
            <a:endParaRPr lang="es-ES"/>
          </a:p>
        </p:txBody>
      </p:sp>
    </p:spTree>
    <p:extLst>
      <p:ext uri="{BB962C8B-B14F-4D97-AF65-F5344CB8AC3E}">
        <p14:creationId xmlns:p14="http://schemas.microsoft.com/office/powerpoint/2010/main" val="3727328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1089969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ro-RO"/>
              <a:t>Articolul 114 Utilizarea produselor medicinale pentru speciile </a:t>
            </a:r>
            <a:r>
              <a:rPr lang="ro-RO" b="1"/>
              <a:t>acvatice</a:t>
            </a:r>
            <a:r>
              <a:rPr lang="ro-RO"/>
              <a:t> de la care se obțin produse alimentare 1.  Prin derogare de la articolul 106 alineatul (1), în cazul în care nu există niciun produs medicinal veterinar autorizat într-un stat membru pentru o indicație care vizează o specie de animale acvatice de la care se obțin produse alimentare, medicul veterinar responsabil poate, pe răspunderea sa personală directă și în special pentru a evita provocarea unei suferințe inacceptabile, să trateze animalele în cauză cu următoarele produse medicinale: </a:t>
            </a:r>
          </a:p>
          <a:p>
            <a:pPr marL="228600" indent="-228600">
              <a:buAutoNum type="alphaLcParenBoth"/>
            </a:pPr>
            <a:r>
              <a:rPr lang="ro-RO"/>
              <a:t>un produs medicinal veterinar autorizat în temeiul prezentului regulament </a:t>
            </a:r>
            <a:r>
              <a:rPr lang="ro-RO" b="1"/>
              <a:t>în statul membru relevant sau în alt stat membru</a:t>
            </a:r>
            <a:r>
              <a:rPr lang="ro-RO"/>
              <a:t> pentru a fi utilizat la </a:t>
            </a:r>
            <a:r>
              <a:rPr lang="ro-RO" b="1"/>
              <a:t>aceeași sau la la o altă specie acvatică de la care se obțin produse alimentare </a:t>
            </a:r>
            <a:r>
              <a:rPr lang="ro-RO"/>
              <a:t>și pentru </a:t>
            </a:r>
            <a:r>
              <a:rPr lang="ro-RO" b="1"/>
              <a:t>aceeași indicație sau pentru o altă indicație</a:t>
            </a:r>
            <a:r>
              <a:rPr lang="ro-RO"/>
              <a:t>; </a:t>
            </a:r>
          </a:p>
          <a:p>
            <a:pPr marL="228600" indent="-228600">
              <a:buAutoNum type="alphaLcParenBoth"/>
            </a:pPr>
            <a:r>
              <a:rPr lang="ro-RO"/>
              <a:t>în cazul în care nu există niciun produs medicinal veterinar, menționat la litera (a) de la prezentul alineat, un produs medicinal veterinar autorizat în temeiul prezentului regulament în statul membru relevant sau într-un alt stat membru pentru a fi utilizat la o </a:t>
            </a:r>
            <a:r>
              <a:rPr lang="ro-RO" b="1"/>
              <a:t>specie de animale terestră de la care se obțin produse alimentare </a:t>
            </a:r>
            <a:r>
              <a:rPr lang="ro-RO"/>
              <a:t>care conţine o </a:t>
            </a:r>
            <a:r>
              <a:rPr lang="ro-RO" b="1"/>
              <a:t>substanță prezentă în lista</a:t>
            </a:r>
            <a:r>
              <a:rPr lang="ro-RO"/>
              <a:t> întocmită în conformitate cu alineatul 3; </a:t>
            </a:r>
          </a:p>
          <a:p>
            <a:pPr marL="228600" indent="-228600">
              <a:buAutoNum type="alphaLcParenBoth"/>
            </a:pPr>
            <a:r>
              <a:rPr lang="ro-RO"/>
              <a:t>în cazul în care nu există niciun produs medicinal veterinar dintre cele menționate la litera (a) sau (b) de la prezentul alineat, </a:t>
            </a:r>
            <a:r>
              <a:rPr lang="ro-RO" b="1"/>
              <a:t>un medicament de uz uman </a:t>
            </a:r>
            <a:r>
              <a:rPr lang="ro-RO"/>
              <a:t>autorizat în conformitate cu Directiva 2001/83/CE sau cu Regulamentul (CE) nr. 726/2004 și care conține substanțe prezente în lista întocmită în conformitate cu alineatul 3 din prezentul articol; sau </a:t>
            </a:r>
          </a:p>
          <a:p>
            <a:pPr marL="228600" indent="-228600">
              <a:buAutoNum type="alphaLcParenBoth"/>
            </a:pPr>
            <a:r>
              <a:rPr lang="ro-RO"/>
              <a:t>în cazul în care nu există niciun produs medicinal dintre cele menționate la litera (a), (b) sau (c) de la prezentul alineat, un produs medicinal veterinar </a:t>
            </a:r>
            <a:r>
              <a:rPr lang="ro-RO" b="1"/>
              <a:t>preparat extemporaneu</a:t>
            </a:r>
            <a:r>
              <a:rPr lang="ro-RO"/>
              <a:t> în conformitate cu indicațiile unei prescripții veterinare. </a:t>
            </a:r>
          </a:p>
          <a:p>
            <a:pPr marL="0" indent="0">
              <a:buNone/>
            </a:pPr>
            <a:endParaRPr lang="en-US" dirty="0"/>
          </a:p>
          <a:p>
            <a:pPr marL="0" indent="0">
              <a:buNone/>
            </a:pPr>
            <a:r>
              <a:rPr lang="ro-RO"/>
              <a:t>2.  Prin derogare de la alineatul (1) literele (b) și (c) </a:t>
            </a:r>
            <a:r>
              <a:rPr lang="ro-RO" b="1"/>
              <a:t>și până la întocmirea listei menționate la alineatul (3)</a:t>
            </a:r>
            <a:r>
              <a:rPr lang="ro-RO"/>
              <a:t>, medicul veterinar responsabil poate, pe răspunderea sa personală directă și în special pentru a evita provocarea unei suferințe inacceptabile, să trateze, în mod excepțional, speciile de animale acvatice de la care se obțin produse alimentare dintr-o anumită exploatație cu următoarele produse medicinale: </a:t>
            </a:r>
          </a:p>
          <a:p>
            <a:pPr marL="228600" indent="-228600">
              <a:buAutoNum type="alphaLcParenBoth"/>
            </a:pPr>
            <a:r>
              <a:rPr lang="ro-RO"/>
              <a:t>un produs medicinal veterinar autorizat în temeiul prezentului regulament în </a:t>
            </a:r>
            <a:r>
              <a:rPr lang="ro-RO" b="1"/>
              <a:t>statul membru relevant sau într-un alt stat membru pentru a fi utilizat la o specie de animale terestre de la care se obțin produse alimentare</a:t>
            </a:r>
            <a:r>
              <a:rPr lang="ro-RO"/>
              <a:t>; (b) în cazul în care nu există niciun produs medicinal veterinar, dintre cele menționate la litera (a) de la prezentul alineat, un </a:t>
            </a:r>
            <a:r>
              <a:rPr lang="ro-RO" b="1"/>
              <a:t>medicament de uz uman</a:t>
            </a:r>
            <a:r>
              <a:rPr lang="ro-RO"/>
              <a:t> autorizat în conformitate cu Directiva 2001/83/CE sau cu Regulamentul (CE) nr. 726/2004. </a:t>
            </a:r>
          </a:p>
          <a:p>
            <a:pPr marL="228600" indent="-228600">
              <a:buAutoNum type="alphaLcParenBoth"/>
            </a:pPr>
            <a:endParaRPr lang="en-US" dirty="0"/>
          </a:p>
          <a:p>
            <a:r>
              <a:rPr lang="ro-RO"/>
              <a:t>3. Comisia întocmește, prin intermediul unor acte de punere în aplicare, până la 28 ianuarie 2022, o listă a substanțelor folosite în produsele medicinale veterinare autorizate în Uniune pentru a fi utilizate la speciile de animale terestre de la care se obțin produse alimentare sau a substanțelor conținute în medicamentele de uz uman autorizate în Uniune în conformitate cu Directiva 2001/83/CE sau cu Regulamentul (CE) nr. 726/2004, care pot fi utilizate la specii de animale acvatice de la care se obțin produse alimentare, în conformitate cu alineatul (1) din prezentul articol. Respectivele acte de punere în aplicare se adoptă în conformitate cu procedura de examinare menționată la articolul 145 alineatul (2).</a:t>
            </a:r>
          </a:p>
          <a:p>
            <a:endParaRPr lang="en-US" dirty="0"/>
          </a:p>
          <a:p>
            <a:r>
              <a:rPr lang="ro-RO"/>
              <a:t>4. Cu excepția produselor medicinale veterinare imunologice, atunci când nu sunt disponibile produsele medicinale la care se face referire la alineatele (1) și (2), medicul veterinar responsabil poate, pe răspunderea sa personală directă și în special pentru a evita provocarea unei suferințe inacceptabile, să trateze, în mod excepțional, speciile de animale acvatice de la care se obțin produse alimentare cu un produs medicinal veterinar autorizat într-o țară terță pentru aceeași specie și aceeași indicație.</a:t>
            </a:r>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18</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577138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25F63001-12F0-4728-A742-2BF345E96C8D}" type="slidenum">
              <a:rPr lang="en-GB" smtClean="0"/>
              <a:t>3</a:t>
            </a:fld>
            <a:endParaRPr lang="en-GB"/>
          </a:p>
        </p:txBody>
      </p:sp>
    </p:spTree>
    <p:extLst>
      <p:ext uri="{BB962C8B-B14F-4D97-AF65-F5344CB8AC3E}">
        <p14:creationId xmlns:p14="http://schemas.microsoft.com/office/powerpoint/2010/main" val="1786628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b="0" i="0">
                <a:solidFill>
                  <a:srgbClr val="474747"/>
                </a:solidFill>
                <a:effectLst/>
                <a:latin typeface="Google Sans"/>
              </a:rPr>
              <a:t>Profilaxie: Cuvântul provine din greacă pentru „protecție în avans”, un termen potrivit pentru o măsură luată pentru a preveni o boală sau o altă consecință nedorită. Un profilactic este </a:t>
            </a:r>
            <a:r>
              <a:rPr lang="ro-RO" b="0" i="0">
                <a:solidFill>
                  <a:srgbClr val="040C28"/>
                </a:solidFill>
                <a:effectLst/>
                <a:latin typeface="Google Sans"/>
              </a:rPr>
              <a:t>un medicament sau un </a:t>
            </a:r>
            <a:r>
              <a:rPr lang="ro-RO" b="1" i="0">
                <a:solidFill>
                  <a:srgbClr val="040C28"/>
                </a:solidFill>
                <a:effectLst/>
                <a:latin typeface="Google Sans"/>
              </a:rPr>
              <a:t>tratament conceput și utilizat pentru a preveni apariția unei boli</a:t>
            </a:r>
            <a:r>
              <a:rPr lang="ro-RO" b="0" i="0">
                <a:solidFill>
                  <a:srgbClr val="474747"/>
                </a:solidFill>
                <a:effectLst/>
                <a:latin typeface="Google Sans"/>
              </a:rPr>
              <a:t>, înainte ca boala să fie evidențiată. </a:t>
            </a:r>
          </a:p>
          <a:p>
            <a:pPr marL="0" marR="0" lvl="0" indent="0" algn="l" defTabSz="914400" rtl="0" eaLnBrk="1" fontAlgn="auto" latinLnBrk="0" hangingPunct="1">
              <a:lnSpc>
                <a:spcPct val="100000"/>
              </a:lnSpc>
              <a:spcBef>
                <a:spcPts val="0"/>
              </a:spcBef>
              <a:spcAft>
                <a:spcPts val="0"/>
              </a:spcAft>
              <a:buClrTx/>
              <a:buSzTx/>
              <a:buFontTx/>
              <a:buNone/>
              <a:tabLst/>
              <a:defRPr/>
            </a:pPr>
            <a:r>
              <a:rPr lang="ro-RO" sz="1800" b="0" i="0" u="none" strike="noStrike" baseline="0">
                <a:solidFill>
                  <a:srgbClr val="474747"/>
                </a:solidFill>
                <a:effectLst/>
                <a:latin typeface="Google San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ro-RO" sz="1800" b="0" i="0" u="none" strike="noStrike" baseline="0">
                <a:solidFill>
                  <a:srgbClr val="474747"/>
                </a:solidFill>
                <a:effectLst/>
                <a:latin typeface="Google Sans"/>
              </a:rPr>
              <a:t>În contextul Regulamentului PMV se aplică următoarele definiții: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latin typeface="EUAlbertina"/>
            </a:endParaRPr>
          </a:p>
          <a:p>
            <a:r>
              <a:rPr lang="ro-RO" sz="1800" b="1" i="0" u="none" strike="noStrike" baseline="0">
                <a:solidFill>
                  <a:srgbClr val="19161A"/>
                </a:solidFill>
                <a:latin typeface="EUAlbertina"/>
                <a:ea typeface="+mn-ea"/>
                <a:cs typeface="+mn-cs"/>
              </a:rPr>
              <a:t>Profilaxie” </a:t>
            </a:r>
            <a:r>
              <a:rPr lang="ro-RO" sz="1800" b="0" i="0" u="none" strike="noStrike" baseline="0">
                <a:solidFill>
                  <a:srgbClr val="19161A"/>
                </a:solidFill>
                <a:latin typeface="EUAlbertina"/>
                <a:ea typeface="+mn-ea"/>
                <a:cs typeface="+mn-cs"/>
              </a:rPr>
              <a:t>înseamnă „administrarea unui produs medicinal unui animal sau unui grup de animale înainte de apariția semnelor clinice de boală, în vederea prevenirii apariției unei boli sau a unei infecții”. (</a:t>
            </a:r>
            <a:r>
              <a:rPr lang="ro-RO" sz="1800" b="0" i="0" u="none" strike="noStrike" baseline="0">
                <a:solidFill>
                  <a:srgbClr val="000000"/>
                </a:solidFill>
                <a:latin typeface="EUAlbertina"/>
                <a:ea typeface="+mn-ea"/>
                <a:cs typeface="+mn-cs"/>
              </a:rPr>
              <a:t>Articolul 4 alineatul (16) din Regulamentul (UE) 2019/6).</a:t>
            </a:r>
          </a:p>
          <a:p>
            <a:endParaRPr lang="en-GB" b="0" i="0" dirty="0">
              <a:solidFill>
                <a:srgbClr val="474747"/>
              </a:solidFill>
              <a:effectLst/>
              <a:latin typeface="Googl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o-RO" sz="1800" b="1" i="0" u="none" strike="noStrike" baseline="0">
                <a:solidFill>
                  <a:srgbClr val="19161A"/>
                </a:solidFill>
                <a:latin typeface="EUAlbertina"/>
              </a:rPr>
              <a:t>Metafilaxie” </a:t>
            </a:r>
            <a:r>
              <a:rPr lang="ro-RO" sz="1800" b="0" i="0" u="none" strike="noStrike" baseline="0">
                <a:solidFill>
                  <a:srgbClr val="19161A"/>
                </a:solidFill>
                <a:latin typeface="EUAlbertina"/>
              </a:rPr>
              <a:t>înseamnă „administrarea unui produs medicinal unui grup de animale în urma stabilirii diagnosticului unei boli clinice pentru o parte a grupului, cu scopul tratării animalelor bolnave clinic și controlării răspândirii bolii la animalele aflate în contact apropiat și expuse riscului, care ar putea fi deja infectate subclinic”. (</a:t>
            </a:r>
            <a:r>
              <a:rPr lang="ro-RO" sz="1200" b="0" i="0" u="none" strike="noStrike" baseline="0">
                <a:solidFill>
                  <a:srgbClr val="000000"/>
                </a:solidFill>
                <a:latin typeface="EUAlbertina"/>
              </a:rPr>
              <a:t>Articolul 4 alineatul (15) din Regulamentul (UE) 2019/6).</a:t>
            </a:r>
          </a:p>
          <a:p>
            <a:endParaRPr lang="en-GB" b="0" i="0" dirty="0">
              <a:solidFill>
                <a:srgbClr val="474747"/>
              </a:solidFill>
              <a:effectLst/>
              <a:latin typeface="Googl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o-RO" b="0" i="0">
                <a:solidFill>
                  <a:srgbClr val="474747"/>
                </a:solidFill>
                <a:effectLst/>
                <a:latin typeface="Google Sans"/>
              </a:rPr>
              <a:t>Metafilaxia: </a:t>
            </a:r>
            <a:r>
              <a:rPr lang="ro-RO" b="0" i="0">
                <a:solidFill>
                  <a:srgbClr val="040C28"/>
                </a:solidFill>
                <a:effectLst/>
                <a:latin typeface="Google Sans"/>
              </a:rPr>
              <a:t>Tratamentul administrat unui grup de animale fără semne de boală, care sunt în contact strâns cu alte animale care prezintă semne de boală infecțioasă</a:t>
            </a:r>
          </a:p>
          <a:p>
            <a:pPr marL="0" marR="0" lvl="0" indent="0" algn="l" defTabSz="914400" rtl="0" eaLnBrk="1" fontAlgn="auto" latinLnBrk="0" hangingPunct="1">
              <a:lnSpc>
                <a:spcPct val="100000"/>
              </a:lnSpc>
              <a:spcBef>
                <a:spcPts val="0"/>
              </a:spcBef>
              <a:spcAft>
                <a:spcPts val="0"/>
              </a:spcAft>
              <a:buClrTx/>
              <a:buSzTx/>
              <a:buFontTx/>
              <a:buNone/>
              <a:tabLst/>
              <a:defRPr/>
            </a:pPr>
            <a:r>
              <a:rPr lang="ro-RO" b="0" i="0">
                <a:solidFill>
                  <a:srgbClr val="474747"/>
                </a:solidFill>
                <a:effectLst/>
                <a:latin typeface="Google Sans"/>
              </a:rPr>
              <a:t>Profilaxia/prevenirea și metafilaxia implică administrarea de antimicrobiene animalelor individuale „sănătoase” pentru „prevenirea” infecțiilor, dar </a:t>
            </a:r>
            <a:r>
              <a:rPr lang="ro-RO" b="0" i="0">
                <a:solidFill>
                  <a:srgbClr val="040C28"/>
                </a:solidFill>
                <a:effectLst/>
                <a:latin typeface="Google Sans"/>
              </a:rPr>
              <a:t>pentru profilaxie/prevenire există un „risc” perceput, în timp ce metafilaxia ar putea fi un „pericol” definibil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10</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838339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25F63001-12F0-4728-A742-2BF345E96C8D}" type="slidenum">
              <a:rPr lang="en-GB" smtClean="0"/>
              <a:t>11</a:t>
            </a:fld>
            <a:endParaRPr lang="en-GB"/>
          </a:p>
        </p:txBody>
      </p:sp>
    </p:spTree>
    <p:extLst>
      <p:ext uri="{BB962C8B-B14F-4D97-AF65-F5344CB8AC3E}">
        <p14:creationId xmlns:p14="http://schemas.microsoft.com/office/powerpoint/2010/main" val="22414393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a:t>DISCUTAȚI ultimele două puncte</a:t>
            </a:r>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13</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7323105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ro-RO"/>
              <a:t>Putem verifica dacă un șablon este disponibil în diferite țări și, dacă da, includem șablonul de țară</a:t>
            </a:r>
          </a:p>
          <a:p>
            <a:r>
              <a:rPr lang="ro-RO"/>
              <a:t>RE cutie albastră. Explicați utilizarea în temeiul art. 112-114. </a:t>
            </a:r>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14</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9942510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15</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987108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16</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598514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ro-RO"/>
              <a:t>Articolul 113 Utilizarea produselor medicinale în afara termenilor autorizației de comercializare la speciile de animale terestre de la care se obțin produse alimentare 1. Prin derogare de la articolul 106 alineatul (1), în cazul în care nu există niciun produs medicinal veterinar autorizat într-un stat membru pentru o indicație care vizează o specie de animale terestre de la care se obțin produse alimentare, medicul veterinar responsabil poate, pe răspunderea sa personală directă și în special pentru a evita provocarea unei suferințe inacceptabile, să trateze, în mod excepțional, animalele în cauză cu următoarele produse medicinale: (a) un produs medicinal veterinar autorizat în temeiul prezentului regulament în statul membru relevant sau într-un alt stat membru pentru a fi utilizat la aceeași specie sau la o altă specie de animale terestre de la care se obțin produse alimentare, pentru aceeași indicație sau pentru o altă indicație;(b) în cazul în care nu există niciun produs medicinal veterinar dintre cele menționate la litera (a) de la prezentul alineat, un produs medicinal veterinar autorizat în temeiul prezentului regulament în statul membru relevant pentru a fi utilizat la o specie de animale de la care nu se obțin produse alimentare pentru aceeași indicație; (c) în cazul în care nu există niciun produs medicinal veterinar dintre cele menționate la litera (a) sau (b) de la prezentul alineat, un medicament de uz uman autorizat în conformitate cu Directiva 2001/83/CE sau cu Regulamentul (CE) nr. 726/2004; sau (d) | în cazul în care nu există niciun produs medicinal dintre cele menționate la litera (a), (b) sau (c) de la prezentul alineat, un produs medicinal veterinar preparat extemporaneu, în conformitate cu indicațiile unei prescripții veterinare. 2. Cu excepția cazului produselor medicinale veterinare imunologice, atunci când nu sunt disponibile produsele medicinale la care se face referire la alineatul (1), medicul veterinar responsabil poate, pe răspunderea sa personală directă și în special pentru a evita provocarea unei suferințe inacceptabile, să trateze, în mod excepțional, animale terestre de la care se obțin produse alimentare cu un produs medicinal veterinar autorizat într-o țară terță pentru aceeași specie de animale și cu aceeași indicație. 3. Medicul veterinar poate administra produsul medicinal personal sau, asumându-și răspunderea, poate însărcina o altă persoană să facă acest lucru, în conformitate cu dreptul intern. 4. Substanțele active din punct de vedere farmacologic incluse în produsul medicinal utilizat în conformitate cu alineatele (1) și (2) din prezentul articol sunt permise în conformitate cu Regulamentul (CE) nr. 470/2009, precum și cu orice act adoptat în temeiul acestuia. 5. Prezentul articol se aplică, de asemenea, în cazul în care un produs medicinal veterinar autorizat nu este disponibil în statul membru relevant</a:t>
            </a:r>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17</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62123438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9.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8.jpeg"/><Relationship Id="rId2" Type="http://schemas.openxmlformats.org/officeDocument/2006/relationships/image" Target="../media/image1.png"/><Relationship Id="rId16" Type="http://schemas.openxmlformats.org/officeDocument/2006/relationships/hyperlink" Target="http://www.amrfvtraining.eu/" TargetMode="External"/><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47.png"/><Relationship Id="rId5" Type="http://schemas.openxmlformats.org/officeDocument/2006/relationships/image" Target="../media/image5.png"/><Relationship Id="rId15" Type="http://schemas.openxmlformats.org/officeDocument/2006/relationships/image" Target="../media/image4.png"/><Relationship Id="rId10" Type="http://schemas.openxmlformats.org/officeDocument/2006/relationships/image" Target="../media/image46.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50.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7.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39.png"/><Relationship Id="rId4" Type="http://schemas.openxmlformats.org/officeDocument/2006/relationships/image" Target="../media/image3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a:extLst>
              <a:ext uri="{FF2B5EF4-FFF2-40B4-BE49-F238E27FC236}">
                <a16:creationId xmlns:a16="http://schemas.microsoft.com/office/drawing/2014/main" id="{582D17B3-5A6C-42CA-853B-4103A0708918}"/>
              </a:ext>
            </a:extLst>
          </p:cNvPr>
          <p:cNvPicPr/>
          <p:nvPr userDrawn="1"/>
        </p:nvPicPr>
        <p:blipFill>
          <a:blip r:embed="rId11" cstate="email">
            <a:extLst>
              <a:ext uri="{28A0092B-C50C-407E-A947-70E740481C1C}">
                <a14:useLocalDpi xmlns:a14="http://schemas.microsoft.com/office/drawing/2010/main" val="0"/>
              </a:ext>
            </a:extLst>
          </a:blip>
          <a:srcRect/>
          <a:stretch/>
        </p:blipFill>
        <p:spPr bwMode="auto">
          <a:xfrm>
            <a:off x="8991600" y="5665267"/>
            <a:ext cx="3022600" cy="677670"/>
          </a:xfrm>
          <a:prstGeom prst="rect">
            <a:avLst/>
          </a:prstGeom>
          <a:noFill/>
          <a:ln>
            <a:noFill/>
          </a:ln>
        </p:spPr>
      </p:pic>
    </p:spTree>
    <p:extLst>
      <p:ext uri="{BB962C8B-B14F-4D97-AF65-F5344CB8AC3E}">
        <p14:creationId xmlns:p14="http://schemas.microsoft.com/office/powerpoint/2010/main" val="233806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a:extLst>
              <a:ext uri="{FF2B5EF4-FFF2-40B4-BE49-F238E27FC236}">
                <a16:creationId xmlns:a16="http://schemas.microsoft.com/office/drawing/2014/main" id="{C53E509D-9C05-4F64-B596-3792F76B9CA7}"/>
              </a:ext>
            </a:extLst>
          </p:cNvPr>
          <p:cNvPicPr/>
          <p:nvPr userDrawn="1"/>
        </p:nvPicPr>
        <p:blipFill>
          <a:blip r:embed="rId10" cstate="email">
            <a:extLst>
              <a:ext uri="{28A0092B-C50C-407E-A947-70E740481C1C}">
                <a14:useLocalDpi xmlns:a14="http://schemas.microsoft.com/office/drawing/2010/main" val="0"/>
              </a:ext>
            </a:extLst>
          </a:blip>
          <a:srcRect/>
          <a:stretch/>
        </p:blipFill>
        <p:spPr bwMode="auto">
          <a:xfrm>
            <a:off x="8620809" y="5816469"/>
            <a:ext cx="3418791" cy="766496"/>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2"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3"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4"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6"/>
              </a:rPr>
              <a:t>www.amrfvtraining.eu</a:t>
            </a:r>
            <a:r>
              <a:rPr lang="en-GB" dirty="0">
                <a:latin typeface="EC Square Sans Pro" panose="020B0506040000020004" pitchFamily="34" charset="0"/>
              </a:rPr>
              <a:t>  </a:t>
            </a:r>
          </a:p>
        </p:txBody>
      </p:sp>
    </p:spTree>
    <p:extLst>
      <p:ext uri="{BB962C8B-B14F-4D97-AF65-F5344CB8AC3E}">
        <p14:creationId xmlns:p14="http://schemas.microsoft.com/office/powerpoint/2010/main" val="1616781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3"/>
            <a:ext cx="6044986" cy="1477328"/>
          </a:xfrm>
          <a:prstGeom prst="rect">
            <a:avLst/>
          </a:prstGeom>
          <a:noFill/>
        </p:spPr>
        <p:txBody>
          <a:bodyPr wrap="square" rtlCol="0">
            <a:spAutoFit/>
          </a:bodyPr>
          <a:lstStyle/>
          <a:p>
            <a:pPr algn="l"/>
            <a:r>
              <a:rPr lang="en-GB" sz="2400" noProof="0" dirty="0">
                <a:solidFill>
                  <a:srgbClr val="003399"/>
                </a:solidFill>
                <a:latin typeface="EC Square Sans Pro" panose="020B0506040000020004" pitchFamily="34" charset="0"/>
              </a:rPr>
              <a:t>Hands-on Training for Farmers and Veterinarians: New measures to fight antimicrobial resistance</a:t>
            </a:r>
          </a:p>
          <a:p>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a:extLst>
              <a:ext uri="{FF2B5EF4-FFF2-40B4-BE49-F238E27FC236}">
                <a16:creationId xmlns:a16="http://schemas.microsoft.com/office/drawing/2014/main" id="{1007B104-92BA-4BA5-A656-DA433D20A54C}"/>
              </a:ext>
            </a:extLst>
          </p:cNvPr>
          <p:cNvPicPr/>
          <p:nvPr userDrawn="1"/>
        </p:nvPicPr>
        <p:blipFill>
          <a:blip r:embed="rId4" cstate="email">
            <a:extLst>
              <a:ext uri="{28A0092B-C50C-407E-A947-70E740481C1C}">
                <a14:useLocalDpi xmlns:a14="http://schemas.microsoft.com/office/drawing/2010/main" val="0"/>
              </a:ext>
            </a:extLst>
          </a:blip>
          <a:srcRect/>
          <a:stretch/>
        </p:blipFill>
        <p:spPr bwMode="auto">
          <a:xfrm>
            <a:off x="9829800" y="6190499"/>
            <a:ext cx="2338705" cy="52434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a:extLst>
              <a:ext uri="{FF2B5EF4-FFF2-40B4-BE49-F238E27FC236}">
                <a16:creationId xmlns:a16="http://schemas.microsoft.com/office/drawing/2014/main" id="{5505FB79-408A-43F3-9FF6-95F9DFF43961}"/>
              </a:ext>
            </a:extLst>
          </p:cNvPr>
          <p:cNvPicPr/>
          <p:nvPr userDrawn="1"/>
        </p:nvPicPr>
        <p:blipFill>
          <a:blip r:embed="rId12" cstate="email">
            <a:extLst>
              <a:ext uri="{28A0092B-C50C-407E-A947-70E740481C1C}">
                <a14:useLocalDpi xmlns:a14="http://schemas.microsoft.com/office/drawing/2010/main" val="0"/>
              </a:ext>
            </a:extLst>
          </a:blip>
          <a:srcRect/>
          <a:stretch/>
        </p:blipFill>
        <p:spPr bwMode="auto">
          <a:xfrm>
            <a:off x="9635385" y="6181329"/>
            <a:ext cx="2498935" cy="560264"/>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72855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62" r:id="rId2"/>
    <p:sldLayoutId id="2147483672" r:id="rId3"/>
    <p:sldLayoutId id="2147483663" r:id="rId4"/>
    <p:sldLayoutId id="2147483664"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0.png"/><Relationship Id="rId3" Type="http://schemas.microsoft.com/office/2017/06/relationships/model3d" Target="../media/model3d1.glb"/><Relationship Id="rId7" Type="http://schemas.openxmlformats.org/officeDocument/2006/relationships/image" Target="../media/image55.png"/><Relationship Id="rId12" Type="http://schemas.openxmlformats.org/officeDocument/2006/relationships/image" Target="../media/image59.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4.png"/><Relationship Id="rId11" Type="http://schemas.openxmlformats.org/officeDocument/2006/relationships/image" Target="../media/image58.png"/><Relationship Id="rId5" Type="http://schemas.openxmlformats.org/officeDocument/2006/relationships/image" Target="../media/image53.png"/><Relationship Id="rId15" Type="http://schemas.openxmlformats.org/officeDocument/2006/relationships/image" Target="../media/image62.png"/><Relationship Id="rId10" Type="http://schemas.microsoft.com/office/2017/06/relationships/model3d" Target="../media/model3d2.glb"/><Relationship Id="rId4" Type="http://schemas.openxmlformats.org/officeDocument/2006/relationships/image" Target="../media/image52.png"/><Relationship Id="rId9" Type="http://schemas.openxmlformats.org/officeDocument/2006/relationships/image" Target="../media/image57.png"/><Relationship Id="rId14" Type="http://schemas.openxmlformats.org/officeDocument/2006/relationships/image" Target="../media/image61.png"/></Relationships>
</file>

<file path=ppt/slides/_rels/slide1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r>
              <a:rPr lang="ro-RO"/>
              <a:t>ROMÂNIA</a:t>
            </a:r>
          </a:p>
          <a:p>
            <a:endParaRPr lang="es-ES" dirty="0"/>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r>
              <a:rPr lang="ro-RO"/>
              <a:t>9 și 10 mai 2024</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riángulo rectángulo 59">
            <a:extLst>
              <a:ext uri="{FF2B5EF4-FFF2-40B4-BE49-F238E27FC236}">
                <a16:creationId xmlns:a16="http://schemas.microsoft.com/office/drawing/2014/main" id="{91AE9F8B-591C-471E-9408-F8FA09AFAE7B}"/>
              </a:ext>
            </a:extLst>
          </p:cNvPr>
          <p:cNvSpPr/>
          <p:nvPr/>
        </p:nvSpPr>
        <p:spPr>
          <a:xfrm rot="10800000">
            <a:off x="5350160" y="3677174"/>
            <a:ext cx="5771378" cy="1333943"/>
          </a:xfrm>
          <a:prstGeom prst="rtTriangle">
            <a:avLst/>
          </a:prstGeom>
          <a:solidFill>
            <a:srgbClr val="2C7470">
              <a:alpha val="2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a:ea typeface="+mn-ea"/>
              <a:cs typeface="+mn-cs"/>
            </a:endParaRPr>
          </a:p>
        </p:txBody>
      </p:sp>
      <p:sp>
        <p:nvSpPr>
          <p:cNvPr id="56" name="Triángulo rectángulo 55">
            <a:extLst>
              <a:ext uri="{FF2B5EF4-FFF2-40B4-BE49-F238E27FC236}">
                <a16:creationId xmlns:a16="http://schemas.microsoft.com/office/drawing/2014/main" id="{42E40196-8169-48DF-B4F0-2F231F7F6D01}"/>
              </a:ext>
            </a:extLst>
          </p:cNvPr>
          <p:cNvSpPr/>
          <p:nvPr/>
        </p:nvSpPr>
        <p:spPr>
          <a:xfrm rot="10800000">
            <a:off x="5295410" y="3708720"/>
            <a:ext cx="2857989" cy="641030"/>
          </a:xfrm>
          <a:prstGeom prst="rtTriangle">
            <a:avLst/>
          </a:prstGeom>
          <a:solidFill>
            <a:srgbClr val="6BB289">
              <a:alpha val="2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alibri"/>
              <a:ea typeface="+mn-ea"/>
              <a:cs typeface="+mn-cs"/>
            </a:endParaRPr>
          </a:p>
        </p:txBody>
      </p:sp>
      <p:sp>
        <p:nvSpPr>
          <p:cNvPr id="9" name="CuadroTexto 8">
            <a:extLst>
              <a:ext uri="{FF2B5EF4-FFF2-40B4-BE49-F238E27FC236}">
                <a16:creationId xmlns:a16="http://schemas.microsoft.com/office/drawing/2014/main" id="{32FD83F6-7DFB-4CD5-97B6-20D985066CD1}"/>
              </a:ext>
            </a:extLst>
          </p:cNvPr>
          <p:cNvSpPr txBox="1"/>
          <p:nvPr/>
        </p:nvSpPr>
        <p:spPr>
          <a:xfrm>
            <a:off x="-192897" y="342612"/>
            <a:ext cx="11441480"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2400" b="1" i="0" u="none" strike="noStrike" cap="none" normalizeH="0" baseline="0" noProof="0">
                <a:ln>
                  <a:noFill/>
                </a:ln>
                <a:solidFill>
                  <a:srgbClr val="003399"/>
                </a:solidFill>
                <a:effectLst/>
                <a:uLnTx/>
                <a:uFillTx/>
              </a:rPr>
              <a:t>Utilizări ale antimicrobienelor, altele decât pentru tratarea animalelor bolnave</a:t>
            </a:r>
          </a:p>
        </p:txBody>
      </p:sp>
      <mc:AlternateContent xmlns:mc="http://schemas.openxmlformats.org/markup-compatibility/2006">
        <mc:Choice xmlns:am3d="http://schemas.microsoft.com/office/drawing/2017/model3d" Requires="am3d">
          <p:graphicFrame>
            <p:nvGraphicFramePr>
              <p:cNvPr id="19" name="Modelo 3D 18" descr="Cápsula de píldoras farmacéuticas">
                <a:extLst>
                  <a:ext uri="{FF2B5EF4-FFF2-40B4-BE49-F238E27FC236}">
                    <a16:creationId xmlns:a16="http://schemas.microsoft.com/office/drawing/2014/main" id="{25A67109-4508-4993-8ECF-D4E9A050941C}"/>
                  </a:ext>
                </a:extLst>
              </p:cNvPr>
              <p:cNvGraphicFramePr>
                <a:graphicFrameLocks noChangeAspect="1"/>
              </p:cNvGraphicFramePr>
              <p:nvPr/>
            </p:nvGraphicFramePr>
            <p:xfrm rot="16409527" flipV="1">
              <a:off x="3277647" y="4927491"/>
              <a:ext cx="102590" cy="306525"/>
            </p:xfrm>
            <a:graphic>
              <a:graphicData uri="http://schemas.microsoft.com/office/drawing/2017/model3d">
                <am3d:model3d r:embed="rId3">
                  <am3d:spPr>
                    <a:xfrm rot="16409527" flipV="1">
                      <a:off x="0" y="0"/>
                      <a:ext cx="102590" cy="30652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414474" ay="2553103" az="5378643"/>
                    <am3d:postTrans dx="0" dy="0" dz="0"/>
                  </am3d:trans>
                  <am3d:raster rName="Office3DRenderer" rVer="16.0.8326">
                    <am3d:blip r:embed="rId4"/>
                  </am3d:raster>
                  <am3d:objViewport viewportSz="3191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9" name="Modelo 3D 18" descr="Cápsula de píldoras farmacéuticas">
                <a:extLst>
                  <a:ext uri="{FF2B5EF4-FFF2-40B4-BE49-F238E27FC236}">
                    <a16:creationId xmlns:a16="http://schemas.microsoft.com/office/drawing/2014/main" id="{25A67109-4508-4993-8ECF-D4E9A050941C}"/>
                  </a:ext>
                </a:extLst>
              </p:cNvPr>
              <p:cNvPicPr>
                <a:picLocks noGrp="1" noRot="1" noChangeAspect="1" noMove="1" noResize="1" noEditPoints="1" noAdjustHandles="1" noChangeArrowheads="1" noChangeShapeType="1" noCrop="1"/>
              </p:cNvPicPr>
              <p:nvPr/>
            </p:nvPicPr>
            <p:blipFill>
              <a:blip r:embed="rId4"/>
              <a:stretch>
                <a:fillRect/>
              </a:stretch>
            </p:blipFill>
            <p:spPr>
              <a:xfrm rot="16409527" flipV="1">
                <a:off x="3277647" y="4927491"/>
                <a:ext cx="102590" cy="30652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4" name="Modelo 3D 23" descr="Cápsula de píldoras farmacéuticas">
                <a:extLst>
                  <a:ext uri="{FF2B5EF4-FFF2-40B4-BE49-F238E27FC236}">
                    <a16:creationId xmlns:a16="http://schemas.microsoft.com/office/drawing/2014/main" id="{0F5CA763-838D-4CA0-B272-D103BD378B99}"/>
                  </a:ext>
                </a:extLst>
              </p:cNvPr>
              <p:cNvGraphicFramePr>
                <a:graphicFrameLocks noChangeAspect="1"/>
              </p:cNvGraphicFramePr>
              <p:nvPr/>
            </p:nvGraphicFramePr>
            <p:xfrm rot="11636975" flipV="1">
              <a:off x="776390" y="5485663"/>
              <a:ext cx="207093" cy="402681"/>
            </p:xfrm>
            <a:graphic>
              <a:graphicData uri="http://schemas.microsoft.com/office/drawing/2017/model3d">
                <am3d:model3d r:embed="rId3">
                  <am3d:spPr>
                    <a:xfrm rot="11636975" flipV="1">
                      <a:off x="0" y="0"/>
                      <a:ext cx="207093" cy="40268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5"/>
                  </am3d:raster>
                  <am3d:objViewport viewportSz="41418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4" name="Modelo 3D 23" descr="Cápsula de píldoras farmacéuticas">
                <a:extLst>
                  <a:ext uri="{FF2B5EF4-FFF2-40B4-BE49-F238E27FC236}">
                    <a16:creationId xmlns:a16="http://schemas.microsoft.com/office/drawing/2014/main" id="{0F5CA763-838D-4CA0-B272-D103BD378B99}"/>
                  </a:ext>
                </a:extLst>
              </p:cNvPr>
              <p:cNvPicPr>
                <a:picLocks noGrp="1" noRot="1" noChangeAspect="1" noMove="1" noResize="1" noEditPoints="1" noAdjustHandles="1" noChangeArrowheads="1" noChangeShapeType="1" noCrop="1"/>
              </p:cNvPicPr>
              <p:nvPr/>
            </p:nvPicPr>
            <p:blipFill>
              <a:blip r:embed="rId5"/>
              <a:stretch>
                <a:fillRect/>
              </a:stretch>
            </p:blipFill>
            <p:spPr>
              <a:xfrm rot="11636975" flipV="1">
                <a:off x="776390" y="5485663"/>
                <a:ext cx="207093" cy="40268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5" name="Modelo 3D 24" descr="Cápsula de píldoras farmacéuticas">
                <a:extLst>
                  <a:ext uri="{FF2B5EF4-FFF2-40B4-BE49-F238E27FC236}">
                    <a16:creationId xmlns:a16="http://schemas.microsoft.com/office/drawing/2014/main" id="{9B7F1961-7602-423B-8261-2EBF725EE4FA}"/>
                  </a:ext>
                </a:extLst>
              </p:cNvPr>
              <p:cNvGraphicFramePr>
                <a:graphicFrameLocks noChangeAspect="1"/>
              </p:cNvGraphicFramePr>
              <p:nvPr/>
            </p:nvGraphicFramePr>
            <p:xfrm rot="2179987">
              <a:off x="9288222" y="4122939"/>
              <a:ext cx="213671" cy="415471"/>
            </p:xfrm>
            <a:graphic>
              <a:graphicData uri="http://schemas.microsoft.com/office/drawing/2017/model3d">
                <am3d:model3d r:embed="rId3">
                  <am3d:spPr>
                    <a:xfrm rot="2179987">
                      <a:off x="0" y="0"/>
                      <a:ext cx="213671" cy="41547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6"/>
                  </am3d:raster>
                  <am3d:objViewport viewportSz="4273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5" name="Modelo 3D 24" descr="Cápsula de píldoras farmacéuticas">
                <a:extLst>
                  <a:ext uri="{FF2B5EF4-FFF2-40B4-BE49-F238E27FC236}">
                    <a16:creationId xmlns:a16="http://schemas.microsoft.com/office/drawing/2014/main" id="{9B7F1961-7602-423B-8261-2EBF725EE4FA}"/>
                  </a:ext>
                </a:extLst>
              </p:cNvPr>
              <p:cNvPicPr>
                <a:picLocks noGrp="1" noRot="1" noChangeAspect="1" noMove="1" noResize="1" noEditPoints="1" noAdjustHandles="1" noChangeArrowheads="1" noChangeShapeType="1" noCrop="1"/>
              </p:cNvPicPr>
              <p:nvPr/>
            </p:nvPicPr>
            <p:blipFill>
              <a:blip r:embed="rId6"/>
              <a:stretch>
                <a:fillRect/>
              </a:stretch>
            </p:blipFill>
            <p:spPr>
              <a:xfrm rot="2179987">
                <a:off x="9288222" y="4122939"/>
                <a:ext cx="213671" cy="41547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6" name="Modelo 3D 25" descr="Cápsula de píldoras farmacéuticas">
                <a:extLst>
                  <a:ext uri="{FF2B5EF4-FFF2-40B4-BE49-F238E27FC236}">
                    <a16:creationId xmlns:a16="http://schemas.microsoft.com/office/drawing/2014/main" id="{85A24FBD-ADB9-4217-B4B3-6CE9C4B90550}"/>
                  </a:ext>
                </a:extLst>
              </p:cNvPr>
              <p:cNvGraphicFramePr>
                <a:graphicFrameLocks noChangeAspect="1"/>
              </p:cNvGraphicFramePr>
              <p:nvPr/>
            </p:nvGraphicFramePr>
            <p:xfrm rot="18607136">
              <a:off x="9235918" y="4842846"/>
              <a:ext cx="206714" cy="401944"/>
            </p:xfrm>
            <a:graphic>
              <a:graphicData uri="http://schemas.microsoft.com/office/drawing/2017/model3d">
                <am3d:model3d r:embed="rId3">
                  <am3d:spPr>
                    <a:xfrm rot="18607136">
                      <a:off x="0" y="0"/>
                      <a:ext cx="206714" cy="401944"/>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7"/>
                  </am3d:raster>
                  <am3d:objViewport viewportSz="41342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6" name="Modelo 3D 25" descr="Cápsula de píldoras farmacéuticas">
                <a:extLst>
                  <a:ext uri="{FF2B5EF4-FFF2-40B4-BE49-F238E27FC236}">
                    <a16:creationId xmlns:a16="http://schemas.microsoft.com/office/drawing/2014/main" id="{85A24FBD-ADB9-4217-B4B3-6CE9C4B90550}"/>
                  </a:ext>
                </a:extLst>
              </p:cNvPr>
              <p:cNvPicPr>
                <a:picLocks noGrp="1" noRot="1" noChangeAspect="1" noMove="1" noResize="1" noEditPoints="1" noAdjustHandles="1" noChangeArrowheads="1" noChangeShapeType="1" noCrop="1"/>
              </p:cNvPicPr>
              <p:nvPr/>
            </p:nvPicPr>
            <p:blipFill>
              <a:blip r:embed="rId7"/>
              <a:stretch>
                <a:fillRect/>
              </a:stretch>
            </p:blipFill>
            <p:spPr>
              <a:xfrm rot="18607136">
                <a:off x="9235918" y="4842846"/>
                <a:ext cx="206714" cy="401944"/>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7" name="Modelo 3D 26" descr="Cápsula de píldoras farmacéuticas">
                <a:extLst>
                  <a:ext uri="{FF2B5EF4-FFF2-40B4-BE49-F238E27FC236}">
                    <a16:creationId xmlns:a16="http://schemas.microsoft.com/office/drawing/2014/main" id="{68F0C326-D0A6-41EC-81C4-56BF599464DB}"/>
                  </a:ext>
                </a:extLst>
              </p:cNvPr>
              <p:cNvGraphicFramePr>
                <a:graphicFrameLocks noChangeAspect="1"/>
              </p:cNvGraphicFramePr>
              <p:nvPr/>
            </p:nvGraphicFramePr>
            <p:xfrm rot="4974280">
              <a:off x="9153109" y="5712450"/>
              <a:ext cx="162018" cy="315035"/>
            </p:xfrm>
            <a:graphic>
              <a:graphicData uri="http://schemas.microsoft.com/office/drawing/2017/model3d">
                <am3d:model3d r:embed="rId3">
                  <am3d:spPr>
                    <a:xfrm rot="4974280">
                      <a:off x="0" y="0"/>
                      <a:ext cx="162018" cy="31503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6" az="6284440"/>
                    <am3d:postTrans dx="0" dy="0" dz="0"/>
                  </am3d:trans>
                  <am3d:raster rName="Office3DRenderer" rVer="16.0.8326">
                    <am3d:blip r:embed="rId8"/>
                  </am3d:raster>
                  <am3d:objViewport viewportSz="32403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7" name="Modelo 3D 26" descr="Cápsula de píldoras farmacéuticas">
                <a:extLst>
                  <a:ext uri="{FF2B5EF4-FFF2-40B4-BE49-F238E27FC236}">
                    <a16:creationId xmlns:a16="http://schemas.microsoft.com/office/drawing/2014/main" id="{68F0C326-D0A6-41EC-81C4-56BF599464DB}"/>
                  </a:ext>
                </a:extLst>
              </p:cNvPr>
              <p:cNvPicPr>
                <a:picLocks noGrp="1" noRot="1" noChangeAspect="1" noMove="1" noResize="1" noEditPoints="1" noAdjustHandles="1" noChangeArrowheads="1" noChangeShapeType="1" noCrop="1"/>
              </p:cNvPicPr>
              <p:nvPr/>
            </p:nvPicPr>
            <p:blipFill>
              <a:blip r:embed="rId8"/>
              <a:stretch>
                <a:fillRect/>
              </a:stretch>
            </p:blipFill>
            <p:spPr>
              <a:xfrm rot="4974280">
                <a:off x="9153109" y="5712450"/>
                <a:ext cx="162018" cy="31503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8" name="Modelo 3D 27" descr="Cápsula de píldoras farmacéuticas">
                <a:extLst>
                  <a:ext uri="{FF2B5EF4-FFF2-40B4-BE49-F238E27FC236}">
                    <a16:creationId xmlns:a16="http://schemas.microsoft.com/office/drawing/2014/main" id="{240C786C-88E7-4932-94B7-6CD5CED9D49A}"/>
                  </a:ext>
                </a:extLst>
              </p:cNvPr>
              <p:cNvGraphicFramePr>
                <a:graphicFrameLocks noChangeAspect="1"/>
              </p:cNvGraphicFramePr>
              <p:nvPr/>
            </p:nvGraphicFramePr>
            <p:xfrm rot="20431456">
              <a:off x="9423302" y="5501900"/>
              <a:ext cx="215908" cy="338460"/>
            </p:xfrm>
            <a:graphic>
              <a:graphicData uri="http://schemas.microsoft.com/office/drawing/2017/model3d">
                <am3d:model3d r:embed="rId3">
                  <am3d:spPr>
                    <a:xfrm rot="20431456">
                      <a:off x="0" y="0"/>
                      <a:ext cx="215908" cy="338460"/>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4781553" ay="1682682" az="6668841"/>
                    <am3d:postTrans dx="0" dy="0" dz="0"/>
                  </am3d:trans>
                  <am3d:raster rName="Office3DRenderer" rVer="16.0.8326">
                    <am3d:blip r:embed="rId9"/>
                  </am3d:raster>
                  <am3d:objViewport viewportSz="34199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8" name="Modelo 3D 27" descr="Cápsula de píldoras farmacéuticas">
                <a:extLst>
                  <a:ext uri="{FF2B5EF4-FFF2-40B4-BE49-F238E27FC236}">
                    <a16:creationId xmlns:a16="http://schemas.microsoft.com/office/drawing/2014/main" id="{240C786C-88E7-4932-94B7-6CD5CED9D49A}"/>
                  </a:ext>
                </a:extLst>
              </p:cNvPr>
              <p:cNvPicPr>
                <a:picLocks noGrp="1" noRot="1" noChangeAspect="1" noMove="1" noResize="1" noEditPoints="1" noAdjustHandles="1" noChangeArrowheads="1" noChangeShapeType="1" noCrop="1"/>
              </p:cNvPicPr>
              <p:nvPr/>
            </p:nvPicPr>
            <p:blipFill>
              <a:blip r:embed="rId9"/>
              <a:stretch>
                <a:fillRect/>
              </a:stretch>
            </p:blipFill>
            <p:spPr>
              <a:xfrm rot="20431456">
                <a:off x="9423302" y="5501900"/>
                <a:ext cx="215908" cy="338460"/>
              </a:xfrm>
              <a:prstGeom prst="rect">
                <a:avLst/>
              </a:prstGeom>
            </p:spPr>
          </p:pic>
        </mc:Fallback>
      </mc:AlternateContent>
      <p:sp>
        <p:nvSpPr>
          <p:cNvPr id="30" name="CuadroTexto 29">
            <a:extLst>
              <a:ext uri="{FF2B5EF4-FFF2-40B4-BE49-F238E27FC236}">
                <a16:creationId xmlns:a16="http://schemas.microsoft.com/office/drawing/2014/main" id="{860330F9-515B-4D50-A325-75EDD009F801}"/>
              </a:ext>
            </a:extLst>
          </p:cNvPr>
          <p:cNvSpPr txBox="1"/>
          <p:nvPr/>
        </p:nvSpPr>
        <p:spPr>
          <a:xfrm>
            <a:off x="380999" y="1303400"/>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1800" b="1" i="0" u="none" strike="noStrike" cap="none" normalizeH="0" baseline="0" noProof="0">
                <a:ln>
                  <a:noFill/>
                </a:ln>
                <a:solidFill>
                  <a:srgbClr val="003399"/>
                </a:solidFill>
                <a:effectLst/>
                <a:uLnTx/>
                <a:uFillTx/>
                <a:latin typeface="EC Square Sans Pro" panose="020B0506040000020004" pitchFamily="34" charset="0"/>
                <a:ea typeface="Montserrat" charset="0"/>
                <a:cs typeface="Montserrat" charset="0"/>
              </a:rPr>
              <a:t>Profilaxie  </a:t>
            </a:r>
          </a:p>
        </p:txBody>
      </p:sp>
      <p:sp>
        <p:nvSpPr>
          <p:cNvPr id="37" name="CuadroTexto 36">
            <a:extLst>
              <a:ext uri="{FF2B5EF4-FFF2-40B4-BE49-F238E27FC236}">
                <a16:creationId xmlns:a16="http://schemas.microsoft.com/office/drawing/2014/main" id="{0566560A-25A2-4D0E-9E0D-3E4FAE343945}"/>
              </a:ext>
            </a:extLst>
          </p:cNvPr>
          <p:cNvSpPr txBox="1"/>
          <p:nvPr/>
        </p:nvSpPr>
        <p:spPr>
          <a:xfrm>
            <a:off x="6934200" y="1319631"/>
            <a:ext cx="3380484"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1800" b="1" i="0" u="none" strike="noStrike" cap="none" normalizeH="0" baseline="0" noProof="0">
                <a:ln>
                  <a:noFill/>
                </a:ln>
                <a:solidFill>
                  <a:srgbClr val="003399"/>
                </a:solidFill>
                <a:effectLst/>
                <a:uLnTx/>
                <a:uFillTx/>
                <a:latin typeface="EC Square Sans Pro" panose="020B0506040000020004" pitchFamily="34" charset="0"/>
                <a:ea typeface="Montserrat" charset="0"/>
                <a:cs typeface="Montserrat" charset="0"/>
              </a:rPr>
              <a:t>Metafilaxie</a:t>
            </a:r>
          </a:p>
        </p:txBody>
      </p:sp>
      <p:sp>
        <p:nvSpPr>
          <p:cNvPr id="43" name="CuadroTexto 42">
            <a:extLst>
              <a:ext uri="{FF2B5EF4-FFF2-40B4-BE49-F238E27FC236}">
                <a16:creationId xmlns:a16="http://schemas.microsoft.com/office/drawing/2014/main" id="{90CD6074-ED78-4578-979A-6E7675342252}"/>
              </a:ext>
            </a:extLst>
          </p:cNvPr>
          <p:cNvSpPr txBox="1"/>
          <p:nvPr/>
        </p:nvSpPr>
        <p:spPr>
          <a:xfrm>
            <a:off x="226689" y="1682750"/>
            <a:ext cx="5031112" cy="1754326"/>
          </a:xfrm>
          <a:prstGeom prst="rect">
            <a:avLst/>
          </a:prstGeom>
          <a:noFill/>
        </p:spPr>
        <p:txBody>
          <a:bodyPr wrap="square">
            <a:spAutoFit/>
          </a:bodyPr>
          <a:lstStyle/>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o-RO" sz="1800" b="0" i="0" u="none" strike="noStrike" cap="none" normalizeH="0" baseline="0" noProof="0">
                <a:ln>
                  <a:noFill/>
                </a:ln>
                <a:solidFill>
                  <a:srgbClr val="003399"/>
                </a:solidFill>
                <a:effectLst/>
                <a:uLnTx/>
                <a:uFillTx/>
                <a:latin typeface="EC Square Sans Pro" panose="020B0506040000020004" pitchFamily="34" charset="0"/>
                <a:ea typeface="Montserrat" charset="0"/>
                <a:cs typeface="Montserrat" charset="0"/>
              </a:rPr>
              <a:t>Când se administrează antimicrobiene animalelor cu risc de infecție sau boală </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3399"/>
              </a:solidFill>
              <a:effectLst/>
              <a:uLnTx/>
              <a:uFillTx/>
              <a:latin typeface="EC Square Sans Pro" panose="020B0506040000020004" pitchFamily="34" charset="0"/>
            </a:endParaRPr>
          </a:p>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o-RO" sz="1800" b="0" i="0" u="none" strike="noStrike" cap="none" normalizeH="0" baseline="0" noProof="0">
                <a:ln>
                  <a:noFill/>
                </a:ln>
                <a:solidFill>
                  <a:srgbClr val="003399"/>
                </a:solidFill>
                <a:effectLst/>
                <a:uLnTx/>
                <a:uFillTx/>
                <a:latin typeface="EC Square Sans Pro" panose="020B0506040000020004" pitchFamily="34" charset="0"/>
              </a:rPr>
              <a:t>O măsură luată pentru menținerea sănătății și prevenirea apariției infecțiilor sau a bolilor</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3399"/>
              </a:solidFill>
              <a:effectLst/>
              <a:uLnTx/>
              <a:uFillTx/>
              <a:latin typeface="EC Square Sans Pro" panose="020B0506040000020004" pitchFamily="34" charset="0"/>
              <a:ea typeface="Montserrat" charset="0"/>
              <a:cs typeface="Montserrat" charset="0"/>
            </a:endParaRPr>
          </a:p>
        </p:txBody>
      </p:sp>
      <p:sp>
        <p:nvSpPr>
          <p:cNvPr id="44" name="CuadroTexto 43">
            <a:extLst>
              <a:ext uri="{FF2B5EF4-FFF2-40B4-BE49-F238E27FC236}">
                <a16:creationId xmlns:a16="http://schemas.microsoft.com/office/drawing/2014/main" id="{F9C3BEC4-BD35-4549-A66D-0FB41E26A6D7}"/>
              </a:ext>
            </a:extLst>
          </p:cNvPr>
          <p:cNvSpPr txBox="1"/>
          <p:nvPr/>
        </p:nvSpPr>
        <p:spPr>
          <a:xfrm>
            <a:off x="5791201" y="1682750"/>
            <a:ext cx="5240248" cy="1754326"/>
          </a:xfrm>
          <a:prstGeom prst="rect">
            <a:avLst/>
          </a:prstGeom>
          <a:noFill/>
        </p:spPr>
        <p:txBody>
          <a:bodyPr wrap="square">
            <a:spAutoFit/>
          </a:bodyPr>
          <a:lstStyle/>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o-RO" sz="1800" b="0" i="0" u="none" strike="noStrike" cap="none" normalizeH="0" baseline="0" noProof="0">
                <a:ln>
                  <a:noFill/>
                </a:ln>
                <a:solidFill>
                  <a:srgbClr val="003399"/>
                </a:solidFill>
                <a:effectLst/>
                <a:uLnTx/>
                <a:uFillTx/>
                <a:latin typeface="EC Square Sans Pro" panose="020B0506040000020004" pitchFamily="34" charset="0"/>
                <a:ea typeface="Montserrat" charset="0"/>
                <a:cs typeface="Montserrat" charset="0"/>
              </a:rPr>
              <a:t>Când se administrează antimicrobiene animalelor cu semne clinice și animalelor clinic sănătoase aparținând aceluiași efectiv sau țarc</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3399"/>
              </a:solidFill>
              <a:effectLst/>
              <a:uLnTx/>
              <a:uFillTx/>
              <a:latin typeface="EC Square Sans Pro" panose="020B0506040000020004" pitchFamily="34" charset="0"/>
            </a:endParaRPr>
          </a:p>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o-RO" sz="1800" b="0" i="0" u="none" strike="noStrike" cap="none" normalizeH="0" baseline="0" noProof="0">
                <a:ln>
                  <a:noFill/>
                </a:ln>
                <a:solidFill>
                  <a:srgbClr val="003399"/>
                </a:solidFill>
                <a:effectLst/>
                <a:uLnTx/>
                <a:uFillTx/>
                <a:latin typeface="EC Square Sans Pro" panose="020B0506040000020004" pitchFamily="34" charset="0"/>
                <a:ea typeface="Montserrat" charset="0"/>
                <a:cs typeface="Montserrat" charset="0"/>
              </a:rPr>
              <a:t>Unele dintre infecții sunt tratate înainte de manifestarea lor clinică</a:t>
            </a:r>
          </a:p>
        </p:txBody>
      </p:sp>
      <p:cxnSp>
        <p:nvCxnSpPr>
          <p:cNvPr id="45" name="Conector recto 44">
            <a:extLst>
              <a:ext uri="{FF2B5EF4-FFF2-40B4-BE49-F238E27FC236}">
                <a16:creationId xmlns:a16="http://schemas.microsoft.com/office/drawing/2014/main" id="{4ADC0DC6-46F8-42C0-A858-F7E4F90907C0}"/>
              </a:ext>
            </a:extLst>
          </p:cNvPr>
          <p:cNvCxnSpPr>
            <a:cxnSpLocks/>
          </p:cNvCxnSpPr>
          <p:nvPr/>
        </p:nvCxnSpPr>
        <p:spPr>
          <a:xfrm>
            <a:off x="244001" y="3683504"/>
            <a:ext cx="10881200" cy="0"/>
          </a:xfrm>
          <a:prstGeom prst="line">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48" name="CuadroTexto 47">
            <a:extLst>
              <a:ext uri="{FF2B5EF4-FFF2-40B4-BE49-F238E27FC236}">
                <a16:creationId xmlns:a16="http://schemas.microsoft.com/office/drawing/2014/main" id="{7010B747-1A6B-4E83-AA56-C77E3B14A187}"/>
              </a:ext>
            </a:extLst>
          </p:cNvPr>
          <p:cNvSpPr txBox="1"/>
          <p:nvPr/>
        </p:nvSpPr>
        <p:spPr>
          <a:xfrm>
            <a:off x="187753" y="3386453"/>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1800" b="1" i="0" u="none" strike="noStrike" cap="none" normalizeH="0" baseline="0" noProof="0">
                <a:ln>
                  <a:noFill/>
                </a:ln>
                <a:solidFill>
                  <a:srgbClr val="6BB188"/>
                </a:solidFill>
                <a:effectLst/>
                <a:uLnTx/>
                <a:uFillTx/>
                <a:latin typeface="EC Square Sans Pro" panose="020B0506040000020004" pitchFamily="34" charset="0"/>
                <a:ea typeface="Montserrat" charset="0"/>
                <a:cs typeface="Montserrat" charset="0"/>
              </a:rPr>
              <a:t>SĂNĂTATE</a:t>
            </a:r>
          </a:p>
        </p:txBody>
      </p:sp>
      <p:sp>
        <p:nvSpPr>
          <p:cNvPr id="49" name="CuadroTexto 48">
            <a:extLst>
              <a:ext uri="{FF2B5EF4-FFF2-40B4-BE49-F238E27FC236}">
                <a16:creationId xmlns:a16="http://schemas.microsoft.com/office/drawing/2014/main" id="{DC43DD83-6147-441B-9544-6E10130F8060}"/>
              </a:ext>
            </a:extLst>
          </p:cNvPr>
          <p:cNvSpPr txBox="1"/>
          <p:nvPr/>
        </p:nvSpPr>
        <p:spPr>
          <a:xfrm>
            <a:off x="6582740" y="3390421"/>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1800" b="1" i="0" u="none" strike="noStrike" cap="none" normalizeH="0" baseline="0" noProof="0">
                <a:ln>
                  <a:noFill/>
                </a:ln>
                <a:solidFill>
                  <a:srgbClr val="2C7470"/>
                </a:solidFill>
                <a:effectLst/>
                <a:uLnTx/>
                <a:uFillTx/>
                <a:latin typeface="EC Square Sans Pro" panose="020B0506040000020004" pitchFamily="34" charset="0"/>
                <a:ea typeface="Montserrat" charset="0"/>
                <a:cs typeface="Montserrat" charset="0"/>
              </a:rPr>
              <a:t>BOALA</a:t>
            </a:r>
          </a:p>
        </p:txBody>
      </p:sp>
      <p:cxnSp>
        <p:nvCxnSpPr>
          <p:cNvPr id="50" name="Conector recto 49">
            <a:extLst>
              <a:ext uri="{FF2B5EF4-FFF2-40B4-BE49-F238E27FC236}">
                <a16:creationId xmlns:a16="http://schemas.microsoft.com/office/drawing/2014/main" id="{05A8B45C-02AE-4837-8A52-BBF28D9B231A}"/>
              </a:ext>
            </a:extLst>
          </p:cNvPr>
          <p:cNvCxnSpPr>
            <a:cxnSpLocks/>
          </p:cNvCxnSpPr>
          <p:nvPr/>
        </p:nvCxnSpPr>
        <p:spPr>
          <a:xfrm>
            <a:off x="5295409" y="794213"/>
            <a:ext cx="43290" cy="5765337"/>
          </a:xfrm>
          <a:prstGeom prst="line">
            <a:avLst/>
          </a:prstGeom>
          <a:ln w="12700"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53" name="CuadroTexto 52">
            <a:extLst>
              <a:ext uri="{FF2B5EF4-FFF2-40B4-BE49-F238E27FC236}">
                <a16:creationId xmlns:a16="http://schemas.microsoft.com/office/drawing/2014/main" id="{72AF69EE-53E3-4D26-8FEA-456E096B71AF}"/>
              </a:ext>
            </a:extLst>
          </p:cNvPr>
          <p:cNvSpPr txBox="1"/>
          <p:nvPr/>
        </p:nvSpPr>
        <p:spPr>
          <a:xfrm>
            <a:off x="3086936" y="3397211"/>
            <a:ext cx="4503525" cy="307777"/>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1400" b="0" i="0" u="none" strike="noStrike" cap="none" normalizeH="0" baseline="0" noProof="0">
                <a:ln>
                  <a:noFill/>
                </a:ln>
                <a:solidFill>
                  <a:srgbClr val="6BB188"/>
                </a:solidFill>
                <a:effectLst/>
                <a:uLnTx/>
                <a:uFillTx/>
                <a:latin typeface="EC Square Sans Pro" panose="020B0506040000020004" pitchFamily="34" charset="0"/>
                <a:ea typeface="Montserrat" charset="0"/>
                <a:cs typeface="Montserrat" charset="0"/>
              </a:rPr>
              <a:t>Începutul bolii infecțioase</a:t>
            </a:r>
          </a:p>
        </p:txBody>
      </p:sp>
      <p:sp>
        <p:nvSpPr>
          <p:cNvPr id="57" name="CuadroTexto 56">
            <a:extLst>
              <a:ext uri="{FF2B5EF4-FFF2-40B4-BE49-F238E27FC236}">
                <a16:creationId xmlns:a16="http://schemas.microsoft.com/office/drawing/2014/main" id="{E03C3617-EBE4-41D4-BFE6-EC9ACEA76436}"/>
              </a:ext>
            </a:extLst>
          </p:cNvPr>
          <p:cNvSpPr txBox="1"/>
          <p:nvPr/>
        </p:nvSpPr>
        <p:spPr>
          <a:xfrm>
            <a:off x="6663639" y="3783148"/>
            <a:ext cx="1799043" cy="307777"/>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1400" b="0" i="0" u="none" strike="noStrike" cap="none" normalizeH="0" baseline="0" noProof="0">
                <a:ln>
                  <a:noFill/>
                </a:ln>
                <a:solidFill>
                  <a:srgbClr val="2C7470"/>
                </a:solidFill>
                <a:effectLst/>
                <a:uLnTx/>
                <a:uFillTx/>
                <a:latin typeface="EC Square Sans Pro" panose="020B0506040000020004" pitchFamily="34" charset="0"/>
                <a:ea typeface="Montserrat" charset="0"/>
                <a:cs typeface="Montserrat" charset="0"/>
              </a:rPr>
              <a:t>Fără simptome</a:t>
            </a:r>
          </a:p>
        </p:txBody>
      </p:sp>
      <p:sp>
        <p:nvSpPr>
          <p:cNvPr id="59" name="CuadroTexto 58">
            <a:extLst>
              <a:ext uri="{FF2B5EF4-FFF2-40B4-BE49-F238E27FC236}">
                <a16:creationId xmlns:a16="http://schemas.microsoft.com/office/drawing/2014/main" id="{E1F6B308-F310-4F46-8B5B-11DD93324E25}"/>
              </a:ext>
            </a:extLst>
          </p:cNvPr>
          <p:cNvSpPr txBox="1"/>
          <p:nvPr/>
        </p:nvSpPr>
        <p:spPr>
          <a:xfrm>
            <a:off x="8411325" y="3755785"/>
            <a:ext cx="3394762" cy="307777"/>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1400" b="0" i="0" u="none" strike="noStrike" cap="none" normalizeH="0" baseline="0" noProof="0">
                <a:ln>
                  <a:noFill/>
                </a:ln>
                <a:solidFill>
                  <a:srgbClr val="2C7470"/>
                </a:solidFill>
                <a:effectLst/>
                <a:uLnTx/>
                <a:uFillTx/>
                <a:latin typeface="EC Square Sans Pro" panose="020B0506040000020004" pitchFamily="34" charset="0"/>
                <a:ea typeface="Montserrat" charset="0"/>
                <a:cs typeface="Montserrat" charset="0"/>
              </a:rPr>
              <a:t>simptome</a:t>
            </a:r>
          </a:p>
        </p:txBody>
      </p:sp>
      <mc:AlternateContent xmlns:mc="http://schemas.openxmlformats.org/markup-compatibility/2006">
        <mc:Choice xmlns:am3d="http://schemas.microsoft.com/office/drawing/2017/model3d" Requires="am3d">
          <p:graphicFrame>
            <p:nvGraphicFramePr>
              <p:cNvPr id="64" name="Modelo 3D 63" descr="Gallina picoteando">
                <a:extLst>
                  <a:ext uri="{FF2B5EF4-FFF2-40B4-BE49-F238E27FC236}">
                    <a16:creationId xmlns:a16="http://schemas.microsoft.com/office/drawing/2014/main" id="{2A39C882-18BE-496E-83B7-225A4D67E2D5}"/>
                  </a:ext>
                </a:extLst>
              </p:cNvPr>
              <p:cNvGraphicFramePr>
                <a:graphicFrameLocks noChangeAspect="1"/>
              </p:cNvGraphicFramePr>
              <p:nvPr/>
            </p:nvGraphicFramePr>
            <p:xfrm>
              <a:off x="1976637" y="3904916"/>
              <a:ext cx="1684205" cy="1221615"/>
            </p:xfrm>
            <a:graphic>
              <a:graphicData uri="http://schemas.microsoft.com/office/drawing/2017/model3d">
                <am3d:model3d r:embed="rId10">
                  <am3d:spPr>
                    <a:xfrm>
                      <a:off x="0" y="0"/>
                      <a:ext cx="1684205" cy="1221615"/>
                    </a:xfrm>
                    <a:prstGeom prst="rect">
                      <a:avLst/>
                    </a:prstGeom>
                  </am3d:spPr>
                  <am3d:camera>
                    <am3d:pos x="0" y="0" z="59340080"/>
                    <am3d:up dx="0" dy="36000000" dz="0"/>
                    <am3d:lookAt x="0" y="0" z="0"/>
                    <am3d:perspective fov="2700000"/>
                  </am3d:camera>
                  <am3d:trans>
                    <am3d:meterPerModelUnit n="21612993" d="1000000"/>
                    <am3d:preTrans dx="112946" dy="-11862568" dz="-3291180"/>
                    <am3d:scale>
                      <am3d:sx n="1000000" d="1000000"/>
                      <am3d:sy n="1000000" d="1000000"/>
                      <am3d:sz n="1000000" d="1000000"/>
                    </am3d:scale>
                    <am3d:rot ax="5654511" ay="4534914" az="5662729"/>
                    <am3d:postTrans dx="0" dy="0" dz="0"/>
                  </am3d:trans>
                  <am3d:raster rName="Office3DRenderer" rVer="16.0.8326">
                    <am3d:blip r:embed="rId11"/>
                  </am3d:raster>
                  <am3d:objViewport viewportSz="208384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4" name="Modelo 3D 63" descr="Gallina picoteando">
                <a:extLst>
                  <a:ext uri="{FF2B5EF4-FFF2-40B4-BE49-F238E27FC236}">
                    <a16:creationId xmlns:a16="http://schemas.microsoft.com/office/drawing/2014/main" id="{2A39C882-18BE-496E-83B7-225A4D67E2D5}"/>
                  </a:ext>
                </a:extLst>
              </p:cNvPr>
              <p:cNvPicPr>
                <a:picLocks noGrp="1" noRot="1" noChangeAspect="1" noMove="1" noResize="1" noEditPoints="1" noAdjustHandles="1" noChangeArrowheads="1" noChangeShapeType="1" noCrop="1"/>
              </p:cNvPicPr>
              <p:nvPr/>
            </p:nvPicPr>
            <p:blipFill>
              <a:blip r:embed="rId11"/>
              <a:stretch>
                <a:fillRect/>
              </a:stretch>
            </p:blipFill>
            <p:spPr>
              <a:xfrm>
                <a:off x="1976637" y="3904916"/>
                <a:ext cx="1684205" cy="122161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69" name="Modelo 3D 68" descr="Cápsula de píldoras farmacéuticas">
                <a:extLst>
                  <a:ext uri="{FF2B5EF4-FFF2-40B4-BE49-F238E27FC236}">
                    <a16:creationId xmlns:a16="http://schemas.microsoft.com/office/drawing/2014/main" id="{65E9C916-A067-476D-9233-5E163745B14D}"/>
                  </a:ext>
                </a:extLst>
              </p:cNvPr>
              <p:cNvGraphicFramePr>
                <a:graphicFrameLocks noChangeAspect="1"/>
              </p:cNvGraphicFramePr>
              <p:nvPr/>
            </p:nvGraphicFramePr>
            <p:xfrm rot="18607136" flipV="1">
              <a:off x="1143855" y="5844487"/>
              <a:ext cx="207093" cy="402681"/>
            </p:xfrm>
            <a:graphic>
              <a:graphicData uri="http://schemas.microsoft.com/office/drawing/2017/model3d">
                <am3d:model3d r:embed="rId3">
                  <am3d:spPr>
                    <a:xfrm rot="18607136" flipV="1">
                      <a:off x="0" y="0"/>
                      <a:ext cx="207093" cy="40268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5"/>
                  </am3d:raster>
                  <am3d:objViewport viewportSz="41418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9" name="Modelo 3D 68" descr="Cápsula de píldoras farmacéuticas">
                <a:extLst>
                  <a:ext uri="{FF2B5EF4-FFF2-40B4-BE49-F238E27FC236}">
                    <a16:creationId xmlns:a16="http://schemas.microsoft.com/office/drawing/2014/main" id="{65E9C916-A067-476D-9233-5E163745B14D}"/>
                  </a:ext>
                </a:extLst>
              </p:cNvPr>
              <p:cNvPicPr>
                <a:picLocks noGrp="1" noRot="1" noChangeAspect="1" noMove="1" noResize="1" noEditPoints="1" noAdjustHandles="1" noChangeArrowheads="1" noChangeShapeType="1" noCrop="1"/>
              </p:cNvPicPr>
              <p:nvPr/>
            </p:nvPicPr>
            <p:blipFill>
              <a:blip r:embed="rId5"/>
              <a:stretch>
                <a:fillRect/>
              </a:stretch>
            </p:blipFill>
            <p:spPr>
              <a:xfrm rot="18607136" flipV="1">
                <a:off x="1143855" y="5844487"/>
                <a:ext cx="207093" cy="40268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72" name="Modelo 3D 71" descr="Cápsula de píldoras farmacéuticas">
                <a:extLst>
                  <a:ext uri="{FF2B5EF4-FFF2-40B4-BE49-F238E27FC236}">
                    <a16:creationId xmlns:a16="http://schemas.microsoft.com/office/drawing/2014/main" id="{7BB0A6CE-4A6D-4456-9549-13F9C96795FB}"/>
                  </a:ext>
                </a:extLst>
              </p:cNvPr>
              <p:cNvGraphicFramePr>
                <a:graphicFrameLocks noChangeAspect="1"/>
              </p:cNvGraphicFramePr>
              <p:nvPr/>
            </p:nvGraphicFramePr>
            <p:xfrm rot="16409527" flipV="1">
              <a:off x="1040117" y="5624659"/>
              <a:ext cx="102590" cy="306525"/>
            </p:xfrm>
            <a:graphic>
              <a:graphicData uri="http://schemas.microsoft.com/office/drawing/2017/model3d">
                <am3d:model3d r:embed="rId3">
                  <am3d:spPr>
                    <a:xfrm rot="16409527" flipV="1">
                      <a:off x="0" y="0"/>
                      <a:ext cx="102590" cy="30652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414474" ay="2553103" az="5378643"/>
                    <am3d:postTrans dx="0" dy="0" dz="0"/>
                  </am3d:trans>
                  <am3d:raster rName="Office3DRenderer" rVer="16.0.8326">
                    <am3d:blip r:embed="rId4"/>
                  </am3d:raster>
                  <am3d:objViewport viewportSz="3191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2" name="Modelo 3D 71" descr="Cápsula de píldoras farmacéuticas">
                <a:extLst>
                  <a:ext uri="{FF2B5EF4-FFF2-40B4-BE49-F238E27FC236}">
                    <a16:creationId xmlns:a16="http://schemas.microsoft.com/office/drawing/2014/main" id="{7BB0A6CE-4A6D-4456-9549-13F9C96795FB}"/>
                  </a:ext>
                </a:extLst>
              </p:cNvPr>
              <p:cNvPicPr>
                <a:picLocks noGrp="1" noRot="1" noChangeAspect="1" noMove="1" noResize="1" noEditPoints="1" noAdjustHandles="1" noChangeArrowheads="1" noChangeShapeType="1" noCrop="1"/>
              </p:cNvPicPr>
              <p:nvPr/>
            </p:nvPicPr>
            <p:blipFill>
              <a:blip r:embed="rId4"/>
              <a:stretch>
                <a:fillRect/>
              </a:stretch>
            </p:blipFill>
            <p:spPr>
              <a:xfrm rot="16409527" flipV="1">
                <a:off x="1040117" y="5624659"/>
                <a:ext cx="102590" cy="30652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75" name="Modelo 3D 74" descr="Cápsula de píldoras farmacéuticas">
                <a:extLst>
                  <a:ext uri="{FF2B5EF4-FFF2-40B4-BE49-F238E27FC236}">
                    <a16:creationId xmlns:a16="http://schemas.microsoft.com/office/drawing/2014/main" id="{F5182957-11A9-4AFF-8C15-11BFCCAEB069}"/>
                  </a:ext>
                </a:extLst>
              </p:cNvPr>
              <p:cNvGraphicFramePr>
                <a:graphicFrameLocks noChangeAspect="1"/>
              </p:cNvGraphicFramePr>
              <p:nvPr/>
            </p:nvGraphicFramePr>
            <p:xfrm rot="1934225" flipH="1">
              <a:off x="3566250" y="4905514"/>
              <a:ext cx="114130" cy="317179"/>
            </p:xfrm>
            <a:graphic>
              <a:graphicData uri="http://schemas.microsoft.com/office/drawing/2017/model3d">
                <am3d:model3d r:embed="rId3">
                  <am3d:spPr>
                    <a:xfrm rot="1934225" flipH="1">
                      <a:off x="0" y="0"/>
                      <a:ext cx="114130" cy="317179"/>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320612" ay="-1297697" az="-5184840"/>
                    <am3d:postTrans dx="0" dy="0" dz="0"/>
                  </am3d:trans>
                  <am3d:raster rName="Office3DRenderer" rVer="16.0.8326">
                    <am3d:blip r:embed="rId12"/>
                  </am3d:raster>
                  <am3d:objViewport viewportSz="33430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5" name="Modelo 3D 74" descr="Cápsula de píldoras farmacéuticas">
                <a:extLst>
                  <a:ext uri="{FF2B5EF4-FFF2-40B4-BE49-F238E27FC236}">
                    <a16:creationId xmlns:a16="http://schemas.microsoft.com/office/drawing/2014/main" id="{F5182957-11A9-4AFF-8C15-11BFCCAEB069}"/>
                  </a:ext>
                </a:extLst>
              </p:cNvPr>
              <p:cNvPicPr>
                <a:picLocks noGrp="1" noRot="1" noChangeAspect="1" noMove="1" noResize="1" noEditPoints="1" noAdjustHandles="1" noChangeArrowheads="1" noChangeShapeType="1" noCrop="1"/>
              </p:cNvPicPr>
              <p:nvPr/>
            </p:nvPicPr>
            <p:blipFill>
              <a:blip r:embed="rId12"/>
              <a:stretch>
                <a:fillRect/>
              </a:stretch>
            </p:blipFill>
            <p:spPr>
              <a:xfrm rot="1934225" flipH="1">
                <a:off x="3566250" y="4905514"/>
                <a:ext cx="114130" cy="317179"/>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6" name="Modelo 3D 85" descr="Cápsula de píldoras farmacéuticas">
                <a:extLst>
                  <a:ext uri="{FF2B5EF4-FFF2-40B4-BE49-F238E27FC236}">
                    <a16:creationId xmlns:a16="http://schemas.microsoft.com/office/drawing/2014/main" id="{4F3EA656-4A7E-4085-9B78-3291EEDE73B4}"/>
                  </a:ext>
                </a:extLst>
              </p:cNvPr>
              <p:cNvGraphicFramePr>
                <a:graphicFrameLocks noChangeAspect="1"/>
              </p:cNvGraphicFramePr>
              <p:nvPr/>
            </p:nvGraphicFramePr>
            <p:xfrm rot="7460079">
              <a:off x="5595207" y="5689245"/>
              <a:ext cx="213671" cy="415471"/>
            </p:xfrm>
            <a:graphic>
              <a:graphicData uri="http://schemas.microsoft.com/office/drawing/2017/model3d">
                <am3d:model3d r:embed="rId3">
                  <am3d:spPr>
                    <a:xfrm rot="7460079">
                      <a:off x="0" y="0"/>
                      <a:ext cx="213671" cy="41547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6"/>
                  </am3d:raster>
                  <am3d:objViewport viewportSz="4273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6" name="Modelo 3D 85" descr="Cápsula de píldoras farmacéuticas">
                <a:extLst>
                  <a:ext uri="{FF2B5EF4-FFF2-40B4-BE49-F238E27FC236}">
                    <a16:creationId xmlns:a16="http://schemas.microsoft.com/office/drawing/2014/main" id="{4F3EA656-4A7E-4085-9B78-3291EEDE73B4}"/>
                  </a:ext>
                </a:extLst>
              </p:cNvPr>
              <p:cNvPicPr>
                <a:picLocks noGrp="1" noRot="1" noChangeAspect="1" noMove="1" noResize="1" noEditPoints="1" noAdjustHandles="1" noChangeArrowheads="1" noChangeShapeType="1" noCrop="1"/>
              </p:cNvPicPr>
              <p:nvPr/>
            </p:nvPicPr>
            <p:blipFill>
              <a:blip r:embed="rId6"/>
              <a:stretch>
                <a:fillRect/>
              </a:stretch>
            </p:blipFill>
            <p:spPr>
              <a:xfrm rot="7460079">
                <a:off x="5595207" y="5689245"/>
                <a:ext cx="213671" cy="41547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7" name="Modelo 3D 86" descr="Cápsula de píldoras farmacéuticas">
                <a:extLst>
                  <a:ext uri="{FF2B5EF4-FFF2-40B4-BE49-F238E27FC236}">
                    <a16:creationId xmlns:a16="http://schemas.microsoft.com/office/drawing/2014/main" id="{DF477E94-3BFD-4AB6-ACD7-298856A37B14}"/>
                  </a:ext>
                </a:extLst>
              </p:cNvPr>
              <p:cNvGraphicFramePr>
                <a:graphicFrameLocks noChangeAspect="1"/>
              </p:cNvGraphicFramePr>
              <p:nvPr/>
            </p:nvGraphicFramePr>
            <p:xfrm rot="18607136">
              <a:off x="5786726" y="5486561"/>
              <a:ext cx="206714" cy="401944"/>
            </p:xfrm>
            <a:graphic>
              <a:graphicData uri="http://schemas.microsoft.com/office/drawing/2017/model3d">
                <am3d:model3d r:embed="rId3">
                  <am3d:spPr>
                    <a:xfrm rot="18607136">
                      <a:off x="0" y="0"/>
                      <a:ext cx="206714" cy="401944"/>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7"/>
                  </am3d:raster>
                  <am3d:objViewport viewportSz="41342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7" name="Modelo 3D 86" descr="Cápsula de píldoras farmacéuticas">
                <a:extLst>
                  <a:ext uri="{FF2B5EF4-FFF2-40B4-BE49-F238E27FC236}">
                    <a16:creationId xmlns:a16="http://schemas.microsoft.com/office/drawing/2014/main" id="{DF477E94-3BFD-4AB6-ACD7-298856A37B14}"/>
                  </a:ext>
                </a:extLst>
              </p:cNvPr>
              <p:cNvPicPr>
                <a:picLocks noGrp="1" noRot="1" noChangeAspect="1" noMove="1" noResize="1" noEditPoints="1" noAdjustHandles="1" noChangeArrowheads="1" noChangeShapeType="1" noCrop="1"/>
              </p:cNvPicPr>
              <p:nvPr/>
            </p:nvPicPr>
            <p:blipFill>
              <a:blip r:embed="rId7"/>
              <a:stretch>
                <a:fillRect/>
              </a:stretch>
            </p:blipFill>
            <p:spPr>
              <a:xfrm rot="18607136">
                <a:off x="5786726" y="5486561"/>
                <a:ext cx="206714" cy="401944"/>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8" name="Modelo 3D 87" descr="Cápsula de píldoras farmacéuticas">
                <a:extLst>
                  <a:ext uri="{FF2B5EF4-FFF2-40B4-BE49-F238E27FC236}">
                    <a16:creationId xmlns:a16="http://schemas.microsoft.com/office/drawing/2014/main" id="{F4D6F5CE-7E01-4DE7-87DC-3FB9DC0FFBB7}"/>
                  </a:ext>
                </a:extLst>
              </p:cNvPr>
              <p:cNvGraphicFramePr>
                <a:graphicFrameLocks noChangeAspect="1"/>
              </p:cNvGraphicFramePr>
              <p:nvPr/>
            </p:nvGraphicFramePr>
            <p:xfrm rot="4974280">
              <a:off x="5831452" y="5985667"/>
              <a:ext cx="162018" cy="315035"/>
            </p:xfrm>
            <a:graphic>
              <a:graphicData uri="http://schemas.microsoft.com/office/drawing/2017/model3d">
                <am3d:model3d r:embed="rId3">
                  <am3d:spPr>
                    <a:xfrm rot="4974280">
                      <a:off x="0" y="0"/>
                      <a:ext cx="162018" cy="31503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6" az="6284440"/>
                    <am3d:postTrans dx="0" dy="0" dz="0"/>
                  </am3d:trans>
                  <am3d:raster rName="Office3DRenderer" rVer="16.0.8326">
                    <am3d:blip r:embed="rId8"/>
                  </am3d:raster>
                  <am3d:objViewport viewportSz="32403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8" name="Modelo 3D 87" descr="Cápsula de píldoras farmacéuticas">
                <a:extLst>
                  <a:ext uri="{FF2B5EF4-FFF2-40B4-BE49-F238E27FC236}">
                    <a16:creationId xmlns:a16="http://schemas.microsoft.com/office/drawing/2014/main" id="{F4D6F5CE-7E01-4DE7-87DC-3FB9DC0FFBB7}"/>
                  </a:ext>
                </a:extLst>
              </p:cNvPr>
              <p:cNvPicPr>
                <a:picLocks noGrp="1" noRot="1" noChangeAspect="1" noMove="1" noResize="1" noEditPoints="1" noAdjustHandles="1" noChangeArrowheads="1" noChangeShapeType="1" noCrop="1"/>
              </p:cNvPicPr>
              <p:nvPr/>
            </p:nvPicPr>
            <p:blipFill>
              <a:blip r:embed="rId8"/>
              <a:stretch>
                <a:fillRect/>
              </a:stretch>
            </p:blipFill>
            <p:spPr>
              <a:xfrm rot="4974280">
                <a:off x="5831452" y="5985667"/>
                <a:ext cx="162018" cy="31503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9" name="Modelo 3D 88" descr="Cápsula de píldoras farmacéuticas">
                <a:extLst>
                  <a:ext uri="{FF2B5EF4-FFF2-40B4-BE49-F238E27FC236}">
                    <a16:creationId xmlns:a16="http://schemas.microsoft.com/office/drawing/2014/main" id="{5860E5BD-4205-4F96-B98B-0C9FF43A4895}"/>
                  </a:ext>
                </a:extLst>
              </p:cNvPr>
              <p:cNvGraphicFramePr>
                <a:graphicFrameLocks noChangeAspect="1"/>
              </p:cNvGraphicFramePr>
              <p:nvPr/>
            </p:nvGraphicFramePr>
            <p:xfrm rot="20431456">
              <a:off x="6101645" y="5775117"/>
              <a:ext cx="215908" cy="338460"/>
            </p:xfrm>
            <a:graphic>
              <a:graphicData uri="http://schemas.microsoft.com/office/drawing/2017/model3d">
                <am3d:model3d r:embed="rId3">
                  <am3d:spPr>
                    <a:xfrm rot="20431456">
                      <a:off x="0" y="0"/>
                      <a:ext cx="215908" cy="338460"/>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4781553" ay="1682682" az="6668841"/>
                    <am3d:postTrans dx="0" dy="0" dz="0"/>
                  </am3d:trans>
                  <am3d:raster rName="Office3DRenderer" rVer="16.0.8326">
                    <am3d:blip r:embed="rId9"/>
                  </am3d:raster>
                  <am3d:objViewport viewportSz="34199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9" name="Modelo 3D 88" descr="Cápsula de píldoras farmacéuticas">
                <a:extLst>
                  <a:ext uri="{FF2B5EF4-FFF2-40B4-BE49-F238E27FC236}">
                    <a16:creationId xmlns:a16="http://schemas.microsoft.com/office/drawing/2014/main" id="{5860E5BD-4205-4F96-B98B-0C9FF43A4895}"/>
                  </a:ext>
                </a:extLst>
              </p:cNvPr>
              <p:cNvPicPr>
                <a:picLocks noGrp="1" noRot="1" noChangeAspect="1" noMove="1" noResize="1" noEditPoints="1" noAdjustHandles="1" noChangeArrowheads="1" noChangeShapeType="1" noCrop="1"/>
              </p:cNvPicPr>
              <p:nvPr/>
            </p:nvPicPr>
            <p:blipFill>
              <a:blip r:embed="rId9"/>
              <a:stretch>
                <a:fillRect/>
              </a:stretch>
            </p:blipFill>
            <p:spPr>
              <a:xfrm rot="20431456">
                <a:off x="6101645" y="5775117"/>
                <a:ext cx="215908" cy="33846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0" name="Modelo 3D 89" descr="Cápsula de píldoras farmacéuticas">
                <a:extLst>
                  <a:ext uri="{FF2B5EF4-FFF2-40B4-BE49-F238E27FC236}">
                    <a16:creationId xmlns:a16="http://schemas.microsoft.com/office/drawing/2014/main" id="{41C7CE3A-3ECF-4C8F-9546-BCB04F3E33AB}"/>
                  </a:ext>
                </a:extLst>
              </p:cNvPr>
              <p:cNvGraphicFramePr>
                <a:graphicFrameLocks noChangeAspect="1"/>
              </p:cNvGraphicFramePr>
              <p:nvPr/>
            </p:nvGraphicFramePr>
            <p:xfrm rot="18879530">
              <a:off x="7779287" y="5413469"/>
              <a:ext cx="213671" cy="415471"/>
            </p:xfrm>
            <a:graphic>
              <a:graphicData uri="http://schemas.microsoft.com/office/drawing/2017/model3d">
                <am3d:model3d r:embed="rId3">
                  <am3d:spPr>
                    <a:xfrm rot="18879530">
                      <a:off x="0" y="0"/>
                      <a:ext cx="213671" cy="41547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6"/>
                  </am3d:raster>
                  <am3d:objViewport viewportSz="4273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0" name="Modelo 3D 89" descr="Cápsula de píldoras farmacéuticas">
                <a:extLst>
                  <a:ext uri="{FF2B5EF4-FFF2-40B4-BE49-F238E27FC236}">
                    <a16:creationId xmlns:a16="http://schemas.microsoft.com/office/drawing/2014/main" id="{41C7CE3A-3ECF-4C8F-9546-BCB04F3E33AB}"/>
                  </a:ext>
                </a:extLst>
              </p:cNvPr>
              <p:cNvPicPr>
                <a:picLocks noGrp="1" noRot="1" noChangeAspect="1" noMove="1" noResize="1" noEditPoints="1" noAdjustHandles="1" noChangeArrowheads="1" noChangeShapeType="1" noCrop="1"/>
              </p:cNvPicPr>
              <p:nvPr/>
            </p:nvPicPr>
            <p:blipFill>
              <a:blip r:embed="rId6"/>
              <a:stretch>
                <a:fillRect/>
              </a:stretch>
            </p:blipFill>
            <p:spPr>
              <a:xfrm rot="18879530">
                <a:off x="7779287" y="5413469"/>
                <a:ext cx="213671" cy="41547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1" name="Modelo 3D 90" descr="Cápsula de píldoras farmacéuticas">
                <a:extLst>
                  <a:ext uri="{FF2B5EF4-FFF2-40B4-BE49-F238E27FC236}">
                    <a16:creationId xmlns:a16="http://schemas.microsoft.com/office/drawing/2014/main" id="{9FC67B5B-E7E4-4233-BA77-D5FC4EF296B4}"/>
                  </a:ext>
                </a:extLst>
              </p:cNvPr>
              <p:cNvGraphicFramePr>
                <a:graphicFrameLocks noChangeAspect="1"/>
              </p:cNvGraphicFramePr>
              <p:nvPr/>
            </p:nvGraphicFramePr>
            <p:xfrm rot="18607136">
              <a:off x="6596946" y="4748350"/>
              <a:ext cx="206714" cy="401944"/>
            </p:xfrm>
            <a:graphic>
              <a:graphicData uri="http://schemas.microsoft.com/office/drawing/2017/model3d">
                <am3d:model3d r:embed="rId3">
                  <am3d:spPr>
                    <a:xfrm rot="18607136">
                      <a:off x="0" y="0"/>
                      <a:ext cx="206714" cy="401944"/>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7"/>
                  </am3d:raster>
                  <am3d:objViewport viewportSz="41342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1" name="Modelo 3D 90" descr="Cápsula de píldoras farmacéuticas">
                <a:extLst>
                  <a:ext uri="{FF2B5EF4-FFF2-40B4-BE49-F238E27FC236}">
                    <a16:creationId xmlns:a16="http://schemas.microsoft.com/office/drawing/2014/main" id="{9FC67B5B-E7E4-4233-BA77-D5FC4EF296B4}"/>
                  </a:ext>
                </a:extLst>
              </p:cNvPr>
              <p:cNvPicPr>
                <a:picLocks noGrp="1" noRot="1" noChangeAspect="1" noMove="1" noResize="1" noEditPoints="1" noAdjustHandles="1" noChangeArrowheads="1" noChangeShapeType="1" noCrop="1"/>
              </p:cNvPicPr>
              <p:nvPr/>
            </p:nvPicPr>
            <p:blipFill>
              <a:blip r:embed="rId7"/>
              <a:stretch>
                <a:fillRect/>
              </a:stretch>
            </p:blipFill>
            <p:spPr>
              <a:xfrm rot="18607136">
                <a:off x="6596946" y="4748350"/>
                <a:ext cx="206714" cy="401944"/>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2" name="Modelo 3D 91" descr="Cápsula de píldoras farmacéuticas">
                <a:extLst>
                  <a:ext uri="{FF2B5EF4-FFF2-40B4-BE49-F238E27FC236}">
                    <a16:creationId xmlns:a16="http://schemas.microsoft.com/office/drawing/2014/main" id="{A4937671-C7DB-4A3E-A33F-64132ED99CA2}"/>
                  </a:ext>
                </a:extLst>
              </p:cNvPr>
              <p:cNvGraphicFramePr>
                <a:graphicFrameLocks noChangeAspect="1"/>
              </p:cNvGraphicFramePr>
              <p:nvPr/>
            </p:nvGraphicFramePr>
            <p:xfrm rot="4974280">
              <a:off x="7646357" y="5805770"/>
              <a:ext cx="162018" cy="315035"/>
            </p:xfrm>
            <a:graphic>
              <a:graphicData uri="http://schemas.microsoft.com/office/drawing/2017/model3d">
                <am3d:model3d r:embed="rId3">
                  <am3d:spPr>
                    <a:xfrm rot="4974280">
                      <a:off x="0" y="0"/>
                      <a:ext cx="162018" cy="31503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6" az="6284440"/>
                    <am3d:postTrans dx="0" dy="0" dz="0"/>
                  </am3d:trans>
                  <am3d:raster rName="Office3DRenderer" rVer="16.0.8326">
                    <am3d:blip r:embed="rId8"/>
                  </am3d:raster>
                  <am3d:objViewport viewportSz="32403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2" name="Modelo 3D 91" descr="Cápsula de píldoras farmacéuticas">
                <a:extLst>
                  <a:ext uri="{FF2B5EF4-FFF2-40B4-BE49-F238E27FC236}">
                    <a16:creationId xmlns:a16="http://schemas.microsoft.com/office/drawing/2014/main" id="{A4937671-C7DB-4A3E-A33F-64132ED99CA2}"/>
                  </a:ext>
                </a:extLst>
              </p:cNvPr>
              <p:cNvPicPr>
                <a:picLocks noGrp="1" noRot="1" noChangeAspect="1" noMove="1" noResize="1" noEditPoints="1" noAdjustHandles="1" noChangeArrowheads="1" noChangeShapeType="1" noCrop="1"/>
              </p:cNvPicPr>
              <p:nvPr/>
            </p:nvPicPr>
            <p:blipFill>
              <a:blip r:embed="rId8"/>
              <a:stretch>
                <a:fillRect/>
              </a:stretch>
            </p:blipFill>
            <p:spPr>
              <a:xfrm rot="4974280">
                <a:off x="7646357" y="5805770"/>
                <a:ext cx="162018" cy="31503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3" name="Modelo 3D 92" descr="Cápsula de píldoras farmacéuticas">
                <a:extLst>
                  <a:ext uri="{FF2B5EF4-FFF2-40B4-BE49-F238E27FC236}">
                    <a16:creationId xmlns:a16="http://schemas.microsoft.com/office/drawing/2014/main" id="{3061B35B-5D0E-489D-9205-5521279E2400}"/>
                  </a:ext>
                </a:extLst>
              </p:cNvPr>
              <p:cNvGraphicFramePr>
                <a:graphicFrameLocks noChangeAspect="1"/>
              </p:cNvGraphicFramePr>
              <p:nvPr/>
            </p:nvGraphicFramePr>
            <p:xfrm rot="20431456">
              <a:off x="6771995" y="5001105"/>
              <a:ext cx="215908" cy="338460"/>
            </p:xfrm>
            <a:graphic>
              <a:graphicData uri="http://schemas.microsoft.com/office/drawing/2017/model3d">
                <am3d:model3d r:embed="rId3">
                  <am3d:spPr>
                    <a:xfrm rot="20431456">
                      <a:off x="0" y="0"/>
                      <a:ext cx="215908" cy="338460"/>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4781553" ay="1682682" az="6668841"/>
                    <am3d:postTrans dx="0" dy="0" dz="0"/>
                  </am3d:trans>
                  <am3d:raster rName="Office3DRenderer" rVer="16.0.8326">
                    <am3d:blip r:embed="rId9"/>
                  </am3d:raster>
                  <am3d:objViewport viewportSz="34199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3" name="Modelo 3D 92" descr="Cápsula de píldoras farmacéuticas">
                <a:extLst>
                  <a:ext uri="{FF2B5EF4-FFF2-40B4-BE49-F238E27FC236}">
                    <a16:creationId xmlns:a16="http://schemas.microsoft.com/office/drawing/2014/main" id="{3061B35B-5D0E-489D-9205-5521279E2400}"/>
                  </a:ext>
                </a:extLst>
              </p:cNvPr>
              <p:cNvPicPr>
                <a:picLocks noGrp="1" noRot="1" noChangeAspect="1" noMove="1" noResize="1" noEditPoints="1" noAdjustHandles="1" noChangeArrowheads="1" noChangeShapeType="1" noCrop="1"/>
              </p:cNvPicPr>
              <p:nvPr/>
            </p:nvPicPr>
            <p:blipFill>
              <a:blip r:embed="rId9"/>
              <a:stretch>
                <a:fillRect/>
              </a:stretch>
            </p:blipFill>
            <p:spPr>
              <a:xfrm rot="20431456">
                <a:off x="6771995" y="5001105"/>
                <a:ext cx="215908" cy="338460"/>
              </a:xfrm>
              <a:prstGeom prst="rect">
                <a:avLst/>
              </a:prstGeom>
            </p:spPr>
          </p:pic>
        </mc:Fallback>
      </mc:AlternateContent>
      <p:sp>
        <p:nvSpPr>
          <p:cNvPr id="95" name="CuadroTexto 94">
            <a:extLst>
              <a:ext uri="{FF2B5EF4-FFF2-40B4-BE49-F238E27FC236}">
                <a16:creationId xmlns:a16="http://schemas.microsoft.com/office/drawing/2014/main" id="{BD087643-78C6-4BF0-A06E-21CB7D86A574}"/>
              </a:ext>
            </a:extLst>
          </p:cNvPr>
          <p:cNvSpPr txBox="1"/>
          <p:nvPr/>
        </p:nvSpPr>
        <p:spPr>
          <a:xfrm>
            <a:off x="60582" y="6508986"/>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1800" b="0" i="0" u="none" strike="noStrike" cap="none" normalizeH="0" baseline="0" noProof="0">
                <a:ln>
                  <a:noFill/>
                </a:ln>
                <a:solidFill>
                  <a:srgbClr val="6BB188"/>
                </a:solidFill>
                <a:effectLst/>
                <a:uLnTx/>
                <a:uFillTx/>
                <a:latin typeface="EC Square Sans Pro" panose="020B0506040000020004" pitchFamily="34" charset="0"/>
                <a:ea typeface="Montserrat" charset="0"/>
                <a:cs typeface="Montserrat" charset="0"/>
              </a:rPr>
              <a:t>Preventiv</a:t>
            </a:r>
          </a:p>
        </p:txBody>
      </p:sp>
      <p:sp>
        <p:nvSpPr>
          <p:cNvPr id="96" name="CuadroTexto 95">
            <a:extLst>
              <a:ext uri="{FF2B5EF4-FFF2-40B4-BE49-F238E27FC236}">
                <a16:creationId xmlns:a16="http://schemas.microsoft.com/office/drawing/2014/main" id="{582ECCE2-DBF6-4D54-ABB5-9506BC54BC7B}"/>
              </a:ext>
            </a:extLst>
          </p:cNvPr>
          <p:cNvSpPr txBox="1"/>
          <p:nvPr/>
        </p:nvSpPr>
        <p:spPr>
          <a:xfrm>
            <a:off x="4712199" y="6254750"/>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1800" b="0" i="0" u="none" strike="noStrike" cap="none" normalizeH="0" baseline="0" noProof="0">
                <a:ln>
                  <a:noFill/>
                </a:ln>
                <a:solidFill>
                  <a:srgbClr val="6BB188"/>
                </a:solidFill>
                <a:effectLst/>
                <a:uLnTx/>
                <a:uFillTx/>
                <a:latin typeface="EC Square Sans Pro" panose="020B0506040000020004" pitchFamily="34" charset="0"/>
                <a:ea typeface="Montserrat" charset="0"/>
                <a:cs typeface="Montserrat" charset="0"/>
              </a:rPr>
              <a:t>din timp</a:t>
            </a:r>
          </a:p>
        </p:txBody>
      </p:sp>
      <p:sp>
        <p:nvSpPr>
          <p:cNvPr id="97" name="CuadroTexto 96">
            <a:extLst>
              <a:ext uri="{FF2B5EF4-FFF2-40B4-BE49-F238E27FC236}">
                <a16:creationId xmlns:a16="http://schemas.microsoft.com/office/drawing/2014/main" id="{552F9A22-375F-41B8-ADF1-FCD3C37145DA}"/>
              </a:ext>
            </a:extLst>
          </p:cNvPr>
          <p:cNvSpPr txBox="1"/>
          <p:nvPr/>
        </p:nvSpPr>
        <p:spPr>
          <a:xfrm>
            <a:off x="6262769" y="6559550"/>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1800" b="0" i="0" u="none" strike="noStrike" cap="none" normalizeH="0" baseline="0" noProof="0">
                <a:ln>
                  <a:noFill/>
                </a:ln>
                <a:solidFill>
                  <a:srgbClr val="6BB188"/>
                </a:solidFill>
                <a:effectLst/>
                <a:uLnTx/>
                <a:uFillTx/>
                <a:latin typeface="EC Square Sans Pro" panose="020B0506040000020004" pitchFamily="34" charset="0"/>
                <a:ea typeface="Montserrat" charset="0"/>
                <a:cs typeface="Montserrat" charset="0"/>
              </a:rPr>
              <a:t>Tratament curativ/control</a:t>
            </a:r>
          </a:p>
        </p:txBody>
      </p:sp>
      <p:sp>
        <p:nvSpPr>
          <p:cNvPr id="98" name="CuadroTexto 97">
            <a:extLst>
              <a:ext uri="{FF2B5EF4-FFF2-40B4-BE49-F238E27FC236}">
                <a16:creationId xmlns:a16="http://schemas.microsoft.com/office/drawing/2014/main" id="{BD6AB503-9AEA-4E39-8B61-3F8C9559E868}"/>
              </a:ext>
            </a:extLst>
          </p:cNvPr>
          <p:cNvSpPr txBox="1"/>
          <p:nvPr/>
        </p:nvSpPr>
        <p:spPr>
          <a:xfrm>
            <a:off x="7382128" y="6254750"/>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1800" b="0" i="0" u="none" strike="noStrike" cap="none" normalizeH="0" baseline="0" noProof="0">
                <a:ln>
                  <a:noFill/>
                </a:ln>
                <a:solidFill>
                  <a:srgbClr val="6BB188"/>
                </a:solidFill>
                <a:effectLst/>
                <a:uLnTx/>
                <a:uFillTx/>
                <a:latin typeface="EC Square Sans Pro" panose="020B0506040000020004" pitchFamily="34" charset="0"/>
                <a:ea typeface="Montserrat" charset="0"/>
                <a:cs typeface="Montserrat" charset="0"/>
              </a:rPr>
              <a:t>convențional</a:t>
            </a:r>
          </a:p>
        </p:txBody>
      </p:sp>
      <p:pic>
        <p:nvPicPr>
          <p:cNvPr id="3" name="Imagen 2">
            <a:extLst>
              <a:ext uri="{FF2B5EF4-FFF2-40B4-BE49-F238E27FC236}">
                <a16:creationId xmlns:a16="http://schemas.microsoft.com/office/drawing/2014/main" id="{6D3D8078-E3C3-473A-BE07-85222CEE4D14}"/>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123682" y="4714615"/>
            <a:ext cx="1515236" cy="1103143"/>
          </a:xfrm>
          <a:prstGeom prst="rect">
            <a:avLst/>
          </a:prstGeom>
        </p:spPr>
      </p:pic>
      <p:pic>
        <p:nvPicPr>
          <p:cNvPr id="5" name="Imagen 4">
            <a:extLst>
              <a:ext uri="{FF2B5EF4-FFF2-40B4-BE49-F238E27FC236}">
                <a16:creationId xmlns:a16="http://schemas.microsoft.com/office/drawing/2014/main" id="{15A7BFDB-0D08-4F18-B381-979767E762A4}"/>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5545150" y="4093068"/>
            <a:ext cx="2706859" cy="1993565"/>
          </a:xfrm>
          <a:prstGeom prst="rect">
            <a:avLst/>
          </a:prstGeom>
        </p:spPr>
      </p:pic>
      <p:pic>
        <p:nvPicPr>
          <p:cNvPr id="7" name="Imagen 6">
            <a:extLst>
              <a:ext uri="{FF2B5EF4-FFF2-40B4-BE49-F238E27FC236}">
                <a16:creationId xmlns:a16="http://schemas.microsoft.com/office/drawing/2014/main" id="{D8DF98D7-B975-4086-8D12-50263262A14B}"/>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9473517" y="3988305"/>
            <a:ext cx="1414395" cy="786452"/>
          </a:xfrm>
          <a:prstGeom prst="rect">
            <a:avLst/>
          </a:prstGeom>
        </p:spPr>
      </p:pic>
      <p:pic>
        <p:nvPicPr>
          <p:cNvPr id="54" name="Imagen 53">
            <a:extLst>
              <a:ext uri="{FF2B5EF4-FFF2-40B4-BE49-F238E27FC236}">
                <a16:creationId xmlns:a16="http://schemas.microsoft.com/office/drawing/2014/main" id="{9339B478-2B0F-4535-8D17-28FF5B795D16}"/>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9473517" y="4747896"/>
            <a:ext cx="1414395" cy="786452"/>
          </a:xfrm>
          <a:prstGeom prst="rect">
            <a:avLst/>
          </a:prstGeom>
        </p:spPr>
      </p:pic>
      <p:pic>
        <p:nvPicPr>
          <p:cNvPr id="55" name="Imagen 54">
            <a:extLst>
              <a:ext uri="{FF2B5EF4-FFF2-40B4-BE49-F238E27FC236}">
                <a16:creationId xmlns:a16="http://schemas.microsoft.com/office/drawing/2014/main" id="{2EA1169E-DBA6-40E5-A786-CB71F7B002A5}"/>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9581487" y="5495159"/>
            <a:ext cx="1414395" cy="786452"/>
          </a:xfrm>
          <a:prstGeom prst="rect">
            <a:avLst/>
          </a:prstGeom>
        </p:spPr>
      </p:pic>
    </p:spTree>
    <p:extLst>
      <p:ext uri="{BB962C8B-B14F-4D97-AF65-F5344CB8AC3E}">
        <p14:creationId xmlns:p14="http://schemas.microsoft.com/office/powerpoint/2010/main" val="40472500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0D00EA2-ADF9-4541-BC2E-B213C063CD0E}"/>
              </a:ext>
            </a:extLst>
          </p:cNvPr>
          <p:cNvSpPr>
            <a:spLocks noGrp="1"/>
          </p:cNvSpPr>
          <p:nvPr>
            <p:ph type="body" sz="quarter" idx="10"/>
          </p:nvPr>
        </p:nvSpPr>
        <p:spPr>
          <a:xfrm>
            <a:off x="619741" y="316925"/>
            <a:ext cx="11104636" cy="532414"/>
          </a:xfrm>
        </p:spPr>
        <p:txBody>
          <a:bodyPr/>
          <a:lstStyle/>
          <a:p>
            <a:pPr marL="263051" indent="-263051"/>
            <a:r>
              <a:rPr lang="ro-RO">
                <a:solidFill>
                  <a:srgbClr val="002060"/>
                </a:solidFill>
                <a:latin typeface="EC Square Sans Pro" panose="020B0506040000020004" pitchFamily="34" charset="0"/>
              </a:rPr>
              <a:t>4. Cadrul UE privind produsele medicinale veterinare și furajele medicamentate</a:t>
            </a:r>
          </a:p>
        </p:txBody>
      </p:sp>
      <p:sp>
        <p:nvSpPr>
          <p:cNvPr id="6" name="Marcador de contenido 3">
            <a:extLst>
              <a:ext uri="{FF2B5EF4-FFF2-40B4-BE49-F238E27FC236}">
                <a16:creationId xmlns:a16="http://schemas.microsoft.com/office/drawing/2014/main" id="{3D5A23C4-C1FD-4346-A7B7-89B649D12B8B}"/>
              </a:ext>
            </a:extLst>
          </p:cNvPr>
          <p:cNvSpPr txBox="1">
            <a:spLocks/>
          </p:cNvSpPr>
          <p:nvPr/>
        </p:nvSpPr>
        <p:spPr>
          <a:xfrm>
            <a:off x="5031173" y="3283233"/>
            <a:ext cx="10885541" cy="5365097"/>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283" indent="-342283" algn="just">
              <a:spcAft>
                <a:spcPts val="1198"/>
              </a:spcAft>
              <a:buFont typeface="Arial" panose="020B0604020202020204" pitchFamily="34" charset="0"/>
              <a:buChar char="•"/>
            </a:pPr>
            <a:endParaRPr lang="en-GB" sz="1996" dirty="0">
              <a:solidFill>
                <a:srgbClr val="003399"/>
              </a:solidFill>
              <a:latin typeface="EC Square Sans Pro" panose="020B0506040000020004" pitchFamily="34" charset="0"/>
            </a:endParaRPr>
          </a:p>
          <a:p>
            <a:pPr lvl="1" algn="just">
              <a:spcAft>
                <a:spcPts val="1198"/>
              </a:spcAft>
            </a:pPr>
            <a:endParaRPr lang="en-GB" sz="1797" dirty="0">
              <a:solidFill>
                <a:srgbClr val="003399"/>
              </a:solidFill>
              <a:latin typeface="EC Square Sans Pro" panose="020B0506040000020004" pitchFamily="34" charset="0"/>
            </a:endParaRPr>
          </a:p>
          <a:p>
            <a:pPr algn="just">
              <a:spcAft>
                <a:spcPts val="1198"/>
              </a:spcAft>
            </a:pPr>
            <a:endParaRPr lang="en-GB" sz="1797" dirty="0"/>
          </a:p>
        </p:txBody>
      </p:sp>
      <p:sp>
        <p:nvSpPr>
          <p:cNvPr id="5" name="Rectángulo redondeado 13">
            <a:extLst>
              <a:ext uri="{FF2B5EF4-FFF2-40B4-BE49-F238E27FC236}">
                <a16:creationId xmlns:a16="http://schemas.microsoft.com/office/drawing/2014/main" id="{1C8A5D96-79CC-49D4-9958-218917ABEFF5}"/>
              </a:ext>
            </a:extLst>
          </p:cNvPr>
          <p:cNvSpPr/>
          <p:nvPr/>
        </p:nvSpPr>
        <p:spPr>
          <a:xfrm>
            <a:off x="11268" y="1381754"/>
            <a:ext cx="12169464" cy="781175"/>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48" b="1" dirty="0">
              <a:solidFill>
                <a:schemeClr val="bg1"/>
              </a:solidFill>
              <a:latin typeface="Montserrat" panose="00000500000000000000" pitchFamily="2" charset="0"/>
            </a:endParaRPr>
          </a:p>
        </p:txBody>
      </p:sp>
      <p:sp>
        <p:nvSpPr>
          <p:cNvPr id="7" name="CuadroTexto 6">
            <a:extLst>
              <a:ext uri="{FF2B5EF4-FFF2-40B4-BE49-F238E27FC236}">
                <a16:creationId xmlns:a16="http://schemas.microsoft.com/office/drawing/2014/main" id="{D5B06E44-AA44-47B7-AAF6-04F925D1A917}"/>
              </a:ext>
            </a:extLst>
          </p:cNvPr>
          <p:cNvSpPr txBox="1"/>
          <p:nvPr/>
        </p:nvSpPr>
        <p:spPr>
          <a:xfrm>
            <a:off x="227987" y="1515588"/>
            <a:ext cx="11420331" cy="829461"/>
          </a:xfrm>
          <a:prstGeom prst="rect">
            <a:avLst/>
          </a:prstGeom>
          <a:noFill/>
        </p:spPr>
        <p:txBody>
          <a:bodyPr wrap="square" rtlCol="0">
            <a:spAutoFit/>
          </a:bodyPr>
          <a:lstStyle/>
          <a:p>
            <a:pPr algn="ctr"/>
            <a:r>
              <a:rPr lang="ro-RO" sz="2396" b="1" dirty="0">
                <a:solidFill>
                  <a:schemeClr val="bg1"/>
                </a:solidFill>
                <a:latin typeface="EC Square Sans Pro" panose="020B0506040000020004" pitchFamily="34" charset="0"/>
              </a:rPr>
              <a:t>Regulamentul (UE) 2019/6 </a:t>
            </a:r>
            <a:r>
              <a:rPr lang="ro-RO" sz="2396" dirty="0">
                <a:solidFill>
                  <a:schemeClr val="bg1"/>
                </a:solidFill>
                <a:latin typeface="EC Square Sans Pro" panose="020B0506040000020004" pitchFamily="34" charset="0"/>
              </a:rPr>
              <a:t>privind</a:t>
            </a:r>
            <a:r>
              <a:rPr lang="ro-RO" sz="2396" b="1" dirty="0">
                <a:solidFill>
                  <a:schemeClr val="bg1"/>
                </a:solidFill>
                <a:latin typeface="EC Square Sans Pro" panose="020B0506040000020004" pitchFamily="34" charset="0"/>
              </a:rPr>
              <a:t> Produse medicinale veterinare (Regulamentul PMV)</a:t>
            </a:r>
            <a:br>
              <a:rPr lang="ro-RO" sz="2396" b="1" dirty="0">
                <a:solidFill>
                  <a:schemeClr val="bg1"/>
                </a:solidFill>
              </a:rPr>
            </a:br>
            <a:endParaRPr lang="ro-RO" sz="2396" b="1" dirty="0">
              <a:solidFill>
                <a:schemeClr val="bg1"/>
              </a:solidFill>
            </a:endParaRPr>
          </a:p>
        </p:txBody>
      </p:sp>
      <p:sp>
        <p:nvSpPr>
          <p:cNvPr id="3" name="Rectángulo 2">
            <a:extLst>
              <a:ext uri="{FF2B5EF4-FFF2-40B4-BE49-F238E27FC236}">
                <a16:creationId xmlns:a16="http://schemas.microsoft.com/office/drawing/2014/main" id="{1773ED4B-94AE-4043-B465-D839C22AE128}"/>
              </a:ext>
            </a:extLst>
          </p:cNvPr>
          <p:cNvSpPr/>
          <p:nvPr/>
        </p:nvSpPr>
        <p:spPr>
          <a:xfrm>
            <a:off x="87328" y="2620014"/>
            <a:ext cx="5628377" cy="3116342"/>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271" tIns="45635" rIns="91271" bIns="45635" rtlCol="0" anchor="ctr"/>
          <a:lstStyle/>
          <a:p>
            <a:pPr algn="ctr"/>
            <a:r>
              <a:rPr lang="ro-RO" sz="1797" b="1">
                <a:solidFill>
                  <a:srgbClr val="003399"/>
                </a:solidFill>
                <a:latin typeface="EC Square Sans Pro" panose="020B0506040000020004" pitchFamily="34" charset="0"/>
                <a:ea typeface="Montserrat" charset="0"/>
                <a:cs typeface="Montserrat" charset="0"/>
              </a:rPr>
              <a:t>Profilaxie  </a:t>
            </a:r>
          </a:p>
          <a:p>
            <a:endParaRPr lang="en-US" sz="1797" b="1" dirty="0">
              <a:solidFill>
                <a:srgbClr val="003399"/>
              </a:solidFill>
              <a:latin typeface="EC Square Sans Pro" panose="020B0506040000020004" pitchFamily="34" charset="0"/>
            </a:endParaRPr>
          </a:p>
          <a:p>
            <a:r>
              <a:rPr lang="ro-RO" sz="1797">
                <a:solidFill>
                  <a:srgbClr val="002060"/>
                </a:solidFill>
                <a:latin typeface="EC Square Sans Pro"/>
              </a:rPr>
              <a:t>Doar în cazuri excepționale, pentru administrarea la un animal individual (antibiotice) sau la un număr restrâns de animale (alte antimicrobiene) când riscul unei infecții sau al unei boli infecțioase este foarte mare și consecințele sunt susceptibile de a fi grave. </a:t>
            </a:r>
          </a:p>
        </p:txBody>
      </p:sp>
      <p:sp>
        <p:nvSpPr>
          <p:cNvPr id="11" name="Rectángulo 10">
            <a:extLst>
              <a:ext uri="{FF2B5EF4-FFF2-40B4-BE49-F238E27FC236}">
                <a16:creationId xmlns:a16="http://schemas.microsoft.com/office/drawing/2014/main" id="{AE1452DA-6B90-407A-9D93-E75B265E7734}"/>
              </a:ext>
            </a:extLst>
          </p:cNvPr>
          <p:cNvSpPr/>
          <p:nvPr/>
        </p:nvSpPr>
        <p:spPr>
          <a:xfrm>
            <a:off x="6096000" y="2641564"/>
            <a:ext cx="5552318" cy="3116342"/>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271" tIns="45635" rIns="91271" bIns="45635" rtlCol="0" anchor="ctr"/>
          <a:lstStyle/>
          <a:p>
            <a:pPr algn="ctr"/>
            <a:r>
              <a:rPr lang="ro-RO" sz="1797" b="1">
                <a:solidFill>
                  <a:srgbClr val="003399"/>
                </a:solidFill>
                <a:latin typeface="EC Square Sans Pro" panose="020B0506040000020004" pitchFamily="34" charset="0"/>
                <a:ea typeface="Montserrat" charset="0"/>
                <a:cs typeface="Montserrat" charset="0"/>
              </a:rPr>
              <a:t>Metafilaxie</a:t>
            </a:r>
            <a:r>
              <a:rPr lang="ro-RO" sz="1797" b="1">
                <a:solidFill>
                  <a:schemeClr val="bg1"/>
                </a:solidFill>
                <a:latin typeface="EC Square Sans Pro" panose="020B0506040000020004" pitchFamily="34" charset="0"/>
                <a:ea typeface="Montserrat" charset="0"/>
                <a:cs typeface="Montserrat" charset="0"/>
              </a:rPr>
              <a:t> </a:t>
            </a:r>
          </a:p>
          <a:p>
            <a:endParaRPr lang="en-US" sz="1797" b="1" dirty="0">
              <a:solidFill>
                <a:schemeClr val="bg1"/>
              </a:solidFill>
              <a:latin typeface="EC Square Sans Pro" panose="020B0506040000020004" pitchFamily="34" charset="0"/>
            </a:endParaRPr>
          </a:p>
          <a:p>
            <a:r>
              <a:rPr lang="ro-RO" sz="1797">
                <a:solidFill>
                  <a:srgbClr val="002060"/>
                </a:solidFill>
                <a:latin typeface="EC Square Sans Pro"/>
              </a:rPr>
              <a:t>NUMAI atunci când riscul de răspândire a unei infecții sau a unei boli infecțioase în grupul de animale este mare și atunci când nu sunt disponibile alternative adecvate.</a:t>
            </a:r>
          </a:p>
          <a:p>
            <a:endParaRPr lang="en-US" sz="1797" dirty="0">
              <a:solidFill>
                <a:srgbClr val="002060"/>
              </a:solidFill>
              <a:latin typeface="EC Square Sans Pro"/>
            </a:endParaRPr>
          </a:p>
          <a:p>
            <a:r>
              <a:rPr lang="ro-RO" sz="1797">
                <a:solidFill>
                  <a:srgbClr val="002060"/>
                </a:solidFill>
                <a:latin typeface="EC Square Sans Pro"/>
              </a:rPr>
              <a:t>Statele membre pot oferi ghiduri în ceea ce privește alte alternative adecvate și sprijină activ elaborarea și aplicarea unor ghiduri care să promoveze înțelegerea factorilor de risc asociați metafilaxiei și să includă criterii pentru punerea în practică a acesteia. </a:t>
            </a:r>
          </a:p>
        </p:txBody>
      </p:sp>
      <p:pic>
        <p:nvPicPr>
          <p:cNvPr id="12" name="Gráfico 11" descr="Aguja con relleno sólido">
            <a:extLst>
              <a:ext uri="{FF2B5EF4-FFF2-40B4-BE49-F238E27FC236}">
                <a16:creationId xmlns:a16="http://schemas.microsoft.com/office/drawing/2014/main" id="{A223D45C-594E-4790-9CA7-8182DAAD578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567213" y="1445390"/>
            <a:ext cx="586484" cy="586484"/>
          </a:xfrm>
          <a:prstGeom prst="rect">
            <a:avLst/>
          </a:prstGeom>
        </p:spPr>
      </p:pic>
    </p:spTree>
    <p:extLst>
      <p:ext uri="{BB962C8B-B14F-4D97-AF65-F5344CB8AC3E}">
        <p14:creationId xmlns:p14="http://schemas.microsoft.com/office/powerpoint/2010/main" val="3183938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1">
            <a:extLst>
              <a:ext uri="{FF2B5EF4-FFF2-40B4-BE49-F238E27FC236}">
                <a16:creationId xmlns:a16="http://schemas.microsoft.com/office/drawing/2014/main" id="{19F8ACAB-5F91-C0DF-5207-8103690BD5E3}"/>
              </a:ext>
            </a:extLst>
          </p:cNvPr>
          <p:cNvSpPr>
            <a:spLocks noGrp="1"/>
          </p:cNvSpPr>
          <p:nvPr>
            <p:ph type="body" sz="quarter" idx="10"/>
          </p:nvPr>
        </p:nvSpPr>
        <p:spPr>
          <a:xfrm>
            <a:off x="762000" y="311150"/>
            <a:ext cx="10210800" cy="533400"/>
          </a:xfrm>
        </p:spPr>
        <p:txBody>
          <a:bodyPr/>
          <a:lstStyle/>
          <a:p>
            <a:pPr marL="263525" indent="-263525"/>
            <a:r>
              <a:rPr lang="ro-RO" sz="2400">
                <a:solidFill>
                  <a:srgbClr val="002060"/>
                </a:solidFill>
                <a:latin typeface="EC Square Sans Pro" panose="020B0506040000020004" pitchFamily="34" charset="0"/>
              </a:rPr>
              <a:t>4. Cadrul UE</a:t>
            </a:r>
            <a:r>
              <a:rPr lang="ro-RO">
                <a:solidFill>
                  <a:srgbClr val="002060"/>
                </a:solidFill>
                <a:latin typeface="EC Square Sans Pro" panose="020B0506040000020004" pitchFamily="34" charset="0"/>
              </a:rPr>
              <a:t> privind produsele medicinale veterinare și furajele medicamentate</a:t>
            </a:r>
          </a:p>
        </p:txBody>
      </p:sp>
      <p:sp>
        <p:nvSpPr>
          <p:cNvPr id="4" name="Rectángulo redondeado 13">
            <a:extLst>
              <a:ext uri="{FF2B5EF4-FFF2-40B4-BE49-F238E27FC236}">
                <a16:creationId xmlns:a16="http://schemas.microsoft.com/office/drawing/2014/main" id="{8E4A046D-D5F1-267A-F243-E90A470700EF}"/>
              </a:ext>
            </a:extLst>
          </p:cNvPr>
          <p:cNvSpPr/>
          <p:nvPr/>
        </p:nvSpPr>
        <p:spPr>
          <a:xfrm>
            <a:off x="0" y="996950"/>
            <a:ext cx="12192000" cy="830997"/>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6" name="CuadroTexto 6">
            <a:extLst>
              <a:ext uri="{FF2B5EF4-FFF2-40B4-BE49-F238E27FC236}">
                <a16:creationId xmlns:a16="http://schemas.microsoft.com/office/drawing/2014/main" id="{E2321B90-65D8-A5CC-14AB-16D8ABFCAE0D}"/>
              </a:ext>
            </a:extLst>
          </p:cNvPr>
          <p:cNvSpPr txBox="1"/>
          <p:nvPr/>
        </p:nvSpPr>
        <p:spPr>
          <a:xfrm>
            <a:off x="0" y="1156553"/>
            <a:ext cx="11441480" cy="830997"/>
          </a:xfrm>
          <a:prstGeom prst="rect">
            <a:avLst/>
          </a:prstGeom>
          <a:noFill/>
        </p:spPr>
        <p:txBody>
          <a:bodyPr wrap="square" rtlCol="0">
            <a:spAutoFit/>
          </a:bodyPr>
          <a:lstStyle/>
          <a:p>
            <a:pPr algn="ctr"/>
            <a:r>
              <a:rPr lang="ro-RO" sz="2400" b="1">
                <a:solidFill>
                  <a:schemeClr val="bg1"/>
                </a:solidFill>
                <a:latin typeface="EC Square Sans Pro" panose="020B0506040000020004" pitchFamily="34" charset="0"/>
              </a:rPr>
              <a:t>Principii generale ale Regulamentului privind produsele medicinale veterinare</a:t>
            </a:r>
            <a:br>
              <a:rPr lang="ro-RO" sz="2400" b="1">
                <a:solidFill>
                  <a:schemeClr val="bg1"/>
                </a:solidFill>
              </a:rPr>
            </a:br>
            <a:endParaRPr lang="ro-RO" sz="2400" b="1">
              <a:solidFill>
                <a:schemeClr val="bg1"/>
              </a:solidFill>
            </a:endParaRPr>
          </a:p>
        </p:txBody>
      </p:sp>
      <p:sp>
        <p:nvSpPr>
          <p:cNvPr id="7" name="Rectángulo 3">
            <a:extLst>
              <a:ext uri="{FF2B5EF4-FFF2-40B4-BE49-F238E27FC236}">
                <a16:creationId xmlns:a16="http://schemas.microsoft.com/office/drawing/2014/main" id="{78EDC8E3-D2AB-77A7-D14A-599B662D406F}"/>
              </a:ext>
            </a:extLst>
          </p:cNvPr>
          <p:cNvSpPr/>
          <p:nvPr/>
        </p:nvSpPr>
        <p:spPr>
          <a:xfrm>
            <a:off x="0" y="259715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o-RO" sz="2400">
                <a:solidFill>
                  <a:srgbClr val="002060"/>
                </a:solidFill>
                <a:latin typeface="EC Square Sans Pro" panose="020B0506040000020004" pitchFamily="34" charset="0"/>
                <a:ea typeface="Montserrat" charset="0"/>
                <a:cs typeface="Montserrat" charset="0"/>
              </a:rPr>
              <a:t>Produsele medicinale veterinare se utilizează în conformitate </a:t>
            </a:r>
            <a:r>
              <a:rPr lang="ro-RO" sz="2400" b="1">
                <a:solidFill>
                  <a:srgbClr val="003399"/>
                </a:solidFill>
                <a:latin typeface="EC Square Sans Pro" panose="020B0506040000020004" pitchFamily="34" charset="0"/>
                <a:ea typeface="Montserrat" charset="0"/>
                <a:cs typeface="Montserrat" charset="0"/>
              </a:rPr>
              <a:t>cu condițiile autorizației de comercializare</a:t>
            </a:r>
            <a:r>
              <a:rPr lang="ro-RO" sz="2400" b="1">
                <a:solidFill>
                  <a:schemeClr val="bg1"/>
                </a:solidFill>
                <a:latin typeface="EC Square Sans Pro" panose="020B0506040000020004" pitchFamily="34" charset="0"/>
                <a:ea typeface="Montserrat" charset="0"/>
                <a:cs typeface="Montserrat" charset="0"/>
              </a:rPr>
              <a:t>.</a:t>
            </a:r>
          </a:p>
        </p:txBody>
      </p:sp>
      <p:sp>
        <p:nvSpPr>
          <p:cNvPr id="8" name="Rectángulo 9">
            <a:extLst>
              <a:ext uri="{FF2B5EF4-FFF2-40B4-BE49-F238E27FC236}">
                <a16:creationId xmlns:a16="http://schemas.microsoft.com/office/drawing/2014/main" id="{E7E9EB92-C14D-1005-B6FA-A135B8251EA3}"/>
              </a:ext>
            </a:extLst>
          </p:cNvPr>
          <p:cNvSpPr/>
          <p:nvPr/>
        </p:nvSpPr>
        <p:spPr>
          <a:xfrm>
            <a:off x="3098799" y="261620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o-RO" sz="2400">
                <a:solidFill>
                  <a:srgbClr val="002060"/>
                </a:solidFill>
                <a:latin typeface="EC Square Sans Pro" panose="020B0506040000020004" pitchFamily="34" charset="0"/>
              </a:rPr>
              <a:t>Toate </a:t>
            </a:r>
            <a:r>
              <a:rPr lang="ro-RO" sz="2400" b="1">
                <a:solidFill>
                  <a:srgbClr val="003399"/>
                </a:solidFill>
                <a:latin typeface="EC Square Sans Pro" panose="020B0506040000020004" pitchFamily="34" charset="0"/>
              </a:rPr>
              <a:t>prescripțiile </a:t>
            </a:r>
            <a:r>
              <a:rPr lang="ro-RO" sz="2400">
                <a:solidFill>
                  <a:srgbClr val="002060"/>
                </a:solidFill>
                <a:latin typeface="EC Square Sans Pro" panose="020B0506040000020004" pitchFamily="34" charset="0"/>
              </a:rPr>
              <a:t>veterinare trebuie să fie </a:t>
            </a:r>
            <a:r>
              <a:rPr lang="ro-RO" sz="2400">
                <a:latin typeface="EC Square Sans Pro" panose="020B0506040000020004" pitchFamily="34" charset="0"/>
              </a:rPr>
              <a:t>eliberate </a:t>
            </a:r>
            <a:r>
              <a:rPr lang="ro-RO" sz="2400" b="1">
                <a:solidFill>
                  <a:srgbClr val="003399"/>
                </a:solidFill>
                <a:latin typeface="EC Square Sans Pro" panose="020B0506040000020004" pitchFamily="34" charset="0"/>
              </a:rPr>
              <a:t>pe baza unui examen clinic </a:t>
            </a:r>
            <a:r>
              <a:rPr lang="ro-RO" sz="2400">
                <a:solidFill>
                  <a:srgbClr val="002060"/>
                </a:solidFill>
                <a:latin typeface="EC Square Sans Pro" panose="020B0506040000020004" pitchFamily="34" charset="0"/>
              </a:rPr>
              <a:t>sau altă evaluare adecvată efectuată de un medic veterinar</a:t>
            </a:r>
          </a:p>
        </p:txBody>
      </p:sp>
      <p:sp>
        <p:nvSpPr>
          <p:cNvPr id="9" name="Rectángulo 7">
            <a:extLst>
              <a:ext uri="{FF2B5EF4-FFF2-40B4-BE49-F238E27FC236}">
                <a16:creationId xmlns:a16="http://schemas.microsoft.com/office/drawing/2014/main" id="{CC5512ED-DAFA-A9A4-4849-EFAA1946E4F9}"/>
              </a:ext>
            </a:extLst>
          </p:cNvPr>
          <p:cNvSpPr/>
          <p:nvPr/>
        </p:nvSpPr>
        <p:spPr>
          <a:xfrm>
            <a:off x="6197600" y="259715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o-RO" sz="2400">
                <a:solidFill>
                  <a:srgbClr val="002060"/>
                </a:solidFill>
                <a:latin typeface="EC Square Sans Pro" panose="020B0506040000020004" pitchFamily="34" charset="0"/>
              </a:rPr>
              <a:t>Lista cu antimicrobiene </a:t>
            </a:r>
            <a:r>
              <a:rPr lang="ro-RO" sz="2400" b="1">
                <a:solidFill>
                  <a:srgbClr val="003399"/>
                </a:solidFill>
                <a:latin typeface="EC Square Sans Pro" panose="020B0506040000020004" pitchFamily="34" charset="0"/>
              </a:rPr>
              <a:t>rezervat doar oamenilor</a:t>
            </a:r>
            <a:r>
              <a:rPr lang="ro-RO">
                <a:solidFill>
                  <a:srgbClr val="003399"/>
                </a:solidFill>
                <a:latin typeface="EC Square Sans Pro" panose="020B0506040000020004" pitchFamily="34" charset="0"/>
              </a:rPr>
              <a:t>*</a:t>
            </a:r>
          </a:p>
        </p:txBody>
      </p:sp>
      <p:sp>
        <p:nvSpPr>
          <p:cNvPr id="10" name="Rectángulo 8">
            <a:extLst>
              <a:ext uri="{FF2B5EF4-FFF2-40B4-BE49-F238E27FC236}">
                <a16:creationId xmlns:a16="http://schemas.microsoft.com/office/drawing/2014/main" id="{C7A7FB12-EE81-1765-88DF-52EF0EAE1BC9}"/>
              </a:ext>
            </a:extLst>
          </p:cNvPr>
          <p:cNvSpPr/>
          <p:nvPr/>
        </p:nvSpPr>
        <p:spPr>
          <a:xfrm>
            <a:off x="9296401" y="259715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o-RO" sz="2400">
                <a:solidFill>
                  <a:srgbClr val="002060"/>
                </a:solidFill>
                <a:latin typeface="EC Square Sans Pro" panose="020B0506040000020004" pitchFamily="34" charset="0"/>
              </a:rPr>
              <a:t>Obligația statelor membre de a </a:t>
            </a:r>
            <a:r>
              <a:rPr lang="ro-RO" sz="2400" b="1">
                <a:solidFill>
                  <a:srgbClr val="003399"/>
                </a:solidFill>
                <a:latin typeface="EC Square Sans Pro" panose="020B0506040000020004" pitchFamily="34" charset="0"/>
              </a:rPr>
              <a:t>colecta date privind vânzarea și utilizarea antimicrobienelor</a:t>
            </a:r>
          </a:p>
        </p:txBody>
      </p:sp>
      <p:sp>
        <p:nvSpPr>
          <p:cNvPr id="11" name="CuadroTexto 2">
            <a:extLst>
              <a:ext uri="{FF2B5EF4-FFF2-40B4-BE49-F238E27FC236}">
                <a16:creationId xmlns:a16="http://schemas.microsoft.com/office/drawing/2014/main" id="{7AC10367-C988-F7B8-E130-C0FC98E50FED}"/>
              </a:ext>
            </a:extLst>
          </p:cNvPr>
          <p:cNvSpPr txBox="1"/>
          <p:nvPr/>
        </p:nvSpPr>
        <p:spPr>
          <a:xfrm>
            <a:off x="101600" y="6359495"/>
            <a:ext cx="12192000" cy="400110"/>
          </a:xfrm>
          <a:prstGeom prst="rect">
            <a:avLst/>
          </a:prstGeom>
          <a:noFill/>
        </p:spPr>
        <p:txBody>
          <a:bodyPr wrap="square" rtlCol="0">
            <a:spAutoFit/>
          </a:bodyPr>
          <a:lstStyle/>
          <a:p>
            <a:r>
              <a:rPr lang="ro-RO" sz="1000" i="0" u="none" strike="noStrike" baseline="0">
                <a:solidFill>
                  <a:srgbClr val="003399"/>
                </a:solidFill>
                <a:latin typeface="EC Square Sans Pro" panose="020B0506040000020004" pitchFamily="34" charset="0"/>
              </a:rPr>
              <a:t>Regulamentul de punere în aplicare (UE) 2022/1255 al Comisiei din 19 iulie 2022 de desemnare a antimicrobienelor sau a grupurilor de antimicrobiene rezervate pentru tratamentul anumitor infecții la om, în conformitate cu Regulamentul (UE) 2019/6 al Parlamentului European și al Consiliului </a:t>
            </a:r>
          </a:p>
        </p:txBody>
      </p:sp>
    </p:spTree>
    <p:extLst>
      <p:ext uri="{BB962C8B-B14F-4D97-AF65-F5344CB8AC3E}">
        <p14:creationId xmlns:p14="http://schemas.microsoft.com/office/powerpoint/2010/main" val="3121448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ro-RO" sz="2800">
                <a:latin typeface="EC Square Sans Pro" panose="020B0506040000020004" pitchFamily="34" charset="0"/>
              </a:rPr>
              <a:t>Reguli comune</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1862196" y="1481083"/>
            <a:ext cx="76195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2800" b="1" i="0" u="none" strike="noStrike" cap="none" normalizeH="0" baseline="0" noProof="0">
                <a:ln>
                  <a:noFill/>
                </a:ln>
                <a:solidFill>
                  <a:srgbClr val="FFFFFF"/>
                </a:solidFill>
                <a:effectLst/>
                <a:uLnTx/>
                <a:uFillTx/>
                <a:latin typeface="EC Square Sans Pro" panose="020B0506040000020004" pitchFamily="34" charset="0"/>
                <a:ea typeface="+mn-ea"/>
                <a:cs typeface="+mn-cs"/>
              </a:rPr>
              <a:t>PRESCRIPȚII VETERINARE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a:ln>
                <a:noFill/>
              </a:ln>
              <a:solidFill>
                <a:srgbClr val="003399"/>
              </a:solidFill>
              <a:effectLst/>
              <a:uLnTx/>
              <a:uFillTx/>
              <a:latin typeface="EC Square Sans Pro" panose="020B0506040000020004" pitchFamily="34" charset="0"/>
              <a:ea typeface="+mn-ea"/>
              <a:cs typeface="+mn-cs"/>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Reguli comune – Prescripție veterinară</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5" name="CuadroTexto 14">
            <a:extLst>
              <a:ext uri="{FF2B5EF4-FFF2-40B4-BE49-F238E27FC236}">
                <a16:creationId xmlns:a16="http://schemas.microsoft.com/office/drawing/2014/main" id="{AD976B94-3F08-4A5D-87A3-E36B97910ABB}"/>
              </a:ext>
            </a:extLst>
          </p:cNvPr>
          <p:cNvSpPr txBox="1"/>
          <p:nvPr/>
        </p:nvSpPr>
        <p:spPr>
          <a:xfrm>
            <a:off x="-141042" y="2980182"/>
            <a:ext cx="11756572" cy="2814617"/>
          </a:xfrm>
          <a:prstGeom prst="rect">
            <a:avLst/>
          </a:prstGeom>
          <a:noFill/>
        </p:spPr>
        <p:txBody>
          <a:bodyPr wrap="square" lIns="91440" tIns="45720" rIns="91440" bIns="45720" anchor="t">
            <a:spAutoFit/>
          </a:bodyPr>
          <a:lstStyle/>
          <a:p>
            <a:pPr marL="1028700" marR="0" lvl="0" indent="-3429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ro-RO" sz="2000" b="0" i="0" u="none" strike="noStrike" cap="none" normalizeH="0" baseline="0" noProof="0">
                <a:ln>
                  <a:noFill/>
                </a:ln>
                <a:solidFill>
                  <a:srgbClr val="003399"/>
                </a:solidFill>
                <a:effectLst/>
                <a:uLnTx/>
                <a:uFillTx/>
                <a:latin typeface="EC Square Sans Pro"/>
                <a:ea typeface="+mn-ea"/>
                <a:cs typeface="+mn-cs"/>
              </a:rPr>
              <a:t>Medicul veterinar poate emite o prescripție veterinară </a:t>
            </a:r>
            <a:r>
              <a:rPr kumimoji="0" lang="ro-RO" sz="2000" b="1" i="0" u="sng" strike="noStrike" cap="none" normalizeH="0" baseline="0" noProof="0">
                <a:ln>
                  <a:noFill/>
                </a:ln>
                <a:solidFill>
                  <a:srgbClr val="003399"/>
                </a:solidFill>
                <a:effectLst/>
                <a:uLnTx/>
                <a:uFillTx/>
                <a:latin typeface="EC Square Sans Pro"/>
                <a:ea typeface="+mn-ea"/>
                <a:cs typeface="+mn-cs"/>
              </a:rPr>
              <a:t>numai</a:t>
            </a:r>
            <a:r>
              <a:rPr kumimoji="0" lang="ro-RO" sz="2000" b="0" i="0" u="none" strike="noStrike" cap="none" normalizeH="0" baseline="0" noProof="0">
                <a:ln>
                  <a:noFill/>
                </a:ln>
                <a:solidFill>
                  <a:srgbClr val="003399"/>
                </a:solidFill>
                <a:effectLst/>
                <a:uLnTx/>
                <a:uFillTx/>
                <a:latin typeface="EC Square Sans Pro"/>
                <a:ea typeface="+mn-ea"/>
                <a:cs typeface="+mn-cs"/>
              </a:rPr>
              <a:t> după ce a efectuat o </a:t>
            </a:r>
            <a:r>
              <a:rPr kumimoji="0" lang="ro-RO" sz="2000" b="0" i="0" u="sng" strike="noStrike" cap="none" normalizeH="0" baseline="0" noProof="0">
                <a:ln>
                  <a:noFill/>
                </a:ln>
                <a:solidFill>
                  <a:srgbClr val="003399"/>
                </a:solidFill>
                <a:effectLst/>
                <a:uLnTx/>
                <a:uFillTx/>
                <a:latin typeface="EC Square Sans Pro"/>
                <a:ea typeface="+mn-ea"/>
                <a:cs typeface="+mn-cs"/>
              </a:rPr>
              <a:t>examinare clinică sau orice altă evaluare adecvată a stării de sănătate </a:t>
            </a:r>
            <a:r>
              <a:rPr kumimoji="0" lang="ro-RO" sz="2000" b="0" i="0" u="none" strike="noStrike" cap="none" normalizeH="0" baseline="0" noProof="0">
                <a:ln>
                  <a:noFill/>
                </a:ln>
                <a:solidFill>
                  <a:srgbClr val="003399"/>
                </a:solidFill>
                <a:effectLst/>
                <a:uLnTx/>
                <a:uFillTx/>
                <a:latin typeface="EC Square Sans Pro"/>
                <a:ea typeface="+mn-ea"/>
                <a:cs typeface="+mn-cs"/>
              </a:rPr>
              <a:t>a animalului sau a grupului de animale</a:t>
            </a:r>
          </a:p>
          <a:p>
            <a:pPr marL="1028700" marR="0" lvl="0" indent="-3429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ro-RO" sz="2000" b="0" i="0" u="none" strike="noStrike" cap="none" normalizeH="0" baseline="0" noProof="0">
                <a:ln>
                  <a:noFill/>
                </a:ln>
                <a:solidFill>
                  <a:srgbClr val="003399"/>
                </a:solidFill>
                <a:effectLst/>
                <a:uLnTx/>
                <a:uFillTx/>
                <a:latin typeface="EC Square Sans Pro"/>
                <a:ea typeface="+mn-ea"/>
                <a:cs typeface="+mn-cs"/>
              </a:rPr>
              <a:t>Medicul veterinar poate elibera o prescripție veterinară pentru un antimicrobian numai după ce a diagnosticat o boală infecțioasă</a:t>
            </a:r>
          </a:p>
          <a:p>
            <a:pPr marL="1028700" marR="0" lvl="0" indent="-3429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ro-RO" sz="2000" b="0" i="0" u="none" strike="noStrike" cap="none" normalizeH="0" baseline="0" noProof="0">
                <a:ln>
                  <a:noFill/>
                </a:ln>
                <a:solidFill>
                  <a:srgbClr val="003399"/>
                </a:solidFill>
                <a:effectLst/>
                <a:uLnTx/>
                <a:uFillTx/>
                <a:latin typeface="EC Square Sans Pro"/>
                <a:ea typeface="+mn-ea"/>
                <a:cs typeface="+mn-cs"/>
              </a:rPr>
              <a:t>Medicul veterinar trebuie să fie în măsură să furnizeze o justificare pentru prescrierea unui antimicrobian</a:t>
            </a:r>
            <a:r>
              <a:rPr kumimoji="0" lang="ro-RO" sz="2000" b="0" i="0" u="none" strike="noStrike" cap="none" normalizeH="0" baseline="0" noProof="0">
                <a:ln>
                  <a:noFill/>
                </a:ln>
                <a:solidFill>
                  <a:srgbClr val="003399"/>
                </a:solidFill>
                <a:effectLst/>
                <a:uLnTx/>
                <a:uFillTx/>
                <a:latin typeface="EC Square Sans Pro" panose="020B0506040000020004" pitchFamily="34" charset="0"/>
                <a:ea typeface="+mn-ea"/>
                <a:cs typeface="+mn-cs"/>
              </a:rPr>
              <a:t>, </a:t>
            </a:r>
            <a:r>
              <a:rPr kumimoji="0" lang="ro-RO" sz="2000" b="0" i="0" u="none" strike="noStrike" cap="none" normalizeH="0" baseline="0" noProof="0">
                <a:ln>
                  <a:noFill/>
                </a:ln>
                <a:solidFill>
                  <a:srgbClr val="003399"/>
                </a:solidFill>
                <a:effectLst/>
                <a:uLnTx/>
                <a:uFillTx/>
                <a:latin typeface="EC Square Sans Pro"/>
                <a:ea typeface="+mn-ea"/>
                <a:cs typeface="+mn-cs"/>
              </a:rPr>
              <a:t>în special pentru administrare preventivă (profilaxie) și de grup (metafilaxie)</a:t>
            </a:r>
          </a:p>
        </p:txBody>
      </p:sp>
      <p:sp>
        <p:nvSpPr>
          <p:cNvPr id="16" name="CuadroTexto 15">
            <a:extLst>
              <a:ext uri="{FF2B5EF4-FFF2-40B4-BE49-F238E27FC236}">
                <a16:creationId xmlns:a16="http://schemas.microsoft.com/office/drawing/2014/main" id="{F3A59C78-01F4-4EE5-BEF0-17960D2FB031}"/>
              </a:ext>
            </a:extLst>
          </p:cNvPr>
          <p:cNvSpPr txBox="1"/>
          <p:nvPr/>
        </p:nvSpPr>
        <p:spPr>
          <a:xfrm>
            <a:off x="4261565" y="2337692"/>
            <a:ext cx="2820761" cy="523220"/>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1800" b="0" i="0" u="none" strike="noStrike" cap="none" normalizeH="0" baseline="0" noProof="0">
                <a:ln>
                  <a:noFill/>
                </a:ln>
                <a:solidFill>
                  <a:prstClr val="white"/>
                </a:solidFill>
                <a:effectLst/>
                <a:uLnTx/>
                <a:uFillTx/>
                <a:latin typeface="EC Square Sans Pro" panose="020B0506040000020004" pitchFamily="34" charset="0"/>
                <a:ea typeface="Steelfish" charset="0"/>
                <a:cs typeface="Steelfish" charset="0"/>
              </a:rPr>
              <a:t>!</a:t>
            </a:r>
            <a:r>
              <a:rPr kumimoji="0" lang="ro-RO" sz="2800" b="1" i="0" u="none" strike="noStrike" cap="none" normalizeH="0" baseline="0" noProof="0">
                <a:ln>
                  <a:noFill/>
                </a:ln>
                <a:solidFill>
                  <a:srgbClr val="003399"/>
                </a:solidFill>
                <a:effectLst/>
                <a:uLnTx/>
                <a:uFillTx/>
                <a:latin typeface="EC Square Sans Pro" panose="020B0506040000020004" pitchFamily="34" charset="0"/>
                <a:ea typeface="Steelfish" charset="0"/>
                <a:cs typeface="Steelfish" charset="0"/>
              </a:rPr>
              <a:t>Articolul 105</a:t>
            </a:r>
          </a:p>
        </p:txBody>
      </p:sp>
      <p:pic>
        <p:nvPicPr>
          <p:cNvPr id="17" name="Imagen 16" descr="Forma&#10;&#10;Descripción generada automáticamente con confianza baja">
            <a:extLst>
              <a:ext uri="{FF2B5EF4-FFF2-40B4-BE49-F238E27FC236}">
                <a16:creationId xmlns:a16="http://schemas.microsoft.com/office/drawing/2014/main" id="{00329264-D289-402B-9EEC-301D053EFBBE}"/>
              </a:ext>
            </a:extLst>
          </p:cNvPr>
          <p:cNvPicPr>
            <a:picLocks noChangeAspect="1"/>
          </p:cNvPicPr>
          <p:nvPr/>
        </p:nvPicPr>
        <p:blipFill>
          <a:blip r:embed="rId3" cstate="email">
            <a:lum bright="70000" contrast="-70000"/>
            <a:extLst>
              <a:ext uri="{28A0092B-C50C-407E-A947-70E740481C1C}">
                <a14:useLocalDpi xmlns:a14="http://schemas.microsoft.com/office/drawing/2010/main"/>
              </a:ext>
            </a:extLst>
          </a:blip>
          <a:stretch>
            <a:fillRect/>
          </a:stretch>
        </p:blipFill>
        <p:spPr>
          <a:xfrm>
            <a:off x="10210800" y="1403412"/>
            <a:ext cx="736538" cy="736538"/>
          </a:xfrm>
          <a:prstGeom prst="rect">
            <a:avLst/>
          </a:prstGeom>
        </p:spPr>
      </p:pic>
    </p:spTree>
    <p:extLst>
      <p:ext uri="{BB962C8B-B14F-4D97-AF65-F5344CB8AC3E}">
        <p14:creationId xmlns:p14="http://schemas.microsoft.com/office/powerpoint/2010/main" val="26327467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1">
            <a:extLst>
              <a:ext uri="{FF2B5EF4-FFF2-40B4-BE49-F238E27FC236}">
                <a16:creationId xmlns:a16="http://schemas.microsoft.com/office/drawing/2014/main" id="{ACA65E1C-789A-48EF-8BAD-6DF7C0BE5C3D}"/>
              </a:ext>
            </a:extLst>
          </p:cNvPr>
          <p:cNvSpPr txBox="1">
            <a:spLocks/>
          </p:cNvSpPr>
          <p:nvPr/>
        </p:nvSpPr>
        <p:spPr>
          <a:xfrm>
            <a:off x="762000" y="158750"/>
            <a:ext cx="10687439" cy="533400"/>
          </a:xfrm>
          <a:prstGeom prst="rect">
            <a:avLst/>
          </a:prstGeom>
        </p:spPr>
        <p:txBody>
          <a:bodyPr lIns="91440" tIns="45720" rIns="91440" bIns="45720" anchor="t"/>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2800" b="0" i="0" u="none" strike="noStrike" cap="none" normalizeH="0" baseline="0" noProof="0">
                <a:ln>
                  <a:noFill/>
                </a:ln>
                <a:solidFill>
                  <a:srgbClr val="003399"/>
                </a:solidFill>
                <a:effectLst/>
                <a:uLnTx/>
                <a:uFillTx/>
                <a:latin typeface="EC Square Sans Pro"/>
                <a:ea typeface="+mn-ea"/>
                <a:cs typeface="Arial"/>
              </a:rPr>
              <a:t>Reguli comune – Prescripție veterinară </a:t>
            </a:r>
            <a:r>
              <a:rPr kumimoji="0" lang="ro-RO" sz="1800" b="0" i="0" u="none" strike="noStrike" cap="none" normalizeH="0" baseline="0" noProof="0">
                <a:ln>
                  <a:noFill/>
                </a:ln>
                <a:solidFill>
                  <a:srgbClr val="003399"/>
                </a:solidFill>
                <a:effectLst/>
                <a:uLnTx/>
                <a:uFillTx/>
                <a:latin typeface="EC Square Sans Pro"/>
                <a:ea typeface="+mn-ea"/>
                <a:cs typeface="Arial"/>
              </a:rPr>
              <a:t>(exemplu șablon FR)</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pic>
        <p:nvPicPr>
          <p:cNvPr id="6" name="Picture 6">
            <a:extLst>
              <a:ext uri="{FF2B5EF4-FFF2-40B4-BE49-F238E27FC236}">
                <a16:creationId xmlns:a16="http://schemas.microsoft.com/office/drawing/2014/main" id="{5200545C-AECB-452C-BBE5-ED3815095AE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529891" y="766753"/>
            <a:ext cx="4334830" cy="6103947"/>
          </a:xfrm>
          <a:prstGeom prst="rect">
            <a:avLst/>
          </a:prstGeom>
          <a:ln>
            <a:noFill/>
          </a:ln>
          <a:effectLst>
            <a:outerShdw blurRad="292100" dist="139700" dir="2700000" algn="tl" rotWithShape="0">
              <a:srgbClr val="333333">
                <a:alpha val="65000"/>
              </a:srgbClr>
            </a:outerShdw>
          </a:effectLst>
        </p:spPr>
      </p:pic>
      <p:sp>
        <p:nvSpPr>
          <p:cNvPr id="9" name="TextBox 7">
            <a:extLst>
              <a:ext uri="{FF2B5EF4-FFF2-40B4-BE49-F238E27FC236}">
                <a16:creationId xmlns:a16="http://schemas.microsoft.com/office/drawing/2014/main" id="{79B9FE22-08DB-4399-993B-4F6FB172DC62}"/>
              </a:ext>
            </a:extLst>
          </p:cNvPr>
          <p:cNvSpPr txBox="1"/>
          <p:nvPr/>
        </p:nvSpPr>
        <p:spPr>
          <a:xfrm>
            <a:off x="88124" y="1660664"/>
            <a:ext cx="2828071" cy="646331"/>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b="0" i="0" u="none" strike="noStrike" cap="none" normalizeH="0" baseline="0" noProof="0" dirty="0">
                <a:ln>
                  <a:noFill/>
                </a:ln>
                <a:solidFill>
                  <a:srgbClr val="000000"/>
                </a:solidFill>
                <a:effectLst/>
                <a:uLnTx/>
                <a:uFillTx/>
                <a:latin typeface="EC Square Sans Pro" panose="020B0506040000020004" pitchFamily="34" charset="0"/>
                <a:ea typeface="+mn-ea"/>
                <a:cs typeface="+mn-cs"/>
              </a:rPr>
              <a:t>Identificare medic veterinar (cod parafă)</a:t>
            </a:r>
          </a:p>
        </p:txBody>
      </p:sp>
      <p:cxnSp>
        <p:nvCxnSpPr>
          <p:cNvPr id="10" name="Straight Arrow Connector 9">
            <a:extLst>
              <a:ext uri="{FF2B5EF4-FFF2-40B4-BE49-F238E27FC236}">
                <a16:creationId xmlns:a16="http://schemas.microsoft.com/office/drawing/2014/main" id="{59BFA582-9369-46AB-89BE-5729D0437B13}"/>
              </a:ext>
            </a:extLst>
          </p:cNvPr>
          <p:cNvCxnSpPr>
            <a:cxnSpLocks/>
            <a:stCxn id="9" idx="3"/>
          </p:cNvCxnSpPr>
          <p:nvPr/>
        </p:nvCxnSpPr>
        <p:spPr>
          <a:xfrm>
            <a:off x="2916195" y="1983830"/>
            <a:ext cx="893805" cy="30777"/>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1" name="TextBox 16">
            <a:extLst>
              <a:ext uri="{FF2B5EF4-FFF2-40B4-BE49-F238E27FC236}">
                <a16:creationId xmlns:a16="http://schemas.microsoft.com/office/drawing/2014/main" id="{02E8B8C4-7414-478D-B927-13A09F51E318}"/>
              </a:ext>
            </a:extLst>
          </p:cNvPr>
          <p:cNvSpPr txBox="1"/>
          <p:nvPr/>
        </p:nvSpPr>
        <p:spPr>
          <a:xfrm>
            <a:off x="88124" y="2597150"/>
            <a:ext cx="2828071" cy="1477328"/>
          </a:xfrm>
          <a:prstGeom prst="rect">
            <a:avLst/>
          </a:prstGeom>
          <a:solidFill>
            <a:srgbClr val="ECEBEB"/>
          </a:solidFill>
        </p:spPr>
        <p:txBody>
          <a:bodyPr wrap="square" lIns="91440" tIns="45720" rIns="91440" bIns="4572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b="0" i="0" u="none" strike="noStrike" cap="none" normalizeH="0" baseline="0" noProof="0" dirty="0">
                <a:ln>
                  <a:noFill/>
                </a:ln>
                <a:solidFill>
                  <a:sysClr val="windowText" lastClr="000000"/>
                </a:solidFill>
                <a:effectLst/>
                <a:uLnTx/>
                <a:uFillTx/>
                <a:latin typeface="EC Square Sans Pro" panose="020B0506040000020004" pitchFamily="34" charset="0"/>
              </a:rPr>
              <a:t>Denumirea medicamentului (ingredientul activ), formă și putere.</a:t>
            </a:r>
          </a:p>
          <a:p>
            <a:pPr marL="0" marR="0" lvl="0" indent="0" defTabSz="914400" eaLnBrk="1" fontAlgn="auto" latinLnBrk="0" hangingPunct="1">
              <a:lnSpc>
                <a:spcPct val="100000"/>
              </a:lnSpc>
              <a:spcBef>
                <a:spcPts val="0"/>
              </a:spcBef>
              <a:spcAft>
                <a:spcPts val="0"/>
              </a:spcAft>
              <a:buClrTx/>
              <a:buSzTx/>
              <a:buFontTx/>
              <a:buNone/>
              <a:tabLst/>
              <a:defRPr/>
            </a:pPr>
            <a:r>
              <a:rPr kumimoji="0" lang="ro-RO" b="0" i="0" u="none" strike="noStrike" cap="none" normalizeH="0" baseline="0" noProof="0" dirty="0">
                <a:ln>
                  <a:noFill/>
                </a:ln>
                <a:solidFill>
                  <a:sysClr val="windowText" lastClr="000000"/>
                </a:solidFill>
                <a:effectLst/>
                <a:uLnTx/>
                <a:uFillTx/>
                <a:latin typeface="EC Square Sans Pro" panose="020B0506040000020004" pitchFamily="34" charset="0"/>
              </a:rPr>
              <a:t>Cantitatea prescrisă</a:t>
            </a:r>
          </a:p>
          <a:p>
            <a:pPr marL="0" marR="0" lvl="0" indent="0" defTabSz="914400" eaLnBrk="1" fontAlgn="auto" latinLnBrk="0" hangingPunct="1">
              <a:lnSpc>
                <a:spcPct val="100000"/>
              </a:lnSpc>
              <a:spcBef>
                <a:spcPts val="0"/>
              </a:spcBef>
              <a:spcAft>
                <a:spcPts val="0"/>
              </a:spcAft>
              <a:buClrTx/>
              <a:buSzTx/>
              <a:buFontTx/>
              <a:buNone/>
              <a:tabLst/>
              <a:defRPr/>
            </a:pPr>
            <a:r>
              <a:rPr kumimoji="0" lang="ro-RO" b="0" i="0" u="none" strike="noStrike" cap="none" normalizeH="0" baseline="0" noProof="0" dirty="0">
                <a:ln>
                  <a:noFill/>
                </a:ln>
                <a:solidFill>
                  <a:sysClr val="windowText" lastClr="000000"/>
                </a:solidFill>
                <a:effectLst/>
                <a:uLnTx/>
                <a:uFillTx/>
                <a:latin typeface="EC Square Sans Pro"/>
              </a:rPr>
              <a:t>Regimul de dozare </a:t>
            </a:r>
          </a:p>
        </p:txBody>
      </p:sp>
      <p:sp>
        <p:nvSpPr>
          <p:cNvPr id="13" name="TextBox 27">
            <a:extLst>
              <a:ext uri="{FF2B5EF4-FFF2-40B4-BE49-F238E27FC236}">
                <a16:creationId xmlns:a16="http://schemas.microsoft.com/office/drawing/2014/main" id="{27E0B672-6AF0-4BAD-9A7E-FFFD0315AFA6}"/>
              </a:ext>
            </a:extLst>
          </p:cNvPr>
          <p:cNvSpPr txBox="1"/>
          <p:nvPr/>
        </p:nvSpPr>
        <p:spPr>
          <a:xfrm>
            <a:off x="88124" y="5864268"/>
            <a:ext cx="2844193" cy="923330"/>
          </a:xfrm>
          <a:prstGeom prst="rect">
            <a:avLst/>
          </a:prstGeom>
          <a:solidFill>
            <a:srgbClr val="003399"/>
          </a:solidFill>
        </p:spPr>
        <p:txBody>
          <a:bodyPr wrap="square" lIns="91440" tIns="45720" rIns="91440" bIns="4572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b="0" i="0" u="none" strike="noStrike" cap="none" normalizeH="0" baseline="0" noProof="0" dirty="0">
                <a:ln>
                  <a:noFill/>
                </a:ln>
                <a:solidFill>
                  <a:srgbClr val="FFFFFF"/>
                </a:solidFill>
                <a:effectLst/>
                <a:uLnTx/>
                <a:uFillTx/>
                <a:latin typeface="EC Square Sans Pro"/>
              </a:rPr>
              <a:t>Notă necesară dacă prescripția este conformă cu Art 107 3-4 sau 112-114) </a:t>
            </a:r>
          </a:p>
        </p:txBody>
      </p:sp>
      <p:sp>
        <p:nvSpPr>
          <p:cNvPr id="14" name="TextBox 2">
            <a:extLst>
              <a:ext uri="{FF2B5EF4-FFF2-40B4-BE49-F238E27FC236}">
                <a16:creationId xmlns:a16="http://schemas.microsoft.com/office/drawing/2014/main" id="{F2A686A0-74DB-4814-9CFB-E8E911DF96FE}"/>
              </a:ext>
            </a:extLst>
          </p:cNvPr>
          <p:cNvSpPr txBox="1"/>
          <p:nvPr/>
        </p:nvSpPr>
        <p:spPr>
          <a:xfrm>
            <a:off x="88124" y="4425950"/>
            <a:ext cx="2828071" cy="1200329"/>
          </a:xfrm>
          <a:prstGeom prst="rect">
            <a:avLst/>
          </a:prstGeom>
          <a:solidFill>
            <a:srgbClr val="6BB188"/>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b="0" i="0" u="none" strike="noStrike" cap="none" normalizeH="0" baseline="0" noProof="0" dirty="0">
                <a:ln>
                  <a:noFill/>
                </a:ln>
                <a:solidFill>
                  <a:srgbClr val="000000"/>
                </a:solidFill>
                <a:effectLst/>
                <a:uLnTx/>
                <a:uFillTx/>
                <a:latin typeface="EC Square Sans Pro" panose="020B0506040000020004" pitchFamily="34" charset="0"/>
              </a:rPr>
              <a:t>O prescripție pentru un antimicrobian este valabilă doar 5 zile de la eliberarea acesteia. </a:t>
            </a:r>
          </a:p>
        </p:txBody>
      </p:sp>
      <p:cxnSp>
        <p:nvCxnSpPr>
          <p:cNvPr id="22" name="Straight Arrow Connector 9">
            <a:extLst>
              <a:ext uri="{FF2B5EF4-FFF2-40B4-BE49-F238E27FC236}">
                <a16:creationId xmlns:a16="http://schemas.microsoft.com/office/drawing/2014/main" id="{581EC61A-0E63-47D1-BA22-B89D2673AB75}"/>
              </a:ext>
            </a:extLst>
          </p:cNvPr>
          <p:cNvCxnSpPr>
            <a:cxnSpLocks/>
            <a:stCxn id="11" idx="3"/>
          </p:cNvCxnSpPr>
          <p:nvPr/>
        </p:nvCxnSpPr>
        <p:spPr>
          <a:xfrm>
            <a:off x="2916195" y="3335814"/>
            <a:ext cx="893805" cy="76944"/>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31" name="TextBox 10">
            <a:extLst>
              <a:ext uri="{FF2B5EF4-FFF2-40B4-BE49-F238E27FC236}">
                <a16:creationId xmlns:a16="http://schemas.microsoft.com/office/drawing/2014/main" id="{88FB0F11-B24B-41FB-9D1A-ECAF28ED0215}"/>
              </a:ext>
            </a:extLst>
          </p:cNvPr>
          <p:cNvSpPr txBox="1"/>
          <p:nvPr/>
        </p:nvSpPr>
        <p:spPr>
          <a:xfrm>
            <a:off x="8462294" y="692150"/>
            <a:ext cx="3196306" cy="707886"/>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2000" b="0" i="0" u="none" strike="noStrike" cap="none" normalizeH="0" baseline="0" noProof="0" dirty="0">
                <a:ln>
                  <a:noFill/>
                </a:ln>
                <a:solidFill>
                  <a:sysClr val="windowText" lastClr="000000"/>
                </a:solidFill>
                <a:effectLst/>
                <a:uLnTx/>
                <a:uFillTx/>
                <a:latin typeface="EC Square Sans Pro" panose="020B0506040000020004" pitchFamily="34" charset="0"/>
              </a:rPr>
              <a:t>Numele și adresa </a:t>
            </a:r>
          </a:p>
          <a:p>
            <a:pPr marL="0" marR="0" lvl="0" indent="0" defTabSz="914400" eaLnBrk="1" fontAlgn="auto" latinLnBrk="0" hangingPunct="1">
              <a:lnSpc>
                <a:spcPct val="100000"/>
              </a:lnSpc>
              <a:spcBef>
                <a:spcPts val="0"/>
              </a:spcBef>
              <a:spcAft>
                <a:spcPts val="0"/>
              </a:spcAft>
              <a:buClrTx/>
              <a:buSzTx/>
              <a:buFontTx/>
              <a:buNone/>
              <a:tabLst/>
              <a:defRPr/>
            </a:pPr>
            <a:r>
              <a:rPr kumimoji="0" lang="ro-RO" sz="2000" b="0" i="0" u="none" strike="noStrike" cap="none" normalizeH="0" baseline="0" noProof="0" dirty="0">
                <a:ln>
                  <a:noFill/>
                </a:ln>
                <a:solidFill>
                  <a:sysClr val="windowText" lastClr="000000"/>
                </a:solidFill>
                <a:effectLst/>
                <a:uLnTx/>
                <a:uFillTx/>
                <a:latin typeface="EC Square Sans Pro" panose="020B0506040000020004" pitchFamily="34" charset="0"/>
              </a:rPr>
              <a:t>proprietarul animalelor</a:t>
            </a:r>
          </a:p>
        </p:txBody>
      </p:sp>
      <p:sp>
        <p:nvSpPr>
          <p:cNvPr id="32" name="TextBox 13">
            <a:extLst>
              <a:ext uri="{FF2B5EF4-FFF2-40B4-BE49-F238E27FC236}">
                <a16:creationId xmlns:a16="http://schemas.microsoft.com/office/drawing/2014/main" id="{AA9B826B-585E-4DC3-84E0-C2536598BF5C}"/>
              </a:ext>
            </a:extLst>
          </p:cNvPr>
          <p:cNvSpPr txBox="1"/>
          <p:nvPr/>
        </p:nvSpPr>
        <p:spPr>
          <a:xfrm>
            <a:off x="8478414" y="5797550"/>
            <a:ext cx="3162089" cy="369332"/>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b="0" i="0" u="none" strike="noStrike" cap="none" normalizeH="0" baseline="0" noProof="0">
                <a:ln>
                  <a:noFill/>
                </a:ln>
                <a:solidFill>
                  <a:sysClr val="windowText" lastClr="000000"/>
                </a:solidFill>
                <a:effectLst/>
                <a:uLnTx/>
                <a:uFillTx/>
                <a:latin typeface="EC Square Sans Pro" panose="020B0506040000020004" pitchFamily="34" charset="0"/>
              </a:rPr>
              <a:t>Data și semnătura veterinarului</a:t>
            </a:r>
          </a:p>
        </p:txBody>
      </p:sp>
      <p:sp>
        <p:nvSpPr>
          <p:cNvPr id="33" name="TextBox 19">
            <a:extLst>
              <a:ext uri="{FF2B5EF4-FFF2-40B4-BE49-F238E27FC236}">
                <a16:creationId xmlns:a16="http://schemas.microsoft.com/office/drawing/2014/main" id="{D73860A3-CDA5-4E10-853B-CF537A85DFB0}"/>
              </a:ext>
            </a:extLst>
          </p:cNvPr>
          <p:cNvSpPr txBox="1"/>
          <p:nvPr/>
        </p:nvSpPr>
        <p:spPr>
          <a:xfrm>
            <a:off x="8462295" y="3357062"/>
            <a:ext cx="3230524" cy="923330"/>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b="0" i="0" u="none" strike="noStrike" cap="none" normalizeH="0" baseline="0" noProof="0" dirty="0">
                <a:ln>
                  <a:noFill/>
                </a:ln>
                <a:solidFill>
                  <a:sysClr val="windowText" lastClr="000000"/>
                </a:solidFill>
                <a:effectLst/>
                <a:uLnTx/>
                <a:uFillTx/>
                <a:latin typeface="EC Square Sans Pro" panose="020B0506040000020004" pitchFamily="34" charset="0"/>
              </a:rPr>
              <a:t>Animale de la care se obțin produse alimentare: perioadă de așteptare (chiar dacă 0)</a:t>
            </a:r>
          </a:p>
        </p:txBody>
      </p:sp>
      <p:sp>
        <p:nvSpPr>
          <p:cNvPr id="34" name="TextBox 22">
            <a:extLst>
              <a:ext uri="{FF2B5EF4-FFF2-40B4-BE49-F238E27FC236}">
                <a16:creationId xmlns:a16="http://schemas.microsoft.com/office/drawing/2014/main" id="{E6E6C5FF-1EC3-4B68-BF84-C2EB0A65DA98}"/>
              </a:ext>
            </a:extLst>
          </p:cNvPr>
          <p:cNvSpPr txBox="1"/>
          <p:nvPr/>
        </p:nvSpPr>
        <p:spPr>
          <a:xfrm>
            <a:off x="8462294" y="1923018"/>
            <a:ext cx="3196307" cy="400110"/>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2000" b="0" i="0" u="none" strike="noStrike" cap="none" normalizeH="0" baseline="0" noProof="0">
                <a:ln>
                  <a:noFill/>
                </a:ln>
                <a:solidFill>
                  <a:sysClr val="windowText" lastClr="000000"/>
                </a:solidFill>
                <a:effectLst/>
                <a:uLnTx/>
                <a:uFillTx/>
                <a:latin typeface="EC Square Sans Pro" panose="020B0506040000020004" pitchFamily="34" charset="0"/>
              </a:rPr>
              <a:t>Data</a:t>
            </a:r>
          </a:p>
        </p:txBody>
      </p:sp>
      <p:sp>
        <p:nvSpPr>
          <p:cNvPr id="35" name="TextBox 28">
            <a:extLst>
              <a:ext uri="{FF2B5EF4-FFF2-40B4-BE49-F238E27FC236}">
                <a16:creationId xmlns:a16="http://schemas.microsoft.com/office/drawing/2014/main" id="{D0BD4936-E1CB-4E72-8C03-E8C4D661EC4A}"/>
              </a:ext>
            </a:extLst>
          </p:cNvPr>
          <p:cNvSpPr txBox="1"/>
          <p:nvPr/>
        </p:nvSpPr>
        <p:spPr>
          <a:xfrm>
            <a:off x="8462295" y="4197350"/>
            <a:ext cx="3230524" cy="923330"/>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b="0" i="0" u="none" strike="noStrike" cap="none" normalizeH="0" baseline="0" noProof="0">
                <a:ln>
                  <a:noFill/>
                </a:ln>
                <a:solidFill>
                  <a:sysClr val="windowText" lastClr="000000"/>
                </a:solidFill>
                <a:effectLst/>
                <a:uLnTx/>
                <a:uFillTx/>
                <a:latin typeface="EC Square Sans Pro" panose="020B0506040000020004" pitchFamily="34" charset="0"/>
              </a:rPr>
              <a:t>Potențiale avertismente sau mesaje privind utilizarea responsabilă</a:t>
            </a:r>
          </a:p>
        </p:txBody>
      </p:sp>
      <p:sp>
        <p:nvSpPr>
          <p:cNvPr id="36" name="TextBox 31">
            <a:extLst>
              <a:ext uri="{FF2B5EF4-FFF2-40B4-BE49-F238E27FC236}">
                <a16:creationId xmlns:a16="http://schemas.microsoft.com/office/drawing/2014/main" id="{57D477ED-9285-4237-9023-A7003D2F9CD5}"/>
              </a:ext>
            </a:extLst>
          </p:cNvPr>
          <p:cNvSpPr txBox="1"/>
          <p:nvPr/>
        </p:nvSpPr>
        <p:spPr>
          <a:xfrm>
            <a:off x="8462294" y="1436564"/>
            <a:ext cx="3196307" cy="400110"/>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2000" b="0" i="0" u="none" strike="noStrike" cap="none" normalizeH="0" baseline="0" noProof="0">
                <a:ln>
                  <a:noFill/>
                </a:ln>
                <a:solidFill>
                  <a:sysClr val="windowText" lastClr="000000"/>
                </a:solidFill>
                <a:effectLst/>
                <a:uLnTx/>
                <a:uFillTx/>
                <a:latin typeface="EC Square Sans Pro" panose="020B0506040000020004" pitchFamily="34" charset="0"/>
              </a:rPr>
              <a:t>Identificare animale</a:t>
            </a:r>
          </a:p>
        </p:txBody>
      </p:sp>
      <p:cxnSp>
        <p:nvCxnSpPr>
          <p:cNvPr id="37" name="Straight Arrow Connector 9">
            <a:extLst>
              <a:ext uri="{FF2B5EF4-FFF2-40B4-BE49-F238E27FC236}">
                <a16:creationId xmlns:a16="http://schemas.microsoft.com/office/drawing/2014/main" id="{5AFD2615-46EE-42B6-A231-9AD3CE601885}"/>
              </a:ext>
            </a:extLst>
          </p:cNvPr>
          <p:cNvCxnSpPr>
            <a:cxnSpLocks/>
          </p:cNvCxnSpPr>
          <p:nvPr/>
        </p:nvCxnSpPr>
        <p:spPr>
          <a:xfrm flipH="1">
            <a:off x="7467600" y="1153415"/>
            <a:ext cx="994696"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0" name="Straight Arrow Connector 9">
            <a:extLst>
              <a:ext uri="{FF2B5EF4-FFF2-40B4-BE49-F238E27FC236}">
                <a16:creationId xmlns:a16="http://schemas.microsoft.com/office/drawing/2014/main" id="{2F04EED3-541A-4B0D-B8E2-0D5C1177C6CB}"/>
              </a:ext>
            </a:extLst>
          </p:cNvPr>
          <p:cNvCxnSpPr>
            <a:cxnSpLocks/>
          </p:cNvCxnSpPr>
          <p:nvPr/>
        </p:nvCxnSpPr>
        <p:spPr>
          <a:xfrm flipH="1">
            <a:off x="7467600" y="1530350"/>
            <a:ext cx="994696"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1" name="Straight Arrow Connector 9">
            <a:extLst>
              <a:ext uri="{FF2B5EF4-FFF2-40B4-BE49-F238E27FC236}">
                <a16:creationId xmlns:a16="http://schemas.microsoft.com/office/drawing/2014/main" id="{F006C285-40B9-4F63-80A4-59B549E301B8}"/>
              </a:ext>
            </a:extLst>
          </p:cNvPr>
          <p:cNvCxnSpPr>
            <a:cxnSpLocks/>
            <a:stCxn id="34" idx="1"/>
          </p:cNvCxnSpPr>
          <p:nvPr/>
        </p:nvCxnSpPr>
        <p:spPr>
          <a:xfrm flipH="1" flipV="1">
            <a:off x="7467602" y="2107685"/>
            <a:ext cx="994692" cy="15388"/>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2" name="Straight Arrow Connector 9">
            <a:extLst>
              <a:ext uri="{FF2B5EF4-FFF2-40B4-BE49-F238E27FC236}">
                <a16:creationId xmlns:a16="http://schemas.microsoft.com/office/drawing/2014/main" id="{8B0FC049-9EB2-4121-A610-B73533CB65E7}"/>
              </a:ext>
            </a:extLst>
          </p:cNvPr>
          <p:cNvCxnSpPr>
            <a:cxnSpLocks/>
            <a:stCxn id="33" idx="1"/>
          </p:cNvCxnSpPr>
          <p:nvPr/>
        </p:nvCxnSpPr>
        <p:spPr>
          <a:xfrm flipH="1" flipV="1">
            <a:off x="7467600" y="3711005"/>
            <a:ext cx="994695" cy="107722"/>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3" name="Straight Arrow Connector 9">
            <a:extLst>
              <a:ext uri="{FF2B5EF4-FFF2-40B4-BE49-F238E27FC236}">
                <a16:creationId xmlns:a16="http://schemas.microsoft.com/office/drawing/2014/main" id="{0682E033-62FD-4839-A4B8-2F6D2342A37F}"/>
              </a:ext>
            </a:extLst>
          </p:cNvPr>
          <p:cNvCxnSpPr>
            <a:cxnSpLocks/>
          </p:cNvCxnSpPr>
          <p:nvPr/>
        </p:nvCxnSpPr>
        <p:spPr>
          <a:xfrm flipH="1" flipV="1">
            <a:off x="7483722" y="4768267"/>
            <a:ext cx="994694" cy="1529"/>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53" name="Straight Arrow Connector 9">
            <a:extLst>
              <a:ext uri="{FF2B5EF4-FFF2-40B4-BE49-F238E27FC236}">
                <a16:creationId xmlns:a16="http://schemas.microsoft.com/office/drawing/2014/main" id="{5E1995BA-2890-4E2A-AE58-FB65A669ECEF}"/>
              </a:ext>
            </a:extLst>
          </p:cNvPr>
          <p:cNvCxnSpPr>
            <a:cxnSpLocks/>
            <a:stCxn id="32" idx="1"/>
          </p:cNvCxnSpPr>
          <p:nvPr/>
        </p:nvCxnSpPr>
        <p:spPr>
          <a:xfrm flipH="1">
            <a:off x="7483722" y="5982216"/>
            <a:ext cx="994692" cy="2570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3452456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ro-RO" sz="2800">
                <a:latin typeface="EC Square Sans Pro" panose="020B0506040000020004" pitchFamily="34" charset="0"/>
              </a:rPr>
              <a:t>Reguli comune</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365074" y="1503888"/>
            <a:ext cx="3807326"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90000"/>
              </a:lnSpc>
              <a:spcBef>
                <a:spcPts val="0"/>
              </a:spcBef>
              <a:spcAft>
                <a:spcPts val="600"/>
              </a:spcAft>
              <a:buClrTx/>
              <a:buSzTx/>
              <a:buFontTx/>
              <a:buNone/>
              <a:tabLst/>
              <a:defRPr/>
            </a:pPr>
            <a:r>
              <a:rPr kumimoji="0" lang="ro-RO" sz="28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Păstrarea evidențelor</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Reguli comune – Prescripție veterinară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1" y="2185717"/>
            <a:ext cx="2090057"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200" b="0" i="0" u="none" strike="noStrike" cap="none" normalizeH="0" baseline="0" noProof="0" dirty="0">
                <a:ln>
                  <a:noFill/>
                </a:ln>
                <a:solidFill>
                  <a:srgbClr val="024B9C"/>
                </a:solidFill>
                <a:effectLst/>
                <a:uLnTx/>
                <a:uFillTx/>
                <a:latin typeface="EC Square Sans Pro" panose="020B0506040000020004" pitchFamily="34" charset="0"/>
                <a:ea typeface="+mn-ea"/>
                <a:cs typeface="+mn-cs"/>
              </a:rPr>
              <a:t>Reg. (UE) 2019/6 (VPM)</a:t>
            </a:r>
          </a:p>
        </p:txBody>
      </p:sp>
      <p:sp>
        <p:nvSpPr>
          <p:cNvPr id="13" name="Marcador de texto 4">
            <a:extLst>
              <a:ext uri="{FF2B5EF4-FFF2-40B4-BE49-F238E27FC236}">
                <a16:creationId xmlns:a16="http://schemas.microsoft.com/office/drawing/2014/main" id="{EF94D7BC-2264-4BCE-94E9-E3C700EFF2AF}"/>
              </a:ext>
            </a:extLst>
          </p:cNvPr>
          <p:cNvSpPr txBox="1">
            <a:spLocks/>
          </p:cNvSpPr>
          <p:nvPr/>
        </p:nvSpPr>
        <p:spPr>
          <a:xfrm>
            <a:off x="310242" y="2488988"/>
            <a:ext cx="3233057" cy="3591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2800" b="1" i="0" u="none" strike="noStrike" cap="none" normalizeH="0" baseline="0" noProof="0">
                <a:ln>
                  <a:noFill/>
                </a:ln>
                <a:solidFill>
                  <a:srgbClr val="003399"/>
                </a:solidFill>
                <a:effectLst/>
                <a:uLnTx/>
                <a:uFillTx/>
                <a:latin typeface="EC Square Sans Pro" panose="020B0506040000020004" pitchFamily="34" charset="0"/>
                <a:ea typeface="+mn-ea"/>
                <a:cs typeface="+mn-cs"/>
              </a:rPr>
              <a:t>Articolul 108</a:t>
            </a:r>
          </a:p>
        </p:txBody>
      </p:sp>
      <p:pic>
        <p:nvPicPr>
          <p:cNvPr id="15" name="Picture 4" descr="A stack of old books&#10;&#10;Description automatically generated">
            <a:extLst>
              <a:ext uri="{FF2B5EF4-FFF2-40B4-BE49-F238E27FC236}">
                <a16:creationId xmlns:a16="http://schemas.microsoft.com/office/drawing/2014/main" id="{00E0E056-09FE-4B9F-B490-F796BFA234A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07774" y="4040045"/>
            <a:ext cx="2442125" cy="2782168"/>
          </a:xfrm>
          <a:prstGeom prst="rect">
            <a:avLst/>
          </a:prstGeom>
        </p:spPr>
      </p:pic>
      <p:sp>
        <p:nvSpPr>
          <p:cNvPr id="17" name="CuadroTexto 16">
            <a:extLst>
              <a:ext uri="{FF2B5EF4-FFF2-40B4-BE49-F238E27FC236}">
                <a16:creationId xmlns:a16="http://schemas.microsoft.com/office/drawing/2014/main" id="{2502442D-8C45-46F7-A946-0AC1B0C6A7B6}"/>
              </a:ext>
            </a:extLst>
          </p:cNvPr>
          <p:cNvSpPr txBox="1"/>
          <p:nvPr/>
        </p:nvSpPr>
        <p:spPr>
          <a:xfrm>
            <a:off x="967743" y="3197171"/>
            <a:ext cx="1927857" cy="400110"/>
          </a:xfrm>
          <a:prstGeom prst="rect">
            <a:avLst/>
          </a:prstGeom>
          <a:solidFill>
            <a:srgbClr val="2C7470"/>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2000" b="1" i="0" u="none" strike="noStrike" cap="none" normalizeH="0" baseline="0" noProof="0">
                <a:ln>
                  <a:noFill/>
                </a:ln>
                <a:solidFill>
                  <a:srgbClr val="FFFFFF"/>
                </a:solidFill>
                <a:effectLst/>
                <a:uLnTx/>
                <a:uFillTx/>
                <a:latin typeface="EC Square Sans Pro" panose="020B0506040000020004" pitchFamily="34" charset="0"/>
              </a:rPr>
              <a:t>OBLIGAȚII</a:t>
            </a:r>
          </a:p>
        </p:txBody>
      </p:sp>
      <p:sp>
        <p:nvSpPr>
          <p:cNvPr id="3" name="TextBox 2">
            <a:extLst>
              <a:ext uri="{FF2B5EF4-FFF2-40B4-BE49-F238E27FC236}">
                <a16:creationId xmlns:a16="http://schemas.microsoft.com/office/drawing/2014/main" id="{D7CAA0F5-3D6D-8885-652C-300E54802070}"/>
              </a:ext>
            </a:extLst>
          </p:cNvPr>
          <p:cNvSpPr txBox="1"/>
          <p:nvPr/>
        </p:nvSpPr>
        <p:spPr>
          <a:xfrm>
            <a:off x="4172400" y="1371600"/>
            <a:ext cx="8020800" cy="5248800"/>
          </a:xfrm>
          <a:prstGeom prst="rect">
            <a:avLst/>
          </a:prstGeom>
          <a:solidFill>
            <a:schemeClr val="bg1"/>
          </a:solidFill>
        </p:spPr>
        <p:txBody>
          <a:bodyPr wrap="square" lIns="216000" tIns="216000" rIns="216000" bIns="216000" rtlCol="0">
            <a:noAutofit/>
          </a:bodyPr>
          <a:lstStyle/>
          <a:p>
            <a:pPr algn="ctr">
              <a:spcAft>
                <a:spcPts val="600"/>
              </a:spcAft>
            </a:pPr>
            <a:r>
              <a:rPr lang="ro-RO" sz="1600" i="1" dirty="0">
                <a:latin typeface="Times New Roman" panose="02020603050405020304" pitchFamily="18" charset="0"/>
                <a:cs typeface="Times New Roman" panose="02020603050405020304" pitchFamily="18" charset="0"/>
              </a:rPr>
              <a:t>Articolul 108</a:t>
            </a:r>
          </a:p>
          <a:p>
            <a:pPr algn="ctr">
              <a:spcAft>
                <a:spcPts val="600"/>
              </a:spcAft>
            </a:pPr>
            <a:r>
              <a:rPr lang="ro-RO" sz="1600" b="1" dirty="0">
                <a:latin typeface="Times New Roman" panose="02020603050405020304" pitchFamily="18" charset="0"/>
                <a:cs typeface="Times New Roman" panose="02020603050405020304" pitchFamily="18" charset="0"/>
              </a:rPr>
              <a:t>Păstrarea documentelor de către proprietarii și deținătorii de animale de la care se obțin produse alimentare</a:t>
            </a:r>
          </a:p>
          <a:p>
            <a:pPr algn="just">
              <a:spcAft>
                <a:spcPts val="600"/>
              </a:spcAft>
              <a:tabLst>
                <a:tab pos="365125" algn="l"/>
              </a:tabLst>
            </a:pPr>
            <a:r>
              <a:rPr lang="ro-RO" sz="1600" dirty="0">
                <a:latin typeface="Times New Roman" panose="02020603050405020304" pitchFamily="18" charset="0"/>
                <a:cs typeface="Times New Roman" panose="02020603050405020304" pitchFamily="18" charset="0"/>
              </a:rPr>
              <a:t>1.	Proprietarii sau, în cazul în care animalele nu sunt deținute de proprietari, deținătorii de animale de la care se obțin produse alimentare trebuie să țină evidența medicamentelor pe care le folosesc și, dacă este cazul, o copie a rețetei veterinare.</a:t>
            </a:r>
          </a:p>
          <a:p>
            <a:pPr algn="just">
              <a:spcAft>
                <a:spcPts val="600"/>
              </a:spcAft>
              <a:tabLst>
                <a:tab pos="365125" algn="l"/>
              </a:tabLst>
            </a:pPr>
            <a:r>
              <a:rPr lang="ro-RO" sz="1600" dirty="0">
                <a:latin typeface="Times New Roman" panose="02020603050405020304" pitchFamily="18" charset="0"/>
                <a:cs typeface="Times New Roman" panose="02020603050405020304" pitchFamily="18" charset="0"/>
              </a:rPr>
              <a:t>2.	Înregistrările menționate la alineatul 1 includ:</a:t>
            </a:r>
          </a:p>
          <a:p>
            <a:pPr algn="just">
              <a:spcAft>
                <a:spcPts val="600"/>
              </a:spcAft>
              <a:tabLst>
                <a:tab pos="365125" algn="l"/>
              </a:tabLst>
            </a:pPr>
            <a:r>
              <a:rPr lang="ro-RO" sz="1600" dirty="0">
                <a:latin typeface="Times New Roman" panose="02020603050405020304" pitchFamily="18" charset="0"/>
                <a:cs typeface="Times New Roman" panose="02020603050405020304" pitchFamily="18" charset="0"/>
              </a:rPr>
              <a:t>(a) data primei administrări a medicamentului la animale;</a:t>
            </a:r>
          </a:p>
          <a:p>
            <a:pPr algn="just">
              <a:spcAft>
                <a:spcPts val="600"/>
              </a:spcAft>
              <a:tabLst>
                <a:tab pos="365125" algn="l"/>
              </a:tabLst>
            </a:pPr>
            <a:r>
              <a:rPr lang="ro-RO" sz="1600" dirty="0">
                <a:latin typeface="Times New Roman" panose="02020603050405020304" pitchFamily="18" charset="0"/>
                <a:cs typeface="Times New Roman" panose="02020603050405020304" pitchFamily="18" charset="0"/>
              </a:rPr>
              <a:t>(b) numele medicamentului;</a:t>
            </a:r>
          </a:p>
          <a:p>
            <a:pPr algn="just">
              <a:spcAft>
                <a:spcPts val="600"/>
              </a:spcAft>
              <a:tabLst>
                <a:tab pos="365125" algn="l"/>
              </a:tabLst>
            </a:pPr>
            <a:r>
              <a:rPr lang="ro-RO" sz="1600" dirty="0">
                <a:latin typeface="Times New Roman" panose="02020603050405020304" pitchFamily="18" charset="0"/>
                <a:cs typeface="Times New Roman" panose="02020603050405020304" pitchFamily="18" charset="0"/>
              </a:rPr>
              <a:t>(c) cantitatea de medicament administrată;</a:t>
            </a:r>
          </a:p>
          <a:p>
            <a:pPr algn="just">
              <a:spcAft>
                <a:spcPts val="600"/>
              </a:spcAft>
              <a:tabLst>
                <a:tab pos="365125" algn="l"/>
              </a:tabLst>
            </a:pPr>
            <a:r>
              <a:rPr lang="ro-RO" sz="1600" dirty="0">
                <a:latin typeface="Times New Roman" panose="02020603050405020304" pitchFamily="18" charset="0"/>
                <a:cs typeface="Times New Roman" panose="02020603050405020304" pitchFamily="18" charset="0"/>
              </a:rPr>
              <a:t>(d) numele sau numele companiei și adresa permanentă sau sediul social al furnizorului;</a:t>
            </a:r>
          </a:p>
          <a:p>
            <a:pPr algn="just">
              <a:spcAft>
                <a:spcPts val="600"/>
              </a:spcAft>
              <a:tabLst>
                <a:tab pos="365125" algn="l"/>
              </a:tabLst>
            </a:pPr>
            <a:r>
              <a:rPr lang="ro-RO" sz="1600" dirty="0">
                <a:latin typeface="Times New Roman" panose="02020603050405020304" pitchFamily="18" charset="0"/>
                <a:cs typeface="Times New Roman" panose="02020603050405020304" pitchFamily="18" charset="0"/>
              </a:rPr>
              <a:t>(e) dovada achiziției medicamentelor pe care le utilizează;</a:t>
            </a:r>
          </a:p>
          <a:p>
            <a:pPr algn="just">
              <a:spcAft>
                <a:spcPts val="600"/>
              </a:spcAft>
              <a:tabLst>
                <a:tab pos="365125" algn="l"/>
              </a:tabLst>
            </a:pPr>
            <a:r>
              <a:rPr lang="ro-RO" sz="1600" dirty="0">
                <a:latin typeface="Times New Roman" panose="02020603050405020304" pitchFamily="18" charset="0"/>
                <a:cs typeface="Times New Roman" panose="02020603050405020304" pitchFamily="18" charset="0"/>
              </a:rPr>
              <a:t>(f) identificarea animalului sau grupului de animale tratat;</a:t>
            </a:r>
          </a:p>
          <a:p>
            <a:pPr algn="just">
              <a:spcAft>
                <a:spcPts val="600"/>
              </a:spcAft>
              <a:tabLst>
                <a:tab pos="365125" algn="l"/>
              </a:tabLst>
            </a:pPr>
            <a:r>
              <a:rPr lang="ro-RO" sz="1600" dirty="0">
                <a:latin typeface="Times New Roman" panose="02020603050405020304" pitchFamily="18" charset="0"/>
                <a:cs typeface="Times New Roman" panose="02020603050405020304" pitchFamily="18" charset="0"/>
              </a:rPr>
              <a:t>(g) numele și datele de contact ale medicului veterinar care prescrie, dacă este cazul;</a:t>
            </a:r>
          </a:p>
          <a:p>
            <a:pPr algn="just">
              <a:spcAft>
                <a:spcPts val="600"/>
              </a:spcAft>
              <a:tabLst>
                <a:tab pos="365125" algn="l"/>
              </a:tabLst>
            </a:pPr>
            <a:r>
              <a:rPr lang="ro-RO" sz="1600" dirty="0">
                <a:latin typeface="Times New Roman" panose="02020603050405020304" pitchFamily="18" charset="0"/>
                <a:cs typeface="Times New Roman" panose="02020603050405020304" pitchFamily="18" charset="0"/>
              </a:rPr>
              <a:t>(h) perioada de așteptare, chiar dacă această perioadă este zero;</a:t>
            </a:r>
          </a:p>
          <a:p>
            <a:pPr algn="just">
              <a:spcAft>
                <a:spcPts val="600"/>
              </a:spcAft>
              <a:tabLst>
                <a:tab pos="365125" algn="l"/>
              </a:tabLst>
            </a:pPr>
            <a:r>
              <a:rPr lang="ro-RO" sz="1600" dirty="0">
                <a:latin typeface="Times New Roman" panose="02020603050405020304" pitchFamily="18" charset="0"/>
                <a:cs typeface="Times New Roman" panose="02020603050405020304" pitchFamily="18" charset="0"/>
              </a:rPr>
              <a:t>(i)	durata tratamentului.</a:t>
            </a:r>
          </a:p>
        </p:txBody>
      </p:sp>
    </p:spTree>
    <p:extLst>
      <p:ext uri="{BB962C8B-B14F-4D97-AF65-F5344CB8AC3E}">
        <p14:creationId xmlns:p14="http://schemas.microsoft.com/office/powerpoint/2010/main" val="6661691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ro-RO" sz="2800">
                <a:latin typeface="EC Square Sans Pro" panose="020B0506040000020004" pitchFamily="34" charset="0"/>
              </a:rPr>
              <a:t>Reguli comune</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2"/>
            <a:ext cx="11678639" cy="71839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914400" y="1481083"/>
            <a:ext cx="70104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90000"/>
              </a:lnSpc>
              <a:spcBef>
                <a:spcPts val="0"/>
              </a:spcBef>
              <a:spcAft>
                <a:spcPts val="600"/>
              </a:spcAft>
              <a:buClrTx/>
              <a:buSzTx/>
              <a:buFontTx/>
              <a:buNone/>
              <a:tabLst/>
              <a:defRPr/>
            </a:pPr>
            <a:r>
              <a:rPr kumimoji="0" lang="ro-RO" sz="28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Autorizație de comercializare</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Reguli comune – Prescripție veterinară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091551"/>
            <a:ext cx="2090057"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200" b="0" i="0" u="none" strike="noStrike" cap="none" normalizeH="0" baseline="0" noProof="0">
                <a:ln>
                  <a:noFill/>
                </a:ln>
                <a:solidFill>
                  <a:srgbClr val="024B9C"/>
                </a:solidFill>
                <a:effectLst/>
                <a:uLnTx/>
                <a:uFillTx/>
                <a:latin typeface="EC Square Sans Pro" panose="020B0506040000020004" pitchFamily="34" charset="0"/>
                <a:ea typeface="+mn-ea"/>
                <a:cs typeface="+mn-cs"/>
              </a:rPr>
              <a:t>Reg. (UE) 2019/6 (VPM)</a:t>
            </a:r>
          </a:p>
        </p:txBody>
      </p:sp>
      <p:sp>
        <p:nvSpPr>
          <p:cNvPr id="11" name="Marcador de texto 4">
            <a:extLst>
              <a:ext uri="{FF2B5EF4-FFF2-40B4-BE49-F238E27FC236}">
                <a16:creationId xmlns:a16="http://schemas.microsoft.com/office/drawing/2014/main" id="{363ADD4D-C1B2-4637-8DEC-175D9887CC7C}"/>
              </a:ext>
            </a:extLst>
          </p:cNvPr>
          <p:cNvSpPr txBox="1">
            <a:spLocks/>
          </p:cNvSpPr>
          <p:nvPr/>
        </p:nvSpPr>
        <p:spPr>
          <a:xfrm>
            <a:off x="0" y="2520950"/>
            <a:ext cx="7924800" cy="1309596"/>
          </a:xfrm>
          <a:prstGeom prst="rect">
            <a:avLst/>
          </a:prstGeom>
          <a:solidFill>
            <a:srgbClr val="2C7470"/>
          </a:solidFill>
        </p:spPr>
        <p:txBody>
          <a:bodyPr lIns="91440" tIns="45720" rIns="91440" bIns="45720" anchor="t"/>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24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Regula de principiu </a:t>
            </a:r>
          </a:p>
          <a:p>
            <a:pPr marL="0" marR="0" lvl="0" indent="0" defTabSz="914400" eaLnBrk="1" fontAlgn="auto" latinLnBrk="0" hangingPunct="1">
              <a:lnSpc>
                <a:spcPct val="100000"/>
              </a:lnSpc>
              <a:spcBef>
                <a:spcPts val="0"/>
              </a:spcBef>
              <a:spcAft>
                <a:spcPts val="0"/>
              </a:spcAft>
              <a:buClrTx/>
              <a:buSzTx/>
              <a:buFontTx/>
              <a:buNone/>
              <a:tabLst/>
              <a:defRPr/>
            </a:pPr>
            <a:r>
              <a:rPr kumimoji="0" lang="ro-RO" sz="2400" b="0" i="0" u="none" strike="noStrike" cap="none" normalizeH="0" baseline="0" noProof="0" dirty="0">
                <a:ln>
                  <a:noFill/>
                </a:ln>
                <a:solidFill>
                  <a:srgbClr val="FFFFFF"/>
                </a:solidFill>
                <a:effectLst/>
                <a:uLnTx/>
                <a:uFillTx/>
                <a:latin typeface="EC Square Sans Pro"/>
                <a:ea typeface="+mn-ea"/>
                <a:cs typeface="+mn-cs"/>
              </a:rPr>
              <a:t>Medicamentele de uz veterinar trebuie utilizate conform autorizației de comercializare (RCP/prospect)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rgbClr val="FFFFFF"/>
              </a:solidFill>
              <a:effectLst/>
              <a:uLnTx/>
              <a:uFillTx/>
              <a:latin typeface="EC Square Sans Pro" panose="020B0506040000020004" pitchFamily="34" charset="0"/>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rgbClr val="000000"/>
              </a:solidFill>
              <a:effectLst/>
              <a:uLnTx/>
              <a:uFillTx/>
              <a:latin typeface="EC Square Sans Pro" panose="020B0506040000020004" pitchFamily="34" charset="0"/>
              <a:ea typeface="+mn-ea"/>
              <a:cs typeface="+mn-cs"/>
            </a:endParaRPr>
          </a:p>
        </p:txBody>
      </p:sp>
      <p:sp>
        <p:nvSpPr>
          <p:cNvPr id="18" name="Marcador de texto 2">
            <a:extLst>
              <a:ext uri="{FF2B5EF4-FFF2-40B4-BE49-F238E27FC236}">
                <a16:creationId xmlns:a16="http://schemas.microsoft.com/office/drawing/2014/main" id="{B3DCE263-F95B-4BDC-B187-2EAB9E07A708}"/>
              </a:ext>
            </a:extLst>
          </p:cNvPr>
          <p:cNvSpPr txBox="1">
            <a:spLocks/>
          </p:cNvSpPr>
          <p:nvPr/>
        </p:nvSpPr>
        <p:spPr>
          <a:xfrm>
            <a:off x="-13252" y="4044950"/>
            <a:ext cx="8319052" cy="2775983"/>
          </a:xfrm>
          <a:prstGeom prst="rect">
            <a:avLst/>
          </a:prstGeom>
          <a:solidFill>
            <a:srgbClr val="6BB188"/>
          </a:solidFill>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50000"/>
              </a:lnSpc>
              <a:spcBef>
                <a:spcPts val="0"/>
              </a:spcBef>
              <a:spcAft>
                <a:spcPts val="0"/>
              </a:spcAft>
              <a:buClrTx/>
              <a:buSzTx/>
              <a:buFontTx/>
              <a:buNone/>
              <a:tabLst/>
              <a:defRPr/>
            </a:pPr>
            <a:r>
              <a:rPr kumimoji="0" lang="ro-RO" sz="2400" b="0"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Trebuie să utilizați un medicament veterinar pentru </a:t>
            </a:r>
            <a:r>
              <a:rPr kumimoji="0" lang="ro-RO" sz="24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indicația</a:t>
            </a:r>
            <a:r>
              <a:rPr kumimoji="0" lang="ro-RO" sz="2400" b="0"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 </a:t>
            </a:r>
            <a:r>
              <a:rPr kumimoji="0" lang="ro-RO" sz="24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speciile</a:t>
            </a:r>
            <a:r>
              <a:rPr kumimoji="0" lang="ro-RO" sz="2400" b="0"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 și </a:t>
            </a:r>
            <a:r>
              <a:rPr kumimoji="0" lang="ro-RO" sz="24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regimul de dozare </a:t>
            </a:r>
            <a:r>
              <a:rPr kumimoji="0" lang="ro-RO" sz="2400" b="0"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detaliate în RCP/prospect. Dacă nu există un produs veterinar autorizat pentru o anumită indicație/specie sau este lipsă -&gt; puteți folosi regulile art</a:t>
            </a:r>
            <a:r>
              <a:rPr kumimoji="0" lang="ro-RO" sz="24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 112-114</a:t>
            </a:r>
          </a:p>
        </p:txBody>
      </p:sp>
      <p:pic>
        <p:nvPicPr>
          <p:cNvPr id="19" name="Picture 1">
            <a:extLst>
              <a:ext uri="{FF2B5EF4-FFF2-40B4-BE49-F238E27FC236}">
                <a16:creationId xmlns:a16="http://schemas.microsoft.com/office/drawing/2014/main" id="{2171ACF3-BEC2-4EB2-9A5B-24551E0CF12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05800" y="1392472"/>
            <a:ext cx="3351067" cy="5428461"/>
          </a:xfrm>
          <a:prstGeom prst="rect">
            <a:avLst/>
          </a:prstGeom>
        </p:spPr>
      </p:pic>
    </p:spTree>
    <p:extLst>
      <p:ext uri="{BB962C8B-B14F-4D97-AF65-F5344CB8AC3E}">
        <p14:creationId xmlns:p14="http://schemas.microsoft.com/office/powerpoint/2010/main" val="12022172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ro-RO">
                <a:latin typeface="EC Square Sans Pro" panose="020B0506040000020004" pitchFamily="34" charset="0"/>
              </a:rPr>
              <a:t>Reguli comune</a:t>
            </a:r>
          </a:p>
          <a:p>
            <a:endParaRPr lang="en-GB" sz="200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659725"/>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0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1060265" y="1439349"/>
            <a:ext cx="9988736" cy="577099"/>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90000"/>
              </a:lnSpc>
              <a:spcBef>
                <a:spcPts val="0"/>
              </a:spcBef>
              <a:spcAft>
                <a:spcPts val="600"/>
              </a:spcAft>
              <a:buClrTx/>
              <a:buSzTx/>
              <a:buFontTx/>
              <a:buNone/>
              <a:tabLst/>
              <a:defRPr/>
            </a:pPr>
            <a:r>
              <a:rPr kumimoji="0" lang="ro-RO" sz="20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Când niciun medicament autorizat pentru </a:t>
            </a:r>
            <a:r>
              <a:rPr kumimoji="0" lang="ro-RO" sz="2000" b="1" i="0" u="sng" strike="noStrike" cap="none" normalizeH="0" baseline="0" noProof="0" dirty="0">
                <a:ln>
                  <a:noFill/>
                </a:ln>
                <a:solidFill>
                  <a:srgbClr val="FFFFFF"/>
                </a:solidFill>
                <a:effectLst/>
                <a:uLnTx/>
                <a:uFillTx/>
                <a:latin typeface="EC Square Sans Pro" panose="020B0506040000020004" pitchFamily="34" charset="0"/>
                <a:ea typeface="+mn-ea"/>
                <a:cs typeface="+mn-cs"/>
              </a:rPr>
              <a:t>animale de la care se obțin produse alimentare </a:t>
            </a:r>
            <a:r>
              <a:rPr kumimoji="0" lang="ro-RO" sz="20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sau cele autorizate nu sunt disponibile</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10287000"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Reguli comune – Utilizarea produselor medicinale veterinare</a:t>
            </a:r>
          </a:p>
          <a:p>
            <a:pPr marL="0" marR="0" lvl="0" indent="0" defTabSz="914400" eaLnBrk="1" fontAlgn="auto" latinLnBrk="0" hangingPunct="1">
              <a:lnSpc>
                <a:spcPct val="100000"/>
              </a:lnSpc>
              <a:spcBef>
                <a:spcPts val="0"/>
              </a:spcBef>
              <a:spcAft>
                <a:spcPts val="0"/>
              </a:spcAft>
              <a:buClrTx/>
              <a:buSzTx/>
              <a:buFontTx/>
              <a:buNone/>
              <a:tabLst/>
              <a:defRPr/>
            </a:pPr>
            <a:r>
              <a:rPr kumimoji="0" lang="ro-RO"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în afara termenilor autorizației de comercializare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1" name="TextBox 8">
            <a:extLst>
              <a:ext uri="{FF2B5EF4-FFF2-40B4-BE49-F238E27FC236}">
                <a16:creationId xmlns:a16="http://schemas.microsoft.com/office/drawing/2014/main" id="{BB7E4F4F-C703-441F-87FE-EFEECBF28284}"/>
              </a:ext>
            </a:extLst>
          </p:cNvPr>
          <p:cNvSpPr txBox="1"/>
          <p:nvPr/>
        </p:nvSpPr>
        <p:spPr>
          <a:xfrm>
            <a:off x="483920" y="3146420"/>
            <a:ext cx="4773879" cy="954107"/>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400" b="0" i="0" u="none" strike="noStrike" cap="none" normalizeH="0" baseline="0" noProof="0" dirty="0">
                <a:ln>
                  <a:noFill/>
                </a:ln>
                <a:solidFill>
                  <a:srgbClr val="000000"/>
                </a:solidFill>
                <a:effectLst/>
                <a:uLnTx/>
                <a:uFillTx/>
                <a:latin typeface="EC Square Sans Pro" panose="020B0506040000020004" pitchFamily="34" charset="0"/>
              </a:rPr>
              <a:t>Produs autorizat pentru: </a:t>
            </a:r>
          </a:p>
          <a:p>
            <a:pPr marL="0" marR="0" lvl="0" indent="0" defTabSz="914400" eaLnBrk="1" fontAlgn="auto" latinLnBrk="0" hangingPunct="1">
              <a:lnSpc>
                <a:spcPct val="100000"/>
              </a:lnSpc>
              <a:spcBef>
                <a:spcPts val="0"/>
              </a:spcBef>
              <a:spcAft>
                <a:spcPts val="0"/>
              </a:spcAft>
              <a:buClrTx/>
              <a:buSzTx/>
              <a:buFontTx/>
              <a:buNone/>
              <a:tabLst/>
              <a:defRPr/>
            </a:pPr>
            <a:r>
              <a:rPr kumimoji="0" lang="ro-RO" sz="1400" b="1" i="0" u="none" strike="noStrike" cap="none" normalizeH="0" baseline="0" noProof="0" dirty="0">
                <a:ln>
                  <a:noFill/>
                </a:ln>
                <a:solidFill>
                  <a:srgbClr val="000000"/>
                </a:solidFill>
                <a:effectLst/>
                <a:uLnTx/>
                <a:uFillTx/>
                <a:latin typeface="EC Square Sans Pro" panose="020B0506040000020004" pitchFamily="34" charset="0"/>
              </a:rPr>
              <a:t>- aceeași/altă indicație</a:t>
            </a:r>
          </a:p>
          <a:p>
            <a:pPr marL="0" marR="0" lvl="0" indent="0" defTabSz="914400" eaLnBrk="1" fontAlgn="auto" latinLnBrk="0" hangingPunct="1">
              <a:lnSpc>
                <a:spcPct val="100000"/>
              </a:lnSpc>
              <a:spcBef>
                <a:spcPts val="0"/>
              </a:spcBef>
              <a:spcAft>
                <a:spcPts val="0"/>
              </a:spcAft>
              <a:buClrTx/>
              <a:buSzTx/>
              <a:buFontTx/>
              <a:buNone/>
              <a:tabLst/>
              <a:defRPr/>
            </a:pPr>
            <a:r>
              <a:rPr kumimoji="0" lang="ro-RO" sz="1400" b="1" i="0" u="none" strike="noStrike" cap="none" normalizeH="0" baseline="0" noProof="0" dirty="0">
                <a:ln>
                  <a:noFill/>
                </a:ln>
                <a:solidFill>
                  <a:srgbClr val="000000"/>
                </a:solidFill>
                <a:effectLst/>
                <a:uLnTx/>
                <a:uFillTx/>
                <a:latin typeface="EC Square Sans Pro" panose="020B0506040000020004" pitchFamily="34" charset="0"/>
              </a:rPr>
              <a:t>- la</a:t>
            </a:r>
            <a:r>
              <a:rPr kumimoji="0" lang="ro-RO" sz="1400" b="0" i="0" u="none" strike="noStrike" cap="none" normalizeH="0" baseline="0" noProof="0" dirty="0">
                <a:ln>
                  <a:noFill/>
                </a:ln>
                <a:solidFill>
                  <a:srgbClr val="000000"/>
                </a:solidFill>
                <a:effectLst/>
                <a:uLnTx/>
                <a:uFillTx/>
                <a:latin typeface="EC Square Sans Pro" panose="020B0506040000020004" pitchFamily="34" charset="0"/>
              </a:rPr>
              <a:t> </a:t>
            </a:r>
            <a:r>
              <a:rPr kumimoji="0" lang="ro-RO" sz="1400" b="1" i="0" u="none" strike="noStrike" cap="none" normalizeH="0" baseline="0" noProof="0" dirty="0">
                <a:ln>
                  <a:noFill/>
                </a:ln>
                <a:solidFill>
                  <a:srgbClr val="000000"/>
                </a:solidFill>
                <a:effectLst/>
                <a:uLnTx/>
                <a:uFillTx/>
                <a:latin typeface="EC Square Sans Pro" panose="020B0506040000020004" pitchFamily="34" charset="0"/>
              </a:rPr>
              <a:t>aceeași/altă specie de la care se obțin produse alimentare</a:t>
            </a:r>
          </a:p>
          <a:p>
            <a:pPr marL="0" marR="0" lvl="0" indent="0" defTabSz="914400" eaLnBrk="1" fontAlgn="auto" latinLnBrk="0" hangingPunct="1">
              <a:lnSpc>
                <a:spcPct val="100000"/>
              </a:lnSpc>
              <a:spcBef>
                <a:spcPts val="0"/>
              </a:spcBef>
              <a:spcAft>
                <a:spcPts val="0"/>
              </a:spcAft>
              <a:buClrTx/>
              <a:buSzTx/>
              <a:buFontTx/>
              <a:buNone/>
              <a:tabLst/>
              <a:defRPr/>
            </a:pPr>
            <a:r>
              <a:rPr kumimoji="0" lang="ro-RO" sz="1400" b="1" i="0" u="none" strike="noStrike" cap="none" normalizeH="0" baseline="0" noProof="0" dirty="0">
                <a:ln>
                  <a:noFill/>
                </a:ln>
                <a:solidFill>
                  <a:srgbClr val="000000"/>
                </a:solidFill>
                <a:effectLst/>
                <a:uLnTx/>
                <a:uFillTx/>
                <a:latin typeface="EC Square Sans Pro" panose="020B0506040000020004" pitchFamily="34" charset="0"/>
              </a:rPr>
              <a:t>- </a:t>
            </a:r>
            <a:r>
              <a:rPr kumimoji="0" lang="ro-RO" sz="1400" b="0" i="0" u="none" strike="noStrike" cap="none" normalizeH="0" baseline="0" noProof="0" dirty="0">
                <a:ln>
                  <a:noFill/>
                </a:ln>
                <a:solidFill>
                  <a:srgbClr val="000000"/>
                </a:solidFill>
                <a:effectLst/>
                <a:uLnTx/>
                <a:uFillTx/>
                <a:latin typeface="EC Square Sans Pro" panose="020B0506040000020004" pitchFamily="34" charset="0"/>
              </a:rPr>
              <a:t>în </a:t>
            </a:r>
            <a:r>
              <a:rPr kumimoji="0" lang="ro-RO" sz="1400" b="1" i="0" u="none" strike="noStrike" cap="none" normalizeH="0" baseline="0" noProof="0" dirty="0">
                <a:ln>
                  <a:noFill/>
                </a:ln>
                <a:solidFill>
                  <a:srgbClr val="000000"/>
                </a:solidFill>
                <a:effectLst/>
                <a:uLnTx/>
                <a:uFillTx/>
                <a:latin typeface="EC Square Sans Pro" panose="020B0506040000020004" pitchFamily="34" charset="0"/>
              </a:rPr>
              <a:t>aceeași/în altă țară din UE</a:t>
            </a:r>
          </a:p>
        </p:txBody>
      </p:sp>
      <p:sp>
        <p:nvSpPr>
          <p:cNvPr id="19" name="TextBox 10">
            <a:extLst>
              <a:ext uri="{FF2B5EF4-FFF2-40B4-BE49-F238E27FC236}">
                <a16:creationId xmlns:a16="http://schemas.microsoft.com/office/drawing/2014/main" id="{31A6D801-C04B-45D8-9775-B697C3F8B0AF}"/>
              </a:ext>
            </a:extLst>
          </p:cNvPr>
          <p:cNvSpPr txBox="1"/>
          <p:nvPr/>
        </p:nvSpPr>
        <p:spPr>
          <a:xfrm>
            <a:off x="584381" y="5376378"/>
            <a:ext cx="4590207" cy="307777"/>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400" b="1" i="0" u="none" strike="noStrike" cap="none" normalizeH="0" baseline="0" noProof="0">
                <a:ln>
                  <a:noFill/>
                </a:ln>
                <a:solidFill>
                  <a:srgbClr val="000000"/>
                </a:solidFill>
                <a:effectLst/>
                <a:uLnTx/>
                <a:uFillTx/>
                <a:latin typeface="EC Square Sans Pro" panose="020B0506040000020004" pitchFamily="34" charset="0"/>
              </a:rPr>
              <a:t>Un medicament de uz uman autorizat</a:t>
            </a:r>
          </a:p>
        </p:txBody>
      </p:sp>
      <p:sp>
        <p:nvSpPr>
          <p:cNvPr id="20" name="TextBox 11">
            <a:extLst>
              <a:ext uri="{FF2B5EF4-FFF2-40B4-BE49-F238E27FC236}">
                <a16:creationId xmlns:a16="http://schemas.microsoft.com/office/drawing/2014/main" id="{C875C385-EAF7-48D2-B3D8-4B59A3CA9938}"/>
              </a:ext>
            </a:extLst>
          </p:cNvPr>
          <p:cNvSpPr txBox="1"/>
          <p:nvPr/>
        </p:nvSpPr>
        <p:spPr>
          <a:xfrm>
            <a:off x="497894" y="6153972"/>
            <a:ext cx="4715061" cy="523220"/>
          </a:xfrm>
          <a:prstGeom prst="rect">
            <a:avLst/>
          </a:prstGeom>
          <a:solidFill>
            <a:srgbClr val="ECEBEB"/>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1400" b="1" i="0" u="none" strike="noStrike" cap="none" normalizeH="0" baseline="0" noProof="0">
                <a:ln>
                  <a:noFill/>
                </a:ln>
                <a:solidFill>
                  <a:srgbClr val="000000"/>
                </a:solidFill>
                <a:effectLst/>
                <a:uLnTx/>
                <a:uFillTx/>
                <a:latin typeface="EC Square Sans Pro" panose="020B0506040000020004" pitchFamily="34" charset="0"/>
              </a:rPr>
              <a:t>PMV preparat extemporaneu </a:t>
            </a:r>
            <a:r>
              <a:rPr kumimoji="0" lang="ro-RO" sz="1400" b="0" i="0" u="none" strike="noStrike" cap="none" normalizeH="0" baseline="0" noProof="0">
                <a:ln>
                  <a:noFill/>
                </a:ln>
                <a:solidFill>
                  <a:srgbClr val="000000"/>
                </a:solidFill>
                <a:effectLst/>
                <a:uLnTx/>
                <a:uFillTx/>
                <a:latin typeface="EC Square Sans Pro" panose="020B0506040000020004" pitchFamily="34" charset="0"/>
              </a:rPr>
              <a:t>în conformitate cu termenii unei prescripții veterinare. </a:t>
            </a:r>
          </a:p>
        </p:txBody>
      </p:sp>
      <p:sp>
        <p:nvSpPr>
          <p:cNvPr id="21" name="TextBox 12">
            <a:extLst>
              <a:ext uri="{FF2B5EF4-FFF2-40B4-BE49-F238E27FC236}">
                <a16:creationId xmlns:a16="http://schemas.microsoft.com/office/drawing/2014/main" id="{BAE47D28-8273-441B-A750-B1944FBD52DC}"/>
              </a:ext>
            </a:extLst>
          </p:cNvPr>
          <p:cNvSpPr txBox="1"/>
          <p:nvPr/>
        </p:nvSpPr>
        <p:spPr>
          <a:xfrm>
            <a:off x="477022" y="2164775"/>
            <a:ext cx="4780778" cy="523220"/>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400" b="0" i="0" u="none" strike="noStrike" cap="none" normalizeH="0" baseline="0" noProof="0">
                <a:ln>
                  <a:noFill/>
                </a:ln>
                <a:solidFill>
                  <a:srgbClr val="000000"/>
                </a:solidFill>
                <a:effectLst/>
                <a:uLnTx/>
                <a:uFillTx/>
                <a:latin typeface="EC Square Sans Pro" panose="020B0506040000020004" pitchFamily="34" charset="0"/>
              </a:rPr>
              <a:t>Produs autorizat (Art106(1)) în țara dumneavoastră pentru specia și indicația în cauză</a:t>
            </a:r>
          </a:p>
        </p:txBody>
      </p:sp>
      <p:sp>
        <p:nvSpPr>
          <p:cNvPr id="22" name="Arrow: Right 13">
            <a:extLst>
              <a:ext uri="{FF2B5EF4-FFF2-40B4-BE49-F238E27FC236}">
                <a16:creationId xmlns:a16="http://schemas.microsoft.com/office/drawing/2014/main" id="{62318C66-7E76-4E9A-BA3C-EC0337B2F32F}"/>
              </a:ext>
            </a:extLst>
          </p:cNvPr>
          <p:cNvSpPr/>
          <p:nvPr/>
        </p:nvSpPr>
        <p:spPr>
          <a:xfrm>
            <a:off x="5257799" y="2215200"/>
            <a:ext cx="555172" cy="3480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0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24" name="Arrow: Down 15">
            <a:extLst>
              <a:ext uri="{FF2B5EF4-FFF2-40B4-BE49-F238E27FC236}">
                <a16:creationId xmlns:a16="http://schemas.microsoft.com/office/drawing/2014/main" id="{B3BABC70-16F3-44C0-886D-A684AE2E5F87}"/>
              </a:ext>
            </a:extLst>
          </p:cNvPr>
          <p:cNvSpPr/>
          <p:nvPr/>
        </p:nvSpPr>
        <p:spPr>
          <a:xfrm>
            <a:off x="2527541" y="2789000"/>
            <a:ext cx="360654" cy="315768"/>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0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25" name="TextBox 16">
            <a:extLst>
              <a:ext uri="{FF2B5EF4-FFF2-40B4-BE49-F238E27FC236}">
                <a16:creationId xmlns:a16="http://schemas.microsoft.com/office/drawing/2014/main" id="{85AB590C-E616-498F-B4C0-539B365F84A2}"/>
              </a:ext>
            </a:extLst>
          </p:cNvPr>
          <p:cNvSpPr txBox="1"/>
          <p:nvPr/>
        </p:nvSpPr>
        <p:spPr>
          <a:xfrm>
            <a:off x="2879484" y="2706702"/>
            <a:ext cx="3619500" cy="523220"/>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400" b="0" i="1" u="none" strike="noStrike" cap="none" normalizeH="0" baseline="0" noProof="0" dirty="0">
                <a:ln>
                  <a:noFill/>
                </a:ln>
                <a:solidFill>
                  <a:srgbClr val="C00000"/>
                </a:solidFill>
                <a:effectLst/>
                <a:uLnTx/>
                <a:uFillTx/>
                <a:latin typeface="EC Square Sans Pro" panose="020B0506040000020004" pitchFamily="34" charset="0"/>
              </a:rPr>
              <a:t>Dacă nu, sub responsabilitatea veterinarului </a:t>
            </a:r>
          </a:p>
          <a:p>
            <a:pPr marL="0" marR="0" lvl="0" indent="0" defTabSz="914400" eaLnBrk="1" fontAlgn="auto" latinLnBrk="0" hangingPunct="1">
              <a:lnSpc>
                <a:spcPct val="100000"/>
              </a:lnSpc>
              <a:spcBef>
                <a:spcPts val="0"/>
              </a:spcBef>
              <a:spcAft>
                <a:spcPts val="0"/>
              </a:spcAft>
              <a:buClrTx/>
              <a:buSzTx/>
              <a:buFontTx/>
              <a:buNone/>
              <a:tabLst/>
              <a:defRPr/>
            </a:pPr>
            <a:r>
              <a:rPr kumimoji="0" lang="ro-RO" sz="1400" b="0" i="1" u="none" strike="noStrike" cap="none" normalizeH="0" baseline="0" noProof="0" dirty="0">
                <a:ln>
                  <a:noFill/>
                </a:ln>
                <a:solidFill>
                  <a:srgbClr val="C00000"/>
                </a:solidFill>
                <a:effectLst/>
                <a:uLnTx/>
                <a:uFillTx/>
                <a:latin typeface="EC Square Sans Pro" panose="020B0506040000020004" pitchFamily="34" charset="0"/>
              </a:rPr>
              <a:t>și pentru a evita suferințele inacceptabile</a:t>
            </a:r>
          </a:p>
        </p:txBody>
      </p:sp>
      <p:sp>
        <p:nvSpPr>
          <p:cNvPr id="3" name="Rectángulo 2">
            <a:extLst>
              <a:ext uri="{FF2B5EF4-FFF2-40B4-BE49-F238E27FC236}">
                <a16:creationId xmlns:a16="http://schemas.microsoft.com/office/drawing/2014/main" id="{D69CFB79-DCC6-4A5E-95D6-01BBC7DF94FC}"/>
              </a:ext>
            </a:extLst>
          </p:cNvPr>
          <p:cNvSpPr/>
          <p:nvPr/>
        </p:nvSpPr>
        <p:spPr>
          <a:xfrm>
            <a:off x="5834742" y="2164775"/>
            <a:ext cx="2584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600" b="0" i="0" u="none" strike="noStrike" cap="none" normalizeH="0" baseline="0" noProof="0">
                <a:ln>
                  <a:noFill/>
                </a:ln>
                <a:solidFill>
                  <a:srgbClr val="FFFFFF"/>
                </a:solidFill>
                <a:effectLst/>
                <a:uLnTx/>
                <a:uFillTx/>
                <a:latin typeface="EC Square Sans Pro" panose="020B0506040000020004" pitchFamily="34" charset="0"/>
                <a:ea typeface="+mn-ea"/>
                <a:cs typeface="+mn-cs"/>
              </a:rPr>
              <a:t>Trebuie să utilizați acest produs</a:t>
            </a:r>
          </a:p>
        </p:txBody>
      </p:sp>
      <p:sp>
        <p:nvSpPr>
          <p:cNvPr id="38" name="Rectángulo 37">
            <a:extLst>
              <a:ext uri="{FF2B5EF4-FFF2-40B4-BE49-F238E27FC236}">
                <a16:creationId xmlns:a16="http://schemas.microsoft.com/office/drawing/2014/main" id="{22789DAB-867D-42A2-A5CB-E096A1CE3EF9}"/>
              </a:ext>
            </a:extLst>
          </p:cNvPr>
          <p:cNvSpPr/>
          <p:nvPr/>
        </p:nvSpPr>
        <p:spPr>
          <a:xfrm>
            <a:off x="5812971" y="3161215"/>
            <a:ext cx="2584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600" b="0" i="0" u="none" strike="noStrike" cap="none" normalizeH="0" baseline="0" noProof="0">
                <a:ln>
                  <a:noFill/>
                </a:ln>
                <a:solidFill>
                  <a:srgbClr val="FFFFFF"/>
                </a:solidFill>
                <a:effectLst/>
                <a:uLnTx/>
                <a:uFillTx/>
                <a:latin typeface="EC Square Sans Pro" panose="020B0506040000020004" pitchFamily="34" charset="0"/>
                <a:ea typeface="+mn-ea"/>
                <a:cs typeface="+mn-cs"/>
              </a:rPr>
              <a:t>Selectați un produs</a:t>
            </a:r>
          </a:p>
        </p:txBody>
      </p:sp>
      <p:sp>
        <p:nvSpPr>
          <p:cNvPr id="39" name="Rectángulo 38">
            <a:extLst>
              <a:ext uri="{FF2B5EF4-FFF2-40B4-BE49-F238E27FC236}">
                <a16:creationId xmlns:a16="http://schemas.microsoft.com/office/drawing/2014/main" id="{3815D1AE-7654-4718-94BD-08082ECBB745}"/>
              </a:ext>
            </a:extLst>
          </p:cNvPr>
          <p:cNvSpPr/>
          <p:nvPr/>
        </p:nvSpPr>
        <p:spPr>
          <a:xfrm>
            <a:off x="5802085" y="4340257"/>
            <a:ext cx="2584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600" b="0" i="0" u="none" strike="noStrike" cap="none" normalizeH="0" baseline="0" noProof="0">
                <a:ln>
                  <a:noFill/>
                </a:ln>
                <a:solidFill>
                  <a:srgbClr val="FFFFFF"/>
                </a:solidFill>
                <a:effectLst/>
                <a:uLnTx/>
                <a:uFillTx/>
                <a:latin typeface="EC Square Sans Pro" panose="020B0506040000020004" pitchFamily="34" charset="0"/>
                <a:ea typeface="+mn-ea"/>
                <a:cs typeface="+mn-cs"/>
              </a:rPr>
              <a:t>Selectați un produs</a:t>
            </a:r>
          </a:p>
        </p:txBody>
      </p:sp>
      <p:sp>
        <p:nvSpPr>
          <p:cNvPr id="40" name="Rectángulo 39">
            <a:extLst>
              <a:ext uri="{FF2B5EF4-FFF2-40B4-BE49-F238E27FC236}">
                <a16:creationId xmlns:a16="http://schemas.microsoft.com/office/drawing/2014/main" id="{BF153912-3FF6-42C1-A0B5-4FAB5EB590DA}"/>
              </a:ext>
            </a:extLst>
          </p:cNvPr>
          <p:cNvSpPr/>
          <p:nvPr/>
        </p:nvSpPr>
        <p:spPr>
          <a:xfrm>
            <a:off x="5802085" y="5328156"/>
            <a:ext cx="2584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600" b="0" i="0" u="none" strike="noStrike" cap="none" normalizeH="0" baseline="0" noProof="0">
                <a:ln>
                  <a:noFill/>
                </a:ln>
                <a:solidFill>
                  <a:srgbClr val="FFFFFF"/>
                </a:solidFill>
                <a:effectLst/>
                <a:uLnTx/>
                <a:uFillTx/>
                <a:latin typeface="EC Square Sans Pro" panose="020B0506040000020004" pitchFamily="34" charset="0"/>
                <a:ea typeface="+mn-ea"/>
                <a:cs typeface="+mn-cs"/>
              </a:rPr>
              <a:t>Selectați un produs</a:t>
            </a:r>
          </a:p>
        </p:txBody>
      </p:sp>
      <p:sp>
        <p:nvSpPr>
          <p:cNvPr id="43" name="Arrow: Down 15">
            <a:extLst>
              <a:ext uri="{FF2B5EF4-FFF2-40B4-BE49-F238E27FC236}">
                <a16:creationId xmlns:a16="http://schemas.microsoft.com/office/drawing/2014/main" id="{17D9F5F0-62FD-46D3-9B41-57B0391D119C}"/>
              </a:ext>
            </a:extLst>
          </p:cNvPr>
          <p:cNvSpPr/>
          <p:nvPr/>
        </p:nvSpPr>
        <p:spPr>
          <a:xfrm>
            <a:off x="2527541" y="5091576"/>
            <a:ext cx="360654" cy="315768"/>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0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44" name="TextBox 16">
            <a:extLst>
              <a:ext uri="{FF2B5EF4-FFF2-40B4-BE49-F238E27FC236}">
                <a16:creationId xmlns:a16="http://schemas.microsoft.com/office/drawing/2014/main" id="{84BFF4A6-BBE2-4675-8DE5-391F4D5279A3}"/>
              </a:ext>
            </a:extLst>
          </p:cNvPr>
          <p:cNvSpPr txBox="1"/>
          <p:nvPr/>
        </p:nvSpPr>
        <p:spPr>
          <a:xfrm>
            <a:off x="3149539" y="4972356"/>
            <a:ext cx="2025049" cy="307777"/>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400" b="0" i="1" u="none" strike="noStrike" cap="none" normalizeH="0" baseline="0" noProof="0" dirty="0">
                <a:ln>
                  <a:noFill/>
                </a:ln>
                <a:solidFill>
                  <a:srgbClr val="C00000"/>
                </a:solidFill>
                <a:effectLst/>
                <a:uLnTx/>
                <a:uFillTx/>
                <a:latin typeface="EC Square Sans Pro" panose="020B0506040000020004" pitchFamily="34" charset="0"/>
              </a:rPr>
              <a:t>Dacă nu există, utilizați</a:t>
            </a:r>
          </a:p>
        </p:txBody>
      </p:sp>
      <p:sp>
        <p:nvSpPr>
          <p:cNvPr id="45" name="Arrow: Down 15">
            <a:extLst>
              <a:ext uri="{FF2B5EF4-FFF2-40B4-BE49-F238E27FC236}">
                <a16:creationId xmlns:a16="http://schemas.microsoft.com/office/drawing/2014/main" id="{C38A4347-431D-4605-976E-BF9E2C87501B}"/>
              </a:ext>
            </a:extLst>
          </p:cNvPr>
          <p:cNvSpPr/>
          <p:nvPr/>
        </p:nvSpPr>
        <p:spPr>
          <a:xfrm>
            <a:off x="2521486" y="5826587"/>
            <a:ext cx="360654" cy="315768"/>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0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46" name="TextBox 16">
            <a:extLst>
              <a:ext uri="{FF2B5EF4-FFF2-40B4-BE49-F238E27FC236}">
                <a16:creationId xmlns:a16="http://schemas.microsoft.com/office/drawing/2014/main" id="{0F224CF6-315A-4D6F-A3DF-4BD412127554}"/>
              </a:ext>
            </a:extLst>
          </p:cNvPr>
          <p:cNvSpPr txBox="1"/>
          <p:nvPr/>
        </p:nvSpPr>
        <p:spPr>
          <a:xfrm>
            <a:off x="3086820" y="5796976"/>
            <a:ext cx="2323380" cy="307777"/>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400" b="0" i="1" u="none" strike="noStrike" cap="none" normalizeH="0" baseline="0" noProof="0" dirty="0">
                <a:ln>
                  <a:noFill/>
                </a:ln>
                <a:solidFill>
                  <a:srgbClr val="C00000"/>
                </a:solidFill>
                <a:effectLst/>
                <a:uLnTx/>
                <a:uFillTx/>
                <a:latin typeface="EC Square Sans Pro" panose="020B0506040000020004" pitchFamily="34" charset="0"/>
              </a:rPr>
              <a:t>Dacă nu există, utilizați</a:t>
            </a:r>
          </a:p>
        </p:txBody>
      </p:sp>
      <p:sp>
        <p:nvSpPr>
          <p:cNvPr id="47" name="Arrow: Right 13">
            <a:extLst>
              <a:ext uri="{FF2B5EF4-FFF2-40B4-BE49-F238E27FC236}">
                <a16:creationId xmlns:a16="http://schemas.microsoft.com/office/drawing/2014/main" id="{9E680AD2-05C4-446C-A7B7-5D1B3D9AC46F}"/>
              </a:ext>
            </a:extLst>
          </p:cNvPr>
          <p:cNvSpPr/>
          <p:nvPr/>
        </p:nvSpPr>
        <p:spPr>
          <a:xfrm>
            <a:off x="5257799" y="3246907"/>
            <a:ext cx="544285" cy="39167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0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48" name="Arrow: Right 13">
            <a:extLst>
              <a:ext uri="{FF2B5EF4-FFF2-40B4-BE49-F238E27FC236}">
                <a16:creationId xmlns:a16="http://schemas.microsoft.com/office/drawing/2014/main" id="{B81F67F5-051D-42F0-A539-81C01DCC62DF}"/>
              </a:ext>
            </a:extLst>
          </p:cNvPr>
          <p:cNvSpPr/>
          <p:nvPr/>
        </p:nvSpPr>
        <p:spPr>
          <a:xfrm>
            <a:off x="5198642" y="4425950"/>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0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49" name="Arrow: Right 13">
            <a:extLst>
              <a:ext uri="{FF2B5EF4-FFF2-40B4-BE49-F238E27FC236}">
                <a16:creationId xmlns:a16="http://schemas.microsoft.com/office/drawing/2014/main" id="{3A357093-EC63-421A-9B67-CB329D2B81A2}"/>
              </a:ext>
            </a:extLst>
          </p:cNvPr>
          <p:cNvSpPr/>
          <p:nvPr/>
        </p:nvSpPr>
        <p:spPr>
          <a:xfrm>
            <a:off x="5198642" y="5395018"/>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0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52" name="Explosion: 14 Points 30">
            <a:extLst>
              <a:ext uri="{FF2B5EF4-FFF2-40B4-BE49-F238E27FC236}">
                <a16:creationId xmlns:a16="http://schemas.microsoft.com/office/drawing/2014/main" id="{E8EB0811-57B5-4783-A1D3-DB86F6C44A22}"/>
              </a:ext>
            </a:extLst>
          </p:cNvPr>
          <p:cNvSpPr/>
          <p:nvPr/>
        </p:nvSpPr>
        <p:spPr>
          <a:xfrm>
            <a:off x="8263200" y="4292828"/>
            <a:ext cx="3266819" cy="2577872"/>
          </a:xfrm>
          <a:prstGeom prst="irregularSeal2">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1600" b="0" i="0" u="none" strike="noStrike" cap="none" normalizeH="0" baseline="0" noProof="0">
                <a:ln>
                  <a:noFill/>
                </a:ln>
                <a:solidFill>
                  <a:srgbClr val="FFFFFF"/>
                </a:solidFill>
                <a:effectLst/>
                <a:uLnTx/>
                <a:uFillTx/>
                <a:latin typeface="Calibri"/>
                <a:ea typeface="+mn-ea"/>
                <a:cs typeface="+mn-cs"/>
              </a:rPr>
              <a:t>Regulile din țara terță privind vaccinurile. !</a:t>
            </a:r>
          </a:p>
        </p:txBody>
      </p:sp>
      <p:sp>
        <p:nvSpPr>
          <p:cNvPr id="53" name="CuadroTexto 52">
            <a:extLst>
              <a:ext uri="{FF2B5EF4-FFF2-40B4-BE49-F238E27FC236}">
                <a16:creationId xmlns:a16="http://schemas.microsoft.com/office/drawing/2014/main" id="{606B0BE0-EEAA-4E87-A383-E392F9411C9D}"/>
              </a:ext>
            </a:extLst>
          </p:cNvPr>
          <p:cNvSpPr txBox="1"/>
          <p:nvPr/>
        </p:nvSpPr>
        <p:spPr>
          <a:xfrm rot="16200000">
            <a:off x="-1508426" y="4613929"/>
            <a:ext cx="3519794" cy="584775"/>
          </a:xfrm>
          <a:prstGeom prst="rect">
            <a:avLst/>
          </a:prstGeom>
          <a:solidFill>
            <a:srgbClr val="2C7470"/>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1600" b="0" i="0" u="none" strike="noStrike" cap="none" normalizeH="0" baseline="0" noProof="0">
                <a:ln>
                  <a:noFill/>
                </a:ln>
                <a:solidFill>
                  <a:srgbClr val="FFFFFF"/>
                </a:solidFill>
                <a:effectLst/>
                <a:uLnTx/>
                <a:uFillTx/>
                <a:latin typeface="EC Square Sans Pro" panose="020B0506040000020004" pitchFamily="34" charset="0"/>
              </a:rPr>
              <a:t>„utilizare în afara autorizației de comercializare”</a:t>
            </a:r>
          </a:p>
        </p:txBody>
      </p:sp>
      <p:pic>
        <p:nvPicPr>
          <p:cNvPr id="54" name="Imagen 53">
            <a:extLst>
              <a:ext uri="{FF2B5EF4-FFF2-40B4-BE49-F238E27FC236}">
                <a16:creationId xmlns:a16="http://schemas.microsoft.com/office/drawing/2014/main" id="{3ACBC299-76C9-490B-96F1-0BB5B3A23465}"/>
              </a:ext>
            </a:extLst>
          </p:cNvPr>
          <p:cNvPicPr>
            <a:picLocks noChangeAspect="1"/>
          </p:cNvPicPr>
          <p:nvPr/>
        </p:nvPicPr>
        <p:blipFill>
          <a:blip r:embed="rId3"/>
          <a:stretch>
            <a:fillRect/>
          </a:stretch>
        </p:blipFill>
        <p:spPr>
          <a:xfrm>
            <a:off x="9881796" y="265940"/>
            <a:ext cx="1009108" cy="722571"/>
          </a:xfrm>
          <a:prstGeom prst="rect">
            <a:avLst/>
          </a:prstGeom>
        </p:spPr>
      </p:pic>
      <p:sp>
        <p:nvSpPr>
          <p:cNvPr id="4" name="TextBox 10">
            <a:extLst>
              <a:ext uri="{FF2B5EF4-FFF2-40B4-BE49-F238E27FC236}">
                <a16:creationId xmlns:a16="http://schemas.microsoft.com/office/drawing/2014/main" id="{A1DDDF03-B08B-8E86-38CA-DFAB63A2487D}"/>
              </a:ext>
            </a:extLst>
          </p:cNvPr>
          <p:cNvSpPr txBox="1"/>
          <p:nvPr/>
        </p:nvSpPr>
        <p:spPr>
          <a:xfrm>
            <a:off x="584382" y="4528906"/>
            <a:ext cx="4593978" cy="461665"/>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200" b="1" i="0" u="none" strike="noStrike" cap="none" normalizeH="0" baseline="0" noProof="0">
                <a:ln>
                  <a:noFill/>
                </a:ln>
                <a:solidFill>
                  <a:srgbClr val="000000"/>
                </a:solidFill>
                <a:effectLst/>
                <a:uLnTx/>
                <a:uFillTx/>
                <a:latin typeface="EC Square Sans Pro" panose="020B0506040000020004" pitchFamily="34" charset="0"/>
              </a:rPr>
              <a:t>Produs autorizat în UE pentru animale  de la care nu se obțin produse alimentare pentru aceeași indicație</a:t>
            </a:r>
          </a:p>
        </p:txBody>
      </p:sp>
      <p:sp>
        <p:nvSpPr>
          <p:cNvPr id="5" name="Arrow: Down 15">
            <a:extLst>
              <a:ext uri="{FF2B5EF4-FFF2-40B4-BE49-F238E27FC236}">
                <a16:creationId xmlns:a16="http://schemas.microsoft.com/office/drawing/2014/main" id="{F713E439-8BF8-30D5-D06E-7D09AF547A62}"/>
              </a:ext>
            </a:extLst>
          </p:cNvPr>
          <p:cNvSpPr/>
          <p:nvPr/>
        </p:nvSpPr>
        <p:spPr>
          <a:xfrm>
            <a:off x="2521486" y="4142992"/>
            <a:ext cx="360654" cy="315768"/>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0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6" name="TextBox 16">
            <a:extLst>
              <a:ext uri="{FF2B5EF4-FFF2-40B4-BE49-F238E27FC236}">
                <a16:creationId xmlns:a16="http://schemas.microsoft.com/office/drawing/2014/main" id="{1E69013A-BA47-0DBA-FBFF-3BDFD4D48C6A}"/>
              </a:ext>
            </a:extLst>
          </p:cNvPr>
          <p:cNvSpPr txBox="1"/>
          <p:nvPr/>
        </p:nvSpPr>
        <p:spPr>
          <a:xfrm>
            <a:off x="3169648" y="4100527"/>
            <a:ext cx="2004940" cy="307777"/>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400" b="0" i="1" u="none" strike="noStrike" cap="none" normalizeH="0" baseline="0" noProof="0" dirty="0">
                <a:ln>
                  <a:noFill/>
                </a:ln>
                <a:solidFill>
                  <a:srgbClr val="C00000"/>
                </a:solidFill>
                <a:effectLst/>
                <a:uLnTx/>
                <a:uFillTx/>
                <a:latin typeface="EC Square Sans Pro" panose="020B0506040000020004" pitchFamily="34" charset="0"/>
              </a:rPr>
              <a:t>Dacă nu există, utilizați</a:t>
            </a:r>
          </a:p>
        </p:txBody>
      </p:sp>
      <p:sp>
        <p:nvSpPr>
          <p:cNvPr id="10" name="Rectángulo 39">
            <a:extLst>
              <a:ext uri="{FF2B5EF4-FFF2-40B4-BE49-F238E27FC236}">
                <a16:creationId xmlns:a16="http://schemas.microsoft.com/office/drawing/2014/main" id="{CDD75833-CEEB-8AF1-8CDA-B4BBE77622C4}"/>
              </a:ext>
            </a:extLst>
          </p:cNvPr>
          <p:cNvSpPr/>
          <p:nvPr/>
        </p:nvSpPr>
        <p:spPr>
          <a:xfrm>
            <a:off x="5802085" y="6072661"/>
            <a:ext cx="2584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600" b="0" i="0" u="none" strike="noStrike" cap="none" normalizeH="0" baseline="0" noProof="0">
                <a:ln>
                  <a:noFill/>
                </a:ln>
                <a:solidFill>
                  <a:srgbClr val="FFFFFF"/>
                </a:solidFill>
                <a:effectLst/>
                <a:uLnTx/>
                <a:uFillTx/>
                <a:latin typeface="EC Square Sans Pro" panose="020B0506040000020004" pitchFamily="34" charset="0"/>
                <a:ea typeface="+mn-ea"/>
                <a:cs typeface="+mn-cs"/>
              </a:rPr>
              <a:t>Preparați un produs</a:t>
            </a:r>
          </a:p>
        </p:txBody>
      </p:sp>
      <p:sp>
        <p:nvSpPr>
          <p:cNvPr id="13" name="Arrow: Right 13">
            <a:extLst>
              <a:ext uri="{FF2B5EF4-FFF2-40B4-BE49-F238E27FC236}">
                <a16:creationId xmlns:a16="http://schemas.microsoft.com/office/drawing/2014/main" id="{4220CF77-C602-7896-1D0C-24942FD34203}"/>
              </a:ext>
            </a:extLst>
          </p:cNvPr>
          <p:cNvSpPr/>
          <p:nvPr/>
        </p:nvSpPr>
        <p:spPr>
          <a:xfrm>
            <a:off x="5192654" y="6186620"/>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0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7" name="TextBox 6">
            <a:extLst>
              <a:ext uri="{FF2B5EF4-FFF2-40B4-BE49-F238E27FC236}">
                <a16:creationId xmlns:a16="http://schemas.microsoft.com/office/drawing/2014/main" id="{43FC36C5-3650-A1AE-CDDD-0196F5506275}"/>
              </a:ext>
            </a:extLst>
          </p:cNvPr>
          <p:cNvSpPr txBox="1"/>
          <p:nvPr/>
        </p:nvSpPr>
        <p:spPr>
          <a:xfrm>
            <a:off x="8657769" y="2222971"/>
            <a:ext cx="2872250" cy="160043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400" b="1" i="0" u="none" strike="noStrike" cap="none" normalizeH="0" noProof="0" dirty="0">
                <a:ln>
                  <a:noFill/>
                </a:ln>
                <a:solidFill>
                  <a:srgbClr val="FF0000"/>
                </a:solidFill>
                <a:effectLst/>
                <a:uLnTx/>
                <a:uFillTx/>
                <a:latin typeface="EC Square Sans Pro" panose="020B0506040000020004"/>
              </a:rPr>
              <a:t>P</a:t>
            </a:r>
            <a:r>
              <a:rPr kumimoji="0" lang="ro-RO" sz="1400" b="1" i="0" u="none" strike="noStrike" cap="none" normalizeH="0" baseline="0" noProof="0" dirty="0">
                <a:ln>
                  <a:noFill/>
                </a:ln>
                <a:solidFill>
                  <a:srgbClr val="FF0000"/>
                </a:solidFill>
                <a:effectLst/>
                <a:uLnTx/>
                <a:uFillTx/>
                <a:latin typeface="EC Square Sans Pro" panose="020B0506040000020004"/>
              </a:rPr>
              <a:t>roduse din țări terțe:</a:t>
            </a:r>
          </a:p>
          <a:p>
            <a:pPr marL="0" marR="0" lvl="0" indent="0" defTabSz="914400" eaLnBrk="1" fontAlgn="auto" latinLnBrk="0" hangingPunct="1">
              <a:lnSpc>
                <a:spcPct val="100000"/>
              </a:lnSpc>
              <a:spcBef>
                <a:spcPts val="0"/>
              </a:spcBef>
              <a:spcAft>
                <a:spcPts val="0"/>
              </a:spcAft>
              <a:buClrTx/>
              <a:buSzTx/>
              <a:buFontTx/>
              <a:buNone/>
              <a:tabLst/>
              <a:defRPr/>
            </a:pPr>
            <a:r>
              <a:rPr kumimoji="0" lang="ro-RO" sz="1400" b="0" i="0" u="none" strike="noStrike" cap="none" normalizeH="0" baseline="0" noProof="0" dirty="0">
                <a:ln>
                  <a:noFill/>
                </a:ln>
                <a:solidFill>
                  <a:sysClr val="windowText" lastClr="000000"/>
                </a:solidFill>
                <a:effectLst/>
                <a:uLnTx/>
                <a:uFillTx/>
                <a:latin typeface="EC Square Sans Pro" panose="020B0506040000020004"/>
              </a:rPr>
              <a:t> În cazurile în care niciuna dintre opțiunile de mai sus nu este disponibilă </a:t>
            </a:r>
            <a:r>
              <a:rPr kumimoji="0" lang="ro-RO" sz="1400" b="0" i="0" u="none" strike="noStrike" cap="none" normalizeH="0" baseline="0" noProof="0" dirty="0">
                <a:ln>
                  <a:noFill/>
                </a:ln>
                <a:solidFill>
                  <a:sysClr val="windowText" lastClr="000000"/>
                </a:solidFill>
                <a:effectLst/>
                <a:uLnTx/>
                <a:uFillTx/>
                <a:latin typeface="Montserrat" panose="00000500000000000000" pitchFamily="2" charset="0"/>
              </a:rPr>
              <a:t>→ </a:t>
            </a:r>
            <a:r>
              <a:rPr kumimoji="0" lang="ro-RO" sz="1400" b="0" i="0" u="none" strike="noStrike" cap="none" normalizeH="0" baseline="0" noProof="0" dirty="0">
                <a:ln>
                  <a:noFill/>
                </a:ln>
                <a:solidFill>
                  <a:sysClr val="windowText" lastClr="000000"/>
                </a:solidFill>
                <a:effectLst/>
                <a:uLnTx/>
                <a:uFillTx/>
                <a:latin typeface="EC Square Sans Pro" panose="020B0506040000020004"/>
              </a:rPr>
              <a:t>utilizați un PMV autorizat într-o </a:t>
            </a:r>
            <a:r>
              <a:rPr kumimoji="0" lang="ro-RO" sz="1400" b="1" i="0" u="none" strike="noStrike" cap="none" normalizeH="0" baseline="0" noProof="0" dirty="0">
                <a:ln>
                  <a:noFill/>
                </a:ln>
                <a:solidFill>
                  <a:sysClr val="windowText" lastClr="000000"/>
                </a:solidFill>
                <a:effectLst/>
                <a:uLnTx/>
                <a:uFillTx/>
                <a:latin typeface="EC Square Sans Pro" panose="020B0506040000020004"/>
              </a:rPr>
              <a:t>țară terță pentru aceeași specie de animale și aceeași indicație</a:t>
            </a:r>
          </a:p>
        </p:txBody>
      </p:sp>
    </p:spTree>
    <p:extLst>
      <p:ext uri="{BB962C8B-B14F-4D97-AF65-F5344CB8AC3E}">
        <p14:creationId xmlns:p14="http://schemas.microsoft.com/office/powerpoint/2010/main" val="12791303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ro-RO">
                <a:latin typeface="EC Square Sans Pro" panose="020B0506040000020004" pitchFamily="34" charset="0"/>
              </a:rPr>
              <a:t>Reguli comune</a:t>
            </a:r>
          </a:p>
          <a:p>
            <a:endParaRPr lang="en-GB" sz="200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177148"/>
            <a:ext cx="12213771" cy="73845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0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21774" y="1206592"/>
            <a:ext cx="12213773" cy="1072755"/>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90000"/>
              </a:lnSpc>
              <a:spcBef>
                <a:spcPts val="0"/>
              </a:spcBef>
              <a:spcAft>
                <a:spcPts val="600"/>
              </a:spcAft>
              <a:buClrTx/>
              <a:buSzTx/>
              <a:buFontTx/>
              <a:buNone/>
              <a:tabLst/>
              <a:defRPr/>
            </a:pPr>
            <a:r>
              <a:rPr kumimoji="0" lang="ro-RO" sz="2000" b="1" i="0" u="none" strike="noStrike" cap="none" normalizeH="0" baseline="0" noProof="0">
                <a:ln>
                  <a:noFill/>
                </a:ln>
                <a:solidFill>
                  <a:srgbClr val="FFFFFF"/>
                </a:solidFill>
                <a:effectLst/>
                <a:uLnTx/>
                <a:uFillTx/>
                <a:latin typeface="EC Square Sans Pro" panose="020B0506040000020004" pitchFamily="34" charset="0"/>
                <a:ea typeface="+mn-ea"/>
                <a:cs typeface="+mn-cs"/>
              </a:rPr>
              <a:t>Când nu este disponibil niciun medicament autorizat pentru </a:t>
            </a:r>
            <a:r>
              <a:rPr kumimoji="0" lang="ro-RO" sz="2000" b="1" i="0" u="sng" strike="noStrike" cap="none" normalizeH="0" baseline="0" noProof="0">
                <a:ln>
                  <a:noFill/>
                </a:ln>
                <a:solidFill>
                  <a:srgbClr val="FFFFFF"/>
                </a:solidFill>
                <a:effectLst/>
                <a:uLnTx/>
                <a:uFillTx/>
                <a:latin typeface="EC Square Sans Pro" panose="020B0506040000020004" pitchFamily="34" charset="0"/>
                <a:ea typeface="+mn-ea"/>
                <a:cs typeface="+mn-cs"/>
              </a:rPr>
              <a:t>animale acvatice de la care se obțin produse alimentare </a:t>
            </a:r>
            <a:r>
              <a:rPr kumimoji="0" lang="ro-RO" sz="2000" b="1" i="0" u="none" strike="noStrike" cap="none" normalizeH="0" baseline="0" noProof="0">
                <a:ln>
                  <a:noFill/>
                </a:ln>
                <a:solidFill>
                  <a:srgbClr val="FFFFFF"/>
                </a:solidFill>
                <a:effectLst/>
                <a:uLnTx/>
                <a:uFillTx/>
                <a:latin typeface="EC Square Sans Pro" panose="020B0506040000020004" pitchFamily="34" charset="0"/>
                <a:ea typeface="+mn-ea"/>
                <a:cs typeface="+mn-cs"/>
              </a:rPr>
              <a:t>sau cele autorizate nu sunt disponibile</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10287000"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2800" b="0" i="0" u="none" strike="noStrike" cap="none" normalizeH="0" baseline="0" noProof="0" dirty="0">
                <a:ln>
                  <a:noFill/>
                </a:ln>
                <a:solidFill>
                  <a:srgbClr val="003399"/>
                </a:solidFill>
                <a:effectLst/>
                <a:uLnTx/>
                <a:uFillTx/>
                <a:latin typeface="EC Square Sans Pro" panose="020B0506040000020004" pitchFamily="34" charset="0"/>
                <a:ea typeface="+mn-ea"/>
                <a:cs typeface="Arial" panose="020B0604020202020204" pitchFamily="34" charset="0"/>
              </a:rPr>
              <a:t>Reguli comune – Utilizarea produselor medicinale veterinare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b="0" i="0" u="none" strike="noStrike" kern="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1" name="TextBox 8">
            <a:extLst>
              <a:ext uri="{FF2B5EF4-FFF2-40B4-BE49-F238E27FC236}">
                <a16:creationId xmlns:a16="http://schemas.microsoft.com/office/drawing/2014/main" id="{BB7E4F4F-C703-441F-87FE-EFEECBF28284}"/>
              </a:ext>
            </a:extLst>
          </p:cNvPr>
          <p:cNvSpPr txBox="1"/>
          <p:nvPr/>
        </p:nvSpPr>
        <p:spPr>
          <a:xfrm>
            <a:off x="495615" y="2790146"/>
            <a:ext cx="5348065" cy="892552"/>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400" b="0" i="0" u="none" strike="noStrike" cap="none" normalizeH="0" baseline="0" noProof="0">
                <a:ln>
                  <a:noFill/>
                </a:ln>
                <a:solidFill>
                  <a:srgbClr val="616161"/>
                </a:solidFill>
                <a:effectLst/>
                <a:uLnTx/>
                <a:uFillTx/>
                <a:latin typeface="EC Square Sans Pro" panose="020B0506040000020004" pitchFamily="34" charset="0"/>
              </a:rPr>
              <a:t>Produs autorizat pentru: </a:t>
            </a:r>
          </a:p>
          <a:p>
            <a:pPr marL="0" marR="0" lvl="0" indent="0" defTabSz="914400" eaLnBrk="1" fontAlgn="auto" latinLnBrk="0" hangingPunct="1">
              <a:lnSpc>
                <a:spcPct val="100000"/>
              </a:lnSpc>
              <a:spcBef>
                <a:spcPts val="0"/>
              </a:spcBef>
              <a:spcAft>
                <a:spcPts val="0"/>
              </a:spcAft>
              <a:buClrTx/>
              <a:buSzTx/>
              <a:buFontTx/>
              <a:buNone/>
              <a:tabLst/>
              <a:defRPr/>
            </a:pPr>
            <a:r>
              <a:rPr kumimoji="0" lang="ro-RO" sz="1400" b="0" i="0" u="none" strike="noStrike" cap="none" normalizeH="0" baseline="0" noProof="0">
                <a:ln>
                  <a:noFill/>
                </a:ln>
                <a:solidFill>
                  <a:srgbClr val="616161"/>
                </a:solidFill>
                <a:effectLst/>
                <a:uLnTx/>
                <a:uFillTx/>
                <a:latin typeface="EC Square Sans Pro" panose="020B0506040000020004" pitchFamily="34" charset="0"/>
              </a:rPr>
              <a:t>- </a:t>
            </a:r>
            <a:r>
              <a:rPr kumimoji="0" lang="ro-RO" sz="1200" b="1" i="0" u="none" strike="noStrike" cap="none" normalizeH="0" baseline="0" noProof="0">
                <a:ln>
                  <a:noFill/>
                </a:ln>
                <a:solidFill>
                  <a:srgbClr val="616161"/>
                </a:solidFill>
                <a:effectLst/>
                <a:uLnTx/>
                <a:uFillTx/>
                <a:latin typeface="EC Square Sans Pro" panose="020B0506040000020004" pitchFamily="34" charset="0"/>
              </a:rPr>
              <a:t>aceeași/altă indicație</a:t>
            </a:r>
          </a:p>
          <a:p>
            <a:pPr marL="0" marR="0" lvl="0" indent="0" defTabSz="914400" eaLnBrk="1" fontAlgn="auto" latinLnBrk="0" hangingPunct="1">
              <a:lnSpc>
                <a:spcPct val="100000"/>
              </a:lnSpc>
              <a:spcBef>
                <a:spcPts val="0"/>
              </a:spcBef>
              <a:spcAft>
                <a:spcPts val="0"/>
              </a:spcAft>
              <a:buClrTx/>
              <a:buSzTx/>
              <a:buFontTx/>
              <a:buNone/>
              <a:tabLst/>
              <a:defRPr/>
            </a:pPr>
            <a:r>
              <a:rPr kumimoji="0" lang="ro-RO" sz="1200" b="0" i="0" u="none" strike="noStrike" cap="none" normalizeH="0" baseline="0" noProof="0">
                <a:ln>
                  <a:noFill/>
                </a:ln>
                <a:solidFill>
                  <a:srgbClr val="616161"/>
                </a:solidFill>
                <a:effectLst/>
                <a:uLnTx/>
                <a:uFillTx/>
                <a:latin typeface="EC Square Sans Pro" panose="020B0506040000020004" pitchFamily="34" charset="0"/>
              </a:rPr>
              <a:t>- în </a:t>
            </a:r>
            <a:r>
              <a:rPr kumimoji="0" lang="ro-RO" sz="1200" b="1" i="0" u="none" strike="noStrike" cap="none" normalizeH="0" baseline="0" noProof="0">
                <a:ln>
                  <a:noFill/>
                </a:ln>
                <a:solidFill>
                  <a:srgbClr val="616161"/>
                </a:solidFill>
                <a:effectLst/>
                <a:uLnTx/>
                <a:uFillTx/>
                <a:latin typeface="EC Square Sans Pro" panose="020B0506040000020004" pitchFamily="34" charset="0"/>
              </a:rPr>
              <a:t>aceeași/altă specie acvatică de la care se obțin produse alimentare</a:t>
            </a:r>
          </a:p>
          <a:p>
            <a:pPr marL="0" marR="0" lvl="0" indent="0" defTabSz="914400" eaLnBrk="1" fontAlgn="auto" latinLnBrk="0" hangingPunct="1">
              <a:lnSpc>
                <a:spcPct val="100000"/>
              </a:lnSpc>
              <a:spcBef>
                <a:spcPts val="0"/>
              </a:spcBef>
              <a:spcAft>
                <a:spcPts val="0"/>
              </a:spcAft>
              <a:buClrTx/>
              <a:buSzTx/>
              <a:buFontTx/>
              <a:buNone/>
              <a:tabLst/>
              <a:defRPr/>
            </a:pPr>
            <a:r>
              <a:rPr kumimoji="0" lang="ro-RO" sz="1200" b="0" i="0" u="none" strike="noStrike" cap="none" normalizeH="0" baseline="0" noProof="0">
                <a:ln>
                  <a:noFill/>
                </a:ln>
                <a:solidFill>
                  <a:srgbClr val="616161"/>
                </a:solidFill>
                <a:effectLst/>
                <a:uLnTx/>
                <a:uFillTx/>
                <a:latin typeface="EC Square Sans Pro" panose="020B0506040000020004" pitchFamily="34" charset="0"/>
              </a:rPr>
              <a:t>- în </a:t>
            </a:r>
            <a:r>
              <a:rPr kumimoji="0" lang="ro-RO" sz="1200" b="1" i="0" u="none" strike="noStrike" cap="none" normalizeH="0" baseline="0" noProof="0">
                <a:ln>
                  <a:noFill/>
                </a:ln>
                <a:solidFill>
                  <a:srgbClr val="616161"/>
                </a:solidFill>
                <a:effectLst/>
                <a:uLnTx/>
                <a:uFillTx/>
                <a:latin typeface="EC Square Sans Pro" panose="020B0506040000020004" pitchFamily="34" charset="0"/>
              </a:rPr>
              <a:t>aceeași/în altă țară din UE</a:t>
            </a:r>
          </a:p>
        </p:txBody>
      </p:sp>
      <p:sp>
        <p:nvSpPr>
          <p:cNvPr id="18" name="TextBox 9">
            <a:extLst>
              <a:ext uri="{FF2B5EF4-FFF2-40B4-BE49-F238E27FC236}">
                <a16:creationId xmlns:a16="http://schemas.microsoft.com/office/drawing/2014/main" id="{6ACD612A-E86B-4604-A5AA-DBA82BBFA50B}"/>
              </a:ext>
            </a:extLst>
          </p:cNvPr>
          <p:cNvSpPr txBox="1"/>
          <p:nvPr/>
        </p:nvSpPr>
        <p:spPr>
          <a:xfrm>
            <a:off x="495615" y="4017007"/>
            <a:ext cx="5311621" cy="523220"/>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400" b="0" i="0" u="none" strike="noStrike" cap="none" normalizeH="0" baseline="0" noProof="0">
                <a:ln>
                  <a:noFill/>
                </a:ln>
                <a:solidFill>
                  <a:srgbClr val="616161"/>
                </a:solidFill>
                <a:effectLst/>
                <a:uLnTx/>
                <a:uFillTx/>
                <a:latin typeface="EC Square Sans Pro" panose="020B0506040000020004" pitchFamily="34" charset="0"/>
              </a:rPr>
              <a:t>Produs autorizat in UE pentru </a:t>
            </a:r>
            <a:r>
              <a:rPr kumimoji="0" lang="ro-RO" sz="1400" b="1" i="0" u="none" strike="noStrike" cap="none" normalizeH="0" baseline="0" noProof="0">
                <a:ln>
                  <a:noFill/>
                </a:ln>
                <a:solidFill>
                  <a:srgbClr val="616161"/>
                </a:solidFill>
                <a:effectLst/>
                <a:uLnTx/>
                <a:uFillTx/>
                <a:latin typeface="EC Square Sans Pro" panose="020B0506040000020004" pitchFamily="34" charset="0"/>
              </a:rPr>
              <a:t>specii terestre de la care se obțin produse alimentare </a:t>
            </a:r>
            <a:r>
              <a:rPr kumimoji="0" lang="ro-RO" sz="1400" b="0" i="0" u="none" strike="noStrike" cap="none" normalizeH="0" baseline="0" noProof="0">
                <a:ln>
                  <a:noFill/>
                </a:ln>
                <a:solidFill>
                  <a:srgbClr val="616161"/>
                </a:solidFill>
                <a:effectLst/>
                <a:uLnTx/>
                <a:uFillTx/>
                <a:latin typeface="EC Square Sans Pro" panose="020B0506040000020004" pitchFamily="34" charset="0"/>
              </a:rPr>
              <a:t>(lista de substanțe în curs de elaborare)</a:t>
            </a:r>
          </a:p>
        </p:txBody>
      </p:sp>
      <p:sp>
        <p:nvSpPr>
          <p:cNvPr id="19" name="TextBox 10">
            <a:extLst>
              <a:ext uri="{FF2B5EF4-FFF2-40B4-BE49-F238E27FC236}">
                <a16:creationId xmlns:a16="http://schemas.microsoft.com/office/drawing/2014/main" id="{31A6D801-C04B-45D8-9775-B697C3F8B0AF}"/>
              </a:ext>
            </a:extLst>
          </p:cNvPr>
          <p:cNvSpPr txBox="1"/>
          <p:nvPr/>
        </p:nvSpPr>
        <p:spPr>
          <a:xfrm>
            <a:off x="484242" y="4959350"/>
            <a:ext cx="5309716" cy="523220"/>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400" i="0" u="none" strike="noStrike" cap="none" normalizeH="0" baseline="0" noProof="0">
                <a:ln>
                  <a:noFill/>
                </a:ln>
                <a:solidFill>
                  <a:srgbClr val="616161"/>
                </a:solidFill>
                <a:effectLst/>
                <a:uLnTx/>
                <a:uFillTx/>
                <a:latin typeface="EC Square Sans Pro" panose="020B0506040000020004" pitchFamily="34" charset="0"/>
              </a:rPr>
              <a:t>Un</a:t>
            </a:r>
            <a:r>
              <a:rPr kumimoji="0" lang="ro-RO" sz="1400" b="0" i="0" u="none" strike="noStrike" cap="none" normalizeH="0" baseline="0" noProof="0">
                <a:ln>
                  <a:noFill/>
                </a:ln>
                <a:solidFill>
                  <a:srgbClr val="616161"/>
                </a:solidFill>
                <a:effectLst/>
                <a:uLnTx/>
                <a:uFillTx/>
                <a:latin typeface="EC Square Sans Pro" panose="020B0506040000020004" pitchFamily="34" charset="0"/>
              </a:rPr>
              <a:t> </a:t>
            </a:r>
            <a:r>
              <a:rPr kumimoji="0" lang="ro-RO" sz="1400" b="1" i="0" u="none" strike="noStrike" cap="none" normalizeH="0" baseline="0" noProof="0">
                <a:ln>
                  <a:noFill/>
                </a:ln>
                <a:solidFill>
                  <a:srgbClr val="616161"/>
                </a:solidFill>
                <a:effectLst/>
                <a:uLnTx/>
                <a:uFillTx/>
                <a:latin typeface="EC Square Sans Pro" panose="020B0506040000020004" pitchFamily="34" charset="0"/>
              </a:rPr>
              <a:t>medicament uman </a:t>
            </a:r>
            <a:r>
              <a:rPr kumimoji="0" lang="ro-RO" sz="1400" b="0" i="0" u="none" strike="noStrike" cap="none" normalizeH="0" baseline="0" noProof="0">
                <a:ln>
                  <a:noFill/>
                </a:ln>
                <a:solidFill>
                  <a:srgbClr val="616161"/>
                </a:solidFill>
                <a:effectLst/>
                <a:uLnTx/>
                <a:uFillTx/>
                <a:latin typeface="EC Square Sans Pro" panose="020B0506040000020004" pitchFamily="34" charset="0"/>
              </a:rPr>
              <a:t>autorizat (lista de substanțe în curs de elaborare)</a:t>
            </a:r>
          </a:p>
        </p:txBody>
      </p:sp>
      <p:sp>
        <p:nvSpPr>
          <p:cNvPr id="20" name="TextBox 11">
            <a:extLst>
              <a:ext uri="{FF2B5EF4-FFF2-40B4-BE49-F238E27FC236}">
                <a16:creationId xmlns:a16="http://schemas.microsoft.com/office/drawing/2014/main" id="{C875C385-EAF7-48D2-B3D8-4B59A3CA9938}"/>
              </a:ext>
            </a:extLst>
          </p:cNvPr>
          <p:cNvSpPr txBox="1"/>
          <p:nvPr/>
        </p:nvSpPr>
        <p:spPr>
          <a:xfrm>
            <a:off x="466539" y="5797550"/>
            <a:ext cx="5348065" cy="523220"/>
          </a:xfrm>
          <a:prstGeom prst="rect">
            <a:avLst/>
          </a:prstGeom>
          <a:solidFill>
            <a:srgbClr val="ECEBEB"/>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1400" b="1" i="0" u="none" strike="noStrike" cap="none" normalizeH="0" baseline="0" noProof="0">
                <a:ln>
                  <a:noFill/>
                </a:ln>
                <a:solidFill>
                  <a:srgbClr val="616161"/>
                </a:solidFill>
                <a:effectLst/>
                <a:uLnTx/>
                <a:uFillTx/>
                <a:latin typeface="EC Square Sans Pro" panose="020B0506040000020004" pitchFamily="34" charset="0"/>
              </a:rPr>
              <a:t>PMV preparat extemporaneu </a:t>
            </a:r>
            <a:r>
              <a:rPr kumimoji="0" lang="ro-RO" sz="1400" b="0" i="0" u="none" strike="noStrike" cap="none" normalizeH="0" baseline="0" noProof="0">
                <a:ln>
                  <a:noFill/>
                </a:ln>
                <a:solidFill>
                  <a:srgbClr val="616161"/>
                </a:solidFill>
                <a:effectLst/>
                <a:uLnTx/>
                <a:uFillTx/>
                <a:latin typeface="EC Square Sans Pro" panose="020B0506040000020004" pitchFamily="34" charset="0"/>
              </a:rPr>
              <a:t>în conformitate cu termenii unei prescripții veterinare</a:t>
            </a:r>
          </a:p>
        </p:txBody>
      </p:sp>
      <p:sp>
        <p:nvSpPr>
          <p:cNvPr id="21" name="TextBox 12">
            <a:extLst>
              <a:ext uri="{FF2B5EF4-FFF2-40B4-BE49-F238E27FC236}">
                <a16:creationId xmlns:a16="http://schemas.microsoft.com/office/drawing/2014/main" id="{BAE47D28-8273-441B-A750-B1944FBD52DC}"/>
              </a:ext>
            </a:extLst>
          </p:cNvPr>
          <p:cNvSpPr txBox="1"/>
          <p:nvPr/>
        </p:nvSpPr>
        <p:spPr>
          <a:xfrm>
            <a:off x="477022" y="2001473"/>
            <a:ext cx="5354964" cy="523220"/>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400" b="0" i="0" u="none" strike="noStrike" cap="none" normalizeH="0" baseline="0" noProof="0">
                <a:ln>
                  <a:noFill/>
                </a:ln>
                <a:solidFill>
                  <a:srgbClr val="616161"/>
                </a:solidFill>
                <a:effectLst/>
                <a:uLnTx/>
                <a:uFillTx/>
                <a:latin typeface="EC Square Sans Pro" panose="020B0506040000020004" pitchFamily="34" charset="0"/>
              </a:rPr>
              <a:t>Produs autorizat în țara dumneavoastră pentru specia de animale acvatice și indicația în cauză</a:t>
            </a:r>
          </a:p>
        </p:txBody>
      </p:sp>
      <p:sp>
        <p:nvSpPr>
          <p:cNvPr id="22" name="Arrow: Right 13">
            <a:extLst>
              <a:ext uri="{FF2B5EF4-FFF2-40B4-BE49-F238E27FC236}">
                <a16:creationId xmlns:a16="http://schemas.microsoft.com/office/drawing/2014/main" id="{62318C66-7E76-4E9A-BA3C-EC0337B2F32F}"/>
              </a:ext>
            </a:extLst>
          </p:cNvPr>
          <p:cNvSpPr/>
          <p:nvPr/>
        </p:nvSpPr>
        <p:spPr>
          <a:xfrm>
            <a:off x="5853757" y="2051898"/>
            <a:ext cx="555172" cy="3480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0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24" name="Arrow: Down 15">
            <a:extLst>
              <a:ext uri="{FF2B5EF4-FFF2-40B4-BE49-F238E27FC236}">
                <a16:creationId xmlns:a16="http://schemas.microsoft.com/office/drawing/2014/main" id="{B3BABC70-16F3-44C0-886D-A684AE2E5F87}"/>
              </a:ext>
            </a:extLst>
          </p:cNvPr>
          <p:cNvSpPr/>
          <p:nvPr/>
        </p:nvSpPr>
        <p:spPr>
          <a:xfrm>
            <a:off x="2628667" y="2575280"/>
            <a:ext cx="208254" cy="255927"/>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0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25" name="TextBox 16">
            <a:extLst>
              <a:ext uri="{FF2B5EF4-FFF2-40B4-BE49-F238E27FC236}">
                <a16:creationId xmlns:a16="http://schemas.microsoft.com/office/drawing/2014/main" id="{85AB590C-E616-498F-B4C0-539B365F84A2}"/>
              </a:ext>
            </a:extLst>
          </p:cNvPr>
          <p:cNvSpPr txBox="1"/>
          <p:nvPr/>
        </p:nvSpPr>
        <p:spPr>
          <a:xfrm>
            <a:off x="3169648" y="2552494"/>
            <a:ext cx="1893060" cy="307777"/>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400" b="0" i="1" u="none" strike="noStrike" cap="none" normalizeH="0" baseline="0" noProof="0" dirty="0">
                <a:ln>
                  <a:noFill/>
                </a:ln>
                <a:solidFill>
                  <a:srgbClr val="C00000"/>
                </a:solidFill>
                <a:effectLst/>
                <a:uLnTx/>
                <a:uFillTx/>
                <a:latin typeface="EC Square Sans Pro" panose="020B0506040000020004" pitchFamily="34" charset="0"/>
              </a:rPr>
              <a:t>Dacă nu, utilizați</a:t>
            </a:r>
          </a:p>
        </p:txBody>
      </p:sp>
      <p:sp>
        <p:nvSpPr>
          <p:cNvPr id="3" name="Rectángulo 2">
            <a:extLst>
              <a:ext uri="{FF2B5EF4-FFF2-40B4-BE49-F238E27FC236}">
                <a16:creationId xmlns:a16="http://schemas.microsoft.com/office/drawing/2014/main" id="{D69CFB79-DCC6-4A5E-95D6-01BBC7DF94FC}"/>
              </a:ext>
            </a:extLst>
          </p:cNvPr>
          <p:cNvSpPr/>
          <p:nvPr/>
        </p:nvSpPr>
        <p:spPr>
          <a:xfrm>
            <a:off x="6430700" y="2001473"/>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600" b="0" i="0" u="none" strike="noStrike" cap="none" normalizeH="0" baseline="0" noProof="0">
                <a:ln>
                  <a:noFill/>
                </a:ln>
                <a:solidFill>
                  <a:srgbClr val="FFFFFF"/>
                </a:solidFill>
                <a:effectLst/>
                <a:uLnTx/>
                <a:uFillTx/>
                <a:latin typeface="EC Square Sans Pro" panose="020B0506040000020004" pitchFamily="34" charset="0"/>
                <a:ea typeface="+mn-ea"/>
                <a:cs typeface="+mn-cs"/>
              </a:rPr>
              <a:t>Trebuie să utilizați acest produs</a:t>
            </a:r>
          </a:p>
        </p:txBody>
      </p:sp>
      <p:sp>
        <p:nvSpPr>
          <p:cNvPr id="38" name="Rectángulo 37">
            <a:extLst>
              <a:ext uri="{FF2B5EF4-FFF2-40B4-BE49-F238E27FC236}">
                <a16:creationId xmlns:a16="http://schemas.microsoft.com/office/drawing/2014/main" id="{22789DAB-867D-42A2-A5CB-E096A1CE3EF9}"/>
              </a:ext>
            </a:extLst>
          </p:cNvPr>
          <p:cNvSpPr/>
          <p:nvPr/>
        </p:nvSpPr>
        <p:spPr>
          <a:xfrm>
            <a:off x="6408929" y="2997913"/>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600" b="0" i="0" u="none" strike="noStrike" cap="none" normalizeH="0" baseline="0" noProof="0">
                <a:ln>
                  <a:noFill/>
                </a:ln>
                <a:solidFill>
                  <a:srgbClr val="FFFFFF"/>
                </a:solidFill>
                <a:effectLst/>
                <a:uLnTx/>
                <a:uFillTx/>
                <a:latin typeface="EC Square Sans Pro" panose="020B0506040000020004" pitchFamily="34" charset="0"/>
                <a:ea typeface="+mn-ea"/>
                <a:cs typeface="+mn-cs"/>
              </a:rPr>
              <a:t>Selectați un produs</a:t>
            </a:r>
          </a:p>
        </p:txBody>
      </p:sp>
      <p:sp>
        <p:nvSpPr>
          <p:cNvPr id="39" name="Rectángulo 38">
            <a:extLst>
              <a:ext uri="{FF2B5EF4-FFF2-40B4-BE49-F238E27FC236}">
                <a16:creationId xmlns:a16="http://schemas.microsoft.com/office/drawing/2014/main" id="{3815D1AE-7654-4718-94BD-08082ECBB745}"/>
              </a:ext>
            </a:extLst>
          </p:cNvPr>
          <p:cNvSpPr/>
          <p:nvPr/>
        </p:nvSpPr>
        <p:spPr>
          <a:xfrm>
            <a:off x="6398043" y="4044950"/>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600" b="0" i="0" u="none" strike="noStrike" cap="none" normalizeH="0" baseline="0" noProof="0">
                <a:ln>
                  <a:noFill/>
                </a:ln>
                <a:solidFill>
                  <a:srgbClr val="FFFFFF"/>
                </a:solidFill>
                <a:effectLst/>
                <a:uLnTx/>
                <a:uFillTx/>
                <a:latin typeface="EC Square Sans Pro" panose="020B0506040000020004" pitchFamily="34" charset="0"/>
                <a:ea typeface="+mn-ea"/>
                <a:cs typeface="+mn-cs"/>
              </a:rPr>
              <a:t>Selectați un produs</a:t>
            </a:r>
          </a:p>
        </p:txBody>
      </p:sp>
      <p:sp>
        <p:nvSpPr>
          <p:cNvPr id="40" name="Rectángulo 39">
            <a:extLst>
              <a:ext uri="{FF2B5EF4-FFF2-40B4-BE49-F238E27FC236}">
                <a16:creationId xmlns:a16="http://schemas.microsoft.com/office/drawing/2014/main" id="{BF153912-3FF6-42C1-A0B5-4FAB5EB590DA}"/>
              </a:ext>
            </a:extLst>
          </p:cNvPr>
          <p:cNvSpPr/>
          <p:nvPr/>
        </p:nvSpPr>
        <p:spPr>
          <a:xfrm>
            <a:off x="6420291" y="5953949"/>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600" b="0" i="0" u="none" strike="noStrike" cap="none" normalizeH="0" baseline="0" noProof="0">
                <a:ln>
                  <a:noFill/>
                </a:ln>
                <a:solidFill>
                  <a:srgbClr val="FFFFFF"/>
                </a:solidFill>
                <a:effectLst/>
                <a:uLnTx/>
                <a:uFillTx/>
                <a:latin typeface="EC Square Sans Pro" panose="020B0506040000020004" pitchFamily="34" charset="0"/>
                <a:ea typeface="+mn-ea"/>
                <a:cs typeface="+mn-cs"/>
              </a:rPr>
              <a:t>Preparați un produs</a:t>
            </a:r>
          </a:p>
        </p:txBody>
      </p:sp>
      <p:sp>
        <p:nvSpPr>
          <p:cNvPr id="42" name="TextBox 16">
            <a:extLst>
              <a:ext uri="{FF2B5EF4-FFF2-40B4-BE49-F238E27FC236}">
                <a16:creationId xmlns:a16="http://schemas.microsoft.com/office/drawing/2014/main" id="{953E6DCE-5177-4DAC-8E53-E1158AC9BFB0}"/>
              </a:ext>
            </a:extLst>
          </p:cNvPr>
          <p:cNvSpPr txBox="1"/>
          <p:nvPr/>
        </p:nvSpPr>
        <p:spPr>
          <a:xfrm>
            <a:off x="3151425" y="3693028"/>
            <a:ext cx="1893060" cy="307777"/>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400" b="0" i="1" u="none" strike="noStrike" cap="none" normalizeH="0" baseline="0" noProof="0" dirty="0">
                <a:ln>
                  <a:noFill/>
                </a:ln>
                <a:solidFill>
                  <a:srgbClr val="C00000"/>
                </a:solidFill>
                <a:effectLst/>
                <a:uLnTx/>
                <a:uFillTx/>
                <a:latin typeface="EC Square Sans Pro" panose="020B0506040000020004" pitchFamily="34" charset="0"/>
              </a:rPr>
              <a:t>Dacă nu, utilizați</a:t>
            </a:r>
          </a:p>
        </p:txBody>
      </p:sp>
      <p:sp>
        <p:nvSpPr>
          <p:cNvPr id="44" name="TextBox 16">
            <a:extLst>
              <a:ext uri="{FF2B5EF4-FFF2-40B4-BE49-F238E27FC236}">
                <a16:creationId xmlns:a16="http://schemas.microsoft.com/office/drawing/2014/main" id="{84BFF4A6-BBE2-4675-8DE5-391F4D5279A3}"/>
              </a:ext>
            </a:extLst>
          </p:cNvPr>
          <p:cNvSpPr txBox="1"/>
          <p:nvPr/>
        </p:nvSpPr>
        <p:spPr>
          <a:xfrm>
            <a:off x="3212340" y="4569463"/>
            <a:ext cx="1893060" cy="307777"/>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400" b="0" i="1" u="none" strike="noStrike" cap="none" normalizeH="0" baseline="0" noProof="0" dirty="0">
                <a:ln>
                  <a:noFill/>
                </a:ln>
                <a:solidFill>
                  <a:srgbClr val="C00000"/>
                </a:solidFill>
                <a:effectLst/>
                <a:uLnTx/>
                <a:uFillTx/>
                <a:latin typeface="EC Square Sans Pro" panose="020B0506040000020004" pitchFamily="34" charset="0"/>
              </a:rPr>
              <a:t>Dacă nu, utilizați</a:t>
            </a:r>
          </a:p>
        </p:txBody>
      </p:sp>
      <p:sp>
        <p:nvSpPr>
          <p:cNvPr id="46" name="TextBox 16">
            <a:extLst>
              <a:ext uri="{FF2B5EF4-FFF2-40B4-BE49-F238E27FC236}">
                <a16:creationId xmlns:a16="http://schemas.microsoft.com/office/drawing/2014/main" id="{0F224CF6-315A-4D6F-A3DF-4BD412127554}"/>
              </a:ext>
            </a:extLst>
          </p:cNvPr>
          <p:cNvSpPr txBox="1"/>
          <p:nvPr/>
        </p:nvSpPr>
        <p:spPr>
          <a:xfrm>
            <a:off x="3169648" y="5433943"/>
            <a:ext cx="1893060" cy="307777"/>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400" b="0" i="1" u="none" strike="noStrike" cap="none" normalizeH="0" baseline="0" noProof="0" dirty="0">
                <a:ln>
                  <a:noFill/>
                </a:ln>
                <a:solidFill>
                  <a:srgbClr val="C00000"/>
                </a:solidFill>
                <a:effectLst/>
                <a:uLnTx/>
                <a:uFillTx/>
                <a:latin typeface="EC Square Sans Pro" panose="020B0506040000020004" pitchFamily="34" charset="0"/>
              </a:rPr>
              <a:t>Dacă nu, utilizați</a:t>
            </a:r>
          </a:p>
        </p:txBody>
      </p:sp>
      <p:sp>
        <p:nvSpPr>
          <p:cNvPr id="47" name="Arrow: Right 13">
            <a:extLst>
              <a:ext uri="{FF2B5EF4-FFF2-40B4-BE49-F238E27FC236}">
                <a16:creationId xmlns:a16="http://schemas.microsoft.com/office/drawing/2014/main" id="{9E680AD2-05C4-446C-A7B7-5D1B3D9AC46F}"/>
              </a:ext>
            </a:extLst>
          </p:cNvPr>
          <p:cNvSpPr/>
          <p:nvPr/>
        </p:nvSpPr>
        <p:spPr>
          <a:xfrm>
            <a:off x="5853757" y="3083605"/>
            <a:ext cx="544285" cy="39167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0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48" name="Arrow: Right 13">
            <a:extLst>
              <a:ext uri="{FF2B5EF4-FFF2-40B4-BE49-F238E27FC236}">
                <a16:creationId xmlns:a16="http://schemas.microsoft.com/office/drawing/2014/main" id="{B81F67F5-051D-42F0-A539-81C01DCC62DF}"/>
              </a:ext>
            </a:extLst>
          </p:cNvPr>
          <p:cNvSpPr/>
          <p:nvPr/>
        </p:nvSpPr>
        <p:spPr>
          <a:xfrm>
            <a:off x="5794600" y="4130643"/>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0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49" name="Arrow: Right 13">
            <a:extLst>
              <a:ext uri="{FF2B5EF4-FFF2-40B4-BE49-F238E27FC236}">
                <a16:creationId xmlns:a16="http://schemas.microsoft.com/office/drawing/2014/main" id="{3A357093-EC63-421A-9B67-CB329D2B81A2}"/>
              </a:ext>
            </a:extLst>
          </p:cNvPr>
          <p:cNvSpPr/>
          <p:nvPr/>
        </p:nvSpPr>
        <p:spPr>
          <a:xfrm>
            <a:off x="5816848" y="6020811"/>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0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53" name="CuadroTexto 52">
            <a:extLst>
              <a:ext uri="{FF2B5EF4-FFF2-40B4-BE49-F238E27FC236}">
                <a16:creationId xmlns:a16="http://schemas.microsoft.com/office/drawing/2014/main" id="{606B0BE0-EEAA-4E87-A383-E392F9411C9D}"/>
              </a:ext>
            </a:extLst>
          </p:cNvPr>
          <p:cNvSpPr txBox="1"/>
          <p:nvPr/>
        </p:nvSpPr>
        <p:spPr>
          <a:xfrm rot="16200000">
            <a:off x="-2064712" y="4138771"/>
            <a:ext cx="4640998" cy="338554"/>
          </a:xfrm>
          <a:prstGeom prst="rect">
            <a:avLst/>
          </a:prstGeom>
          <a:solidFill>
            <a:srgbClr val="2C7470"/>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1600" b="0" i="0" u="none" strike="noStrike" cap="none" normalizeH="0" baseline="0" noProof="0">
                <a:ln>
                  <a:noFill/>
                </a:ln>
                <a:solidFill>
                  <a:srgbClr val="FFFFFF"/>
                </a:solidFill>
                <a:effectLst/>
                <a:uLnTx/>
                <a:uFillTx/>
                <a:latin typeface="EC Square Sans Pro" panose="020B0506040000020004" pitchFamily="34" charset="0"/>
              </a:rPr>
              <a:t>„utilizarea în cascadă de AM”</a:t>
            </a:r>
          </a:p>
        </p:txBody>
      </p:sp>
      <p:pic>
        <p:nvPicPr>
          <p:cNvPr id="31" name="Imagen 30">
            <a:extLst>
              <a:ext uri="{FF2B5EF4-FFF2-40B4-BE49-F238E27FC236}">
                <a16:creationId xmlns:a16="http://schemas.microsoft.com/office/drawing/2014/main" id="{F2C12A8C-64C2-4978-9C27-B996D4B5540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34600" y="274032"/>
            <a:ext cx="693137" cy="728683"/>
          </a:xfrm>
          <a:prstGeom prst="rect">
            <a:avLst/>
          </a:prstGeom>
        </p:spPr>
      </p:pic>
      <p:sp>
        <p:nvSpPr>
          <p:cNvPr id="32" name="Arrow: Down 15">
            <a:extLst>
              <a:ext uri="{FF2B5EF4-FFF2-40B4-BE49-F238E27FC236}">
                <a16:creationId xmlns:a16="http://schemas.microsoft.com/office/drawing/2014/main" id="{E4572FB7-032A-44B6-83AF-8D3A7FC1F696}"/>
              </a:ext>
            </a:extLst>
          </p:cNvPr>
          <p:cNvSpPr/>
          <p:nvPr/>
        </p:nvSpPr>
        <p:spPr>
          <a:xfrm>
            <a:off x="2628667" y="4678488"/>
            <a:ext cx="208254" cy="255927"/>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0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33" name="Arrow: Down 15">
            <a:extLst>
              <a:ext uri="{FF2B5EF4-FFF2-40B4-BE49-F238E27FC236}">
                <a16:creationId xmlns:a16="http://schemas.microsoft.com/office/drawing/2014/main" id="{A34682DA-A87D-4C58-A251-DC8B1573AC5C}"/>
              </a:ext>
            </a:extLst>
          </p:cNvPr>
          <p:cNvSpPr/>
          <p:nvPr/>
        </p:nvSpPr>
        <p:spPr>
          <a:xfrm>
            <a:off x="2628667" y="3771048"/>
            <a:ext cx="208254" cy="255927"/>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0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34" name="Arrow: Down 15">
            <a:extLst>
              <a:ext uri="{FF2B5EF4-FFF2-40B4-BE49-F238E27FC236}">
                <a16:creationId xmlns:a16="http://schemas.microsoft.com/office/drawing/2014/main" id="{60488036-0CCE-4FCD-B3E4-BCB811390E2F}"/>
              </a:ext>
            </a:extLst>
          </p:cNvPr>
          <p:cNvSpPr/>
          <p:nvPr/>
        </p:nvSpPr>
        <p:spPr>
          <a:xfrm>
            <a:off x="2628667" y="5541623"/>
            <a:ext cx="208254" cy="255927"/>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0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35" name="Rectángulo 34">
            <a:extLst>
              <a:ext uri="{FF2B5EF4-FFF2-40B4-BE49-F238E27FC236}">
                <a16:creationId xmlns:a16="http://schemas.microsoft.com/office/drawing/2014/main" id="{A3CCFB70-FAB4-4CBC-BD4A-BC07A51477D9}"/>
              </a:ext>
            </a:extLst>
          </p:cNvPr>
          <p:cNvSpPr/>
          <p:nvPr/>
        </p:nvSpPr>
        <p:spPr>
          <a:xfrm>
            <a:off x="6398043" y="4980820"/>
            <a:ext cx="2332300" cy="58477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600" b="0" i="0" u="none" strike="noStrike" cap="none" normalizeH="0" baseline="0" noProof="0">
                <a:ln>
                  <a:noFill/>
                </a:ln>
                <a:solidFill>
                  <a:srgbClr val="FFFFFF"/>
                </a:solidFill>
                <a:effectLst/>
                <a:uLnTx/>
                <a:uFillTx/>
                <a:latin typeface="EC Square Sans Pro" panose="020B0506040000020004" pitchFamily="34" charset="0"/>
                <a:ea typeface="+mn-ea"/>
                <a:cs typeface="+mn-cs"/>
              </a:rPr>
              <a:t>Selectați un produs</a:t>
            </a:r>
          </a:p>
        </p:txBody>
      </p:sp>
      <p:sp>
        <p:nvSpPr>
          <p:cNvPr id="36" name="Arrow: Right 13">
            <a:extLst>
              <a:ext uri="{FF2B5EF4-FFF2-40B4-BE49-F238E27FC236}">
                <a16:creationId xmlns:a16="http://schemas.microsoft.com/office/drawing/2014/main" id="{68A36E74-6FFA-4219-A6A2-107766E98BFA}"/>
              </a:ext>
            </a:extLst>
          </p:cNvPr>
          <p:cNvSpPr/>
          <p:nvPr/>
        </p:nvSpPr>
        <p:spPr>
          <a:xfrm>
            <a:off x="5794600" y="5066513"/>
            <a:ext cx="593698" cy="413390"/>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LID4096" sz="20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
        <p:nvSpPr>
          <p:cNvPr id="4" name="Explosion: 14 Points 30">
            <a:extLst>
              <a:ext uri="{FF2B5EF4-FFF2-40B4-BE49-F238E27FC236}">
                <a16:creationId xmlns:a16="http://schemas.microsoft.com/office/drawing/2014/main" id="{E304F996-CD22-05C5-1BA8-238626B8D25C}"/>
              </a:ext>
            </a:extLst>
          </p:cNvPr>
          <p:cNvSpPr/>
          <p:nvPr/>
        </p:nvSpPr>
        <p:spPr>
          <a:xfrm>
            <a:off x="8790195" y="4017007"/>
            <a:ext cx="3257918" cy="2417193"/>
          </a:xfrm>
          <a:prstGeom prst="irregularSeal2">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1600" b="0" i="0" u="none" strike="noStrike" cap="none" normalizeH="0" baseline="0" noProof="0">
                <a:ln>
                  <a:noFill/>
                </a:ln>
                <a:solidFill>
                  <a:srgbClr val="FFFFFF"/>
                </a:solidFill>
                <a:effectLst/>
                <a:uLnTx/>
                <a:uFillTx/>
                <a:latin typeface="Calibri"/>
                <a:ea typeface="+mn-ea"/>
                <a:cs typeface="+mn-cs"/>
              </a:rPr>
              <a:t>Regulile din țara terță privind vaccinurile. !</a:t>
            </a:r>
          </a:p>
        </p:txBody>
      </p:sp>
      <p:sp>
        <p:nvSpPr>
          <p:cNvPr id="5" name="TextBox 4">
            <a:extLst>
              <a:ext uri="{FF2B5EF4-FFF2-40B4-BE49-F238E27FC236}">
                <a16:creationId xmlns:a16="http://schemas.microsoft.com/office/drawing/2014/main" id="{96055CB1-6E7B-3E85-98FD-4EAF49DF101B}"/>
              </a:ext>
            </a:extLst>
          </p:cNvPr>
          <p:cNvSpPr txBox="1"/>
          <p:nvPr/>
        </p:nvSpPr>
        <p:spPr>
          <a:xfrm>
            <a:off x="8953007" y="2111209"/>
            <a:ext cx="2872250" cy="160043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1400" b="1" i="0" u="none" strike="noStrike" cap="none" normalizeH="0" noProof="0">
                <a:ln>
                  <a:noFill/>
                </a:ln>
                <a:solidFill>
                  <a:srgbClr val="FF0000"/>
                </a:solidFill>
                <a:effectLst/>
                <a:uLnTx/>
                <a:uFillTx/>
                <a:latin typeface="EC Square Sans Pro" panose="020B0506040000020004"/>
              </a:rPr>
              <a:t>P</a:t>
            </a:r>
            <a:r>
              <a:rPr kumimoji="0" lang="ro-RO" sz="1400" b="1" i="0" u="none" strike="noStrike" cap="none" normalizeH="0" baseline="0" noProof="0">
                <a:ln>
                  <a:noFill/>
                </a:ln>
                <a:solidFill>
                  <a:srgbClr val="FF0000"/>
                </a:solidFill>
                <a:effectLst/>
                <a:uLnTx/>
                <a:uFillTx/>
                <a:latin typeface="EC Square Sans Pro" panose="020B0506040000020004"/>
              </a:rPr>
              <a:t>roduse din țări terțe:</a:t>
            </a:r>
          </a:p>
          <a:p>
            <a:pPr marL="0" marR="0" lvl="0" indent="0" defTabSz="914400" eaLnBrk="1" fontAlgn="auto" latinLnBrk="0" hangingPunct="1">
              <a:lnSpc>
                <a:spcPct val="100000"/>
              </a:lnSpc>
              <a:spcBef>
                <a:spcPts val="0"/>
              </a:spcBef>
              <a:spcAft>
                <a:spcPts val="0"/>
              </a:spcAft>
              <a:buClrTx/>
              <a:buSzTx/>
              <a:buFontTx/>
              <a:buNone/>
              <a:tabLst/>
              <a:defRPr/>
            </a:pPr>
            <a:r>
              <a:rPr kumimoji="0" lang="ro-RO" sz="1400" b="0" i="0" u="none" strike="noStrike" cap="none" normalizeH="0" baseline="0" noProof="0">
                <a:ln>
                  <a:noFill/>
                </a:ln>
                <a:solidFill>
                  <a:sysClr val="windowText" lastClr="000000"/>
                </a:solidFill>
                <a:effectLst/>
                <a:uLnTx/>
                <a:uFillTx/>
                <a:latin typeface="EC Square Sans Pro" panose="020B0506040000020004"/>
              </a:rPr>
              <a:t> În cazurile în care niciuna dintre opțiunile de mai sus nu este disponibilă </a:t>
            </a:r>
            <a:r>
              <a:rPr kumimoji="0" lang="ro-RO" sz="1400" b="0" i="0" u="none" strike="noStrike" cap="none" normalizeH="0" baseline="0" noProof="0">
                <a:ln>
                  <a:noFill/>
                </a:ln>
                <a:solidFill>
                  <a:sysClr val="windowText" lastClr="000000"/>
                </a:solidFill>
                <a:effectLst/>
                <a:uLnTx/>
                <a:uFillTx/>
                <a:latin typeface="Montserrat" panose="00000500000000000000" pitchFamily="2" charset="0"/>
              </a:rPr>
              <a:t>→ </a:t>
            </a:r>
            <a:r>
              <a:rPr kumimoji="0" lang="ro-RO" sz="1400" b="0" i="0" u="none" strike="noStrike" cap="none" normalizeH="0" baseline="0" noProof="0">
                <a:ln>
                  <a:noFill/>
                </a:ln>
                <a:solidFill>
                  <a:sysClr val="windowText" lastClr="000000"/>
                </a:solidFill>
                <a:effectLst/>
                <a:uLnTx/>
                <a:uFillTx/>
                <a:latin typeface="EC Square Sans Pro" panose="020B0506040000020004"/>
              </a:rPr>
              <a:t>utilizați un PMV autorizat într-o </a:t>
            </a:r>
            <a:r>
              <a:rPr kumimoji="0" lang="ro-RO" sz="1400" b="1" i="0" u="none" strike="noStrike" cap="none" normalizeH="0" baseline="0" noProof="0">
                <a:ln>
                  <a:noFill/>
                </a:ln>
                <a:solidFill>
                  <a:sysClr val="windowText" lastClr="000000"/>
                </a:solidFill>
                <a:effectLst/>
                <a:uLnTx/>
                <a:uFillTx/>
                <a:latin typeface="EC Square Sans Pro" panose="020B0506040000020004"/>
              </a:rPr>
              <a:t>țară terță pentru aceeași specie de animale și aceeași indicație</a:t>
            </a:r>
          </a:p>
        </p:txBody>
      </p:sp>
    </p:spTree>
    <p:extLst>
      <p:ext uri="{BB962C8B-B14F-4D97-AF65-F5344CB8AC3E}">
        <p14:creationId xmlns:p14="http://schemas.microsoft.com/office/powerpoint/2010/main" val="28445233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34">
            <a:extLst>
              <a:ext uri="{FF2B5EF4-FFF2-40B4-BE49-F238E27FC236}">
                <a16:creationId xmlns:a16="http://schemas.microsoft.com/office/drawing/2014/main" id="{1FE76DF1-B49E-2D98-4FAE-4404CBE34E75}"/>
              </a:ext>
            </a:extLst>
          </p:cNvPr>
          <p:cNvSpPr txBox="1">
            <a:spLocks/>
          </p:cNvSpPr>
          <p:nvPr/>
        </p:nvSpPr>
        <p:spPr>
          <a:xfrm>
            <a:off x="3571875" y="2292350"/>
            <a:ext cx="3487738" cy="781050"/>
          </a:xfrm>
          <a:prstGeom prst="rect">
            <a:avLst/>
          </a:prstGeom>
        </p:spPr>
        <p:txBody>
          <a:bodyPr/>
          <a:lstStyle>
            <a:lvl1pPr marL="0">
              <a:defRPr sz="4800" b="1">
                <a:solidFill>
                  <a:srgbClr val="003399"/>
                </a:solidFill>
                <a:latin typeface="EC Square Sans Pro" panose="020B05060400000200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ro-RO" sz="4000" dirty="0"/>
              <a:t>Vă mulțumesc!</a:t>
            </a:r>
          </a:p>
        </p:txBody>
      </p:sp>
    </p:spTree>
    <p:extLst>
      <p:ext uri="{BB962C8B-B14F-4D97-AF65-F5344CB8AC3E}">
        <p14:creationId xmlns:p14="http://schemas.microsoft.com/office/powerpoint/2010/main" val="98415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132925" y="1410749"/>
            <a:ext cx="6082800" cy="2024601"/>
          </a:xfrm>
          <a:prstGeom prst="rect">
            <a:avLst/>
          </a:prstGeom>
        </p:spPr>
        <p:txBody>
          <a:bodyPr/>
          <a:lstStyle/>
          <a:p>
            <a:pPr algn="l"/>
            <a:r>
              <a:rPr lang="ro-RO" sz="3200" b="1">
                <a:solidFill>
                  <a:srgbClr val="003399"/>
                </a:solidFill>
                <a:latin typeface="EC Square Sans Pro" panose="020B0506040000020004" pitchFamily="34" charset="0"/>
              </a:rPr>
              <a:t>Introducere în cadrul general de reglementare al UE: accent pe regulamentul privind produsele medicinale veterinare. </a:t>
            </a:r>
            <a:r>
              <a:rPr lang="ro-RO" sz="3200">
                <a:solidFill>
                  <a:srgbClr val="003399"/>
                </a:solidFill>
                <a:latin typeface="EC Square Sans Pro" panose="020B0506040000020004" pitchFamily="34" charset="0"/>
              </a:rPr>
              <a:t> </a:t>
            </a:r>
          </a:p>
          <a:p>
            <a:pPr algn="l"/>
            <a:endParaRPr lang="es-ES" sz="3600" b="1" dirty="0">
              <a:solidFill>
                <a:srgbClr val="003399"/>
              </a:solidFill>
              <a:effectLst/>
              <a:latin typeface="EC Square Sans Pro" panose="020B0506040000020004" pitchFamily="34" charset="0"/>
            </a:endParaRPr>
          </a:p>
          <a:p>
            <a:endParaRPr lang="es-ES" dirty="0"/>
          </a:p>
        </p:txBody>
      </p:sp>
      <p:sp>
        <p:nvSpPr>
          <p:cNvPr id="3" name="Marcador de texto 2">
            <a:extLst>
              <a:ext uri="{FF2B5EF4-FFF2-40B4-BE49-F238E27FC236}">
                <a16:creationId xmlns:a16="http://schemas.microsoft.com/office/drawing/2014/main" id="{A38D9E58-19B1-E7ED-7608-24282A0A681D}"/>
              </a:ext>
            </a:extLst>
          </p:cNvPr>
          <p:cNvSpPr>
            <a:spLocks noGrp="1"/>
          </p:cNvSpPr>
          <p:nvPr>
            <p:ph type="body" sz="quarter" idx="11"/>
          </p:nvPr>
        </p:nvSpPr>
        <p:spPr/>
        <p:txBody>
          <a:bodyPr/>
          <a:lstStyle/>
          <a:p>
            <a:r>
              <a:rPr lang="ro-RO">
                <a:latin typeface="EC Square Sans Pro" panose="020B0506040000020004" pitchFamily="34" charset="0"/>
              </a:rPr>
              <a:t>ROMÂNIA, 9 și 10 MAI 2024</a:t>
            </a:r>
          </a:p>
          <a:p>
            <a:endParaRPr lang="es-ES" dirty="0"/>
          </a:p>
        </p:txBody>
      </p:sp>
    </p:spTree>
    <p:extLst>
      <p:ext uri="{BB962C8B-B14F-4D97-AF65-F5344CB8AC3E}">
        <p14:creationId xmlns:p14="http://schemas.microsoft.com/office/powerpoint/2010/main" val="3164677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r>
              <a:rPr lang="ro-RO" sz="2800">
                <a:latin typeface="EC Square Sans Pro" panose="020B0506040000020004" pitchFamily="34" charset="0"/>
              </a:rPr>
              <a:t>Conținut</a:t>
            </a:r>
          </a:p>
        </p:txBody>
      </p:sp>
      <p:sp>
        <p:nvSpPr>
          <p:cNvPr id="4" name="CuadroTexto 3">
            <a:extLst>
              <a:ext uri="{FF2B5EF4-FFF2-40B4-BE49-F238E27FC236}">
                <a16:creationId xmlns:a16="http://schemas.microsoft.com/office/drawing/2014/main" id="{9D83A1A9-65D4-4E6A-85BE-FE18C703815C}"/>
              </a:ext>
            </a:extLst>
          </p:cNvPr>
          <p:cNvSpPr txBox="1"/>
          <p:nvPr/>
        </p:nvSpPr>
        <p:spPr>
          <a:xfrm>
            <a:off x="838200" y="1682750"/>
            <a:ext cx="10439400" cy="1609030"/>
          </a:xfrm>
          <a:prstGeom prst="rect">
            <a:avLst/>
          </a:prstGeom>
          <a:noFill/>
        </p:spPr>
        <p:txBody>
          <a:bodyPr wrap="square">
            <a:spAutoFit/>
          </a:bodyPr>
          <a:lstStyle/>
          <a:p>
            <a:pPr marL="446088" indent="-446088">
              <a:lnSpc>
                <a:spcPct val="120000"/>
              </a:lnSpc>
              <a:buAutoNum type="arabicPeriod"/>
            </a:pPr>
            <a:r>
              <a:rPr lang="ro-RO" sz="2800" dirty="0">
                <a:solidFill>
                  <a:srgbClr val="002060"/>
                </a:solidFill>
                <a:latin typeface="EC Square Sans Pro" panose="020B0506040000020004" pitchFamily="34" charset="0"/>
              </a:rPr>
              <a:t>Cadrul UE privind produsele medicinale veterinare (Regulamentul (UE) 2019/6) și furajele medicamentate (Regulamentul (UE) 2019/4)</a:t>
            </a:r>
            <a:r>
              <a:rPr lang="ro-RO" sz="2800" dirty="0">
                <a:latin typeface="EC Square Sans Pro" panose="020B0506040000020004" pitchFamily="34" charset="0"/>
              </a:rPr>
              <a:t> </a:t>
            </a:r>
          </a:p>
          <a:p>
            <a:pPr marL="446088" indent="-446088">
              <a:lnSpc>
                <a:spcPct val="120000"/>
              </a:lnSpc>
              <a:buAutoNum type="arabicPeriod"/>
            </a:pPr>
            <a:endParaRPr lang="en-GB" sz="2800" dirty="0">
              <a:latin typeface="EC Square Sans Pro" panose="020B0506040000020004" pitchFamily="34" charset="0"/>
            </a:endParaRPr>
          </a:p>
        </p:txBody>
      </p:sp>
    </p:spTree>
    <p:extLst>
      <p:ext uri="{BB962C8B-B14F-4D97-AF65-F5344CB8AC3E}">
        <p14:creationId xmlns:p14="http://schemas.microsoft.com/office/powerpoint/2010/main" val="1788170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endParaRPr lang="es-ES"/>
          </a:p>
        </p:txBody>
      </p:sp>
      <p:sp>
        <p:nvSpPr>
          <p:cNvPr id="3" name="Rectángulo redondeado 13">
            <a:extLst>
              <a:ext uri="{FF2B5EF4-FFF2-40B4-BE49-F238E27FC236}">
                <a16:creationId xmlns:a16="http://schemas.microsoft.com/office/drawing/2014/main" id="{6D9A5DAE-36AA-2003-47DC-B732DAED26DB}"/>
              </a:ext>
            </a:extLst>
          </p:cNvPr>
          <p:cNvSpPr/>
          <p:nvPr/>
        </p:nvSpPr>
        <p:spPr>
          <a:xfrm>
            <a:off x="549589" y="158204"/>
            <a:ext cx="10880411" cy="782622"/>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4" name="CuadroTexto 6">
            <a:extLst>
              <a:ext uri="{FF2B5EF4-FFF2-40B4-BE49-F238E27FC236}">
                <a16:creationId xmlns:a16="http://schemas.microsoft.com/office/drawing/2014/main" id="{5B4A95B8-2A1C-5EDA-A20F-DB2630C520A3}"/>
              </a:ext>
            </a:extLst>
          </p:cNvPr>
          <p:cNvSpPr txBox="1"/>
          <p:nvPr/>
        </p:nvSpPr>
        <p:spPr>
          <a:xfrm>
            <a:off x="375260" y="300828"/>
            <a:ext cx="11441480" cy="461665"/>
          </a:xfrm>
          <a:prstGeom prst="rect">
            <a:avLst/>
          </a:prstGeom>
          <a:noFill/>
        </p:spPr>
        <p:txBody>
          <a:bodyPr wrap="square" rtlCol="0">
            <a:spAutoFit/>
          </a:bodyPr>
          <a:lstStyle/>
          <a:p>
            <a:pPr algn="ctr"/>
            <a:r>
              <a:rPr lang="ro-RO" sz="2400" dirty="0">
                <a:solidFill>
                  <a:schemeClr val="bg1"/>
                </a:solidFill>
                <a:latin typeface="EC Square Sans Pro" panose="020B0506040000020004" pitchFamily="34" charset="0"/>
              </a:rPr>
              <a:t>Cadrul legal al UE privind produsele medicinale veterinare/furajele medicamentate</a:t>
            </a:r>
          </a:p>
        </p:txBody>
      </p:sp>
      <p:sp>
        <p:nvSpPr>
          <p:cNvPr id="6" name="Rectángulo 2">
            <a:extLst>
              <a:ext uri="{FF2B5EF4-FFF2-40B4-BE49-F238E27FC236}">
                <a16:creationId xmlns:a16="http://schemas.microsoft.com/office/drawing/2014/main" id="{9223AF06-827F-5B93-C60B-44131DD3E90A}"/>
              </a:ext>
            </a:extLst>
          </p:cNvPr>
          <p:cNvSpPr/>
          <p:nvPr/>
        </p:nvSpPr>
        <p:spPr>
          <a:xfrm>
            <a:off x="152400" y="1757036"/>
            <a:ext cx="56388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ro-RO" sz="2400" b="1">
                <a:solidFill>
                  <a:schemeClr val="tx1"/>
                </a:solidFill>
                <a:latin typeface="EC Square Sans Pro" panose="020B0506040000020004" pitchFamily="34" charset="0"/>
              </a:rPr>
              <a:t>Regulamentul (UE) 2019/6 </a:t>
            </a:r>
            <a:r>
              <a:rPr lang="ro-RO" sz="2400">
                <a:solidFill>
                  <a:schemeClr val="tx1"/>
                </a:solidFill>
                <a:latin typeface="EC Square Sans Pro" panose="020B0506040000020004" pitchFamily="34" charset="0"/>
              </a:rPr>
              <a:t>privind</a:t>
            </a:r>
            <a:r>
              <a:rPr lang="ro-RO" sz="2400" b="1">
                <a:solidFill>
                  <a:schemeClr val="tx1"/>
                </a:solidFill>
                <a:latin typeface="EC Square Sans Pro" panose="020B0506040000020004" pitchFamily="34" charset="0"/>
              </a:rPr>
              <a:t> Produsele medicinale veterinare</a:t>
            </a:r>
            <a:br>
              <a:rPr lang="ro-RO" sz="1800" b="1">
                <a:solidFill>
                  <a:schemeClr val="bg1"/>
                </a:solidFill>
              </a:rPr>
            </a:br>
            <a:r>
              <a:rPr lang="ro-RO" sz="1800" b="1">
                <a:solidFill>
                  <a:srgbClr val="003399"/>
                </a:solidFill>
                <a:latin typeface="EC Square Sans Pro" panose="020B0506040000020004" pitchFamily="34" charset="0"/>
                <a:ea typeface="Montserrat" charset="0"/>
                <a:cs typeface="Montserrat" charset="0"/>
              </a:rPr>
              <a:t> </a:t>
            </a:r>
          </a:p>
          <a:p>
            <a:endParaRPr lang="en-US" b="1" dirty="0">
              <a:solidFill>
                <a:srgbClr val="003399"/>
              </a:solidFill>
              <a:latin typeface="EC Square Sans Pro" panose="020B0506040000020004" pitchFamily="34" charset="0"/>
            </a:endParaRPr>
          </a:p>
        </p:txBody>
      </p:sp>
      <p:sp>
        <p:nvSpPr>
          <p:cNvPr id="7" name="Rectángulo 10">
            <a:extLst>
              <a:ext uri="{FF2B5EF4-FFF2-40B4-BE49-F238E27FC236}">
                <a16:creationId xmlns:a16="http://schemas.microsoft.com/office/drawing/2014/main" id="{D00CDD7F-0BBF-FDD2-9896-B1C86EB8389F}"/>
              </a:ext>
            </a:extLst>
          </p:cNvPr>
          <p:cNvSpPr/>
          <p:nvPr/>
        </p:nvSpPr>
        <p:spPr>
          <a:xfrm>
            <a:off x="6012735" y="1789354"/>
            <a:ext cx="55626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ro-RO" sz="2800" b="1">
                <a:solidFill>
                  <a:schemeClr val="tx1"/>
                </a:solidFill>
                <a:latin typeface="EC Square Sans Pro" panose="020B0506040000020004" pitchFamily="34" charset="0"/>
              </a:rPr>
              <a:t>Regulamentul (UE) 2019/4 privind furajele medicamentate</a:t>
            </a:r>
          </a:p>
          <a:p>
            <a:endParaRPr lang="en-US" b="1" dirty="0">
              <a:solidFill>
                <a:schemeClr val="bg1"/>
              </a:solidFill>
              <a:latin typeface="EC Square Sans Pro" panose="020B0506040000020004" pitchFamily="34" charset="0"/>
            </a:endParaRPr>
          </a:p>
        </p:txBody>
      </p:sp>
    </p:spTree>
    <p:extLst>
      <p:ext uri="{BB962C8B-B14F-4D97-AF65-F5344CB8AC3E}">
        <p14:creationId xmlns:p14="http://schemas.microsoft.com/office/powerpoint/2010/main" val="1613776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6">
            <a:extLst>
              <a:ext uri="{FF2B5EF4-FFF2-40B4-BE49-F238E27FC236}">
                <a16:creationId xmlns:a16="http://schemas.microsoft.com/office/drawing/2014/main" id="{3CC1985F-2B4D-23B7-E59D-42B758F670F7}"/>
              </a:ext>
            </a:extLst>
          </p:cNvPr>
          <p:cNvSpPr txBox="1"/>
          <p:nvPr/>
        </p:nvSpPr>
        <p:spPr>
          <a:xfrm>
            <a:off x="291995" y="158750"/>
            <a:ext cx="11441480" cy="523220"/>
          </a:xfrm>
          <a:prstGeom prst="rect">
            <a:avLst/>
          </a:prstGeom>
          <a:noFill/>
        </p:spPr>
        <p:txBody>
          <a:bodyPr wrap="square" rtlCol="0">
            <a:spAutoFit/>
          </a:bodyPr>
          <a:lstStyle/>
          <a:p>
            <a:pPr algn="ctr"/>
            <a:r>
              <a:rPr lang="ro-RO" sz="2800" dirty="0">
                <a:solidFill>
                  <a:schemeClr val="bg1"/>
                </a:solidFill>
                <a:latin typeface="EC Square Sans Pro" panose="020B0506040000020004" pitchFamily="34" charset="0"/>
              </a:rPr>
              <a:t>Cadrul legal al UE privind produsele medicinale veterinare/furajele medicamentate</a:t>
            </a:r>
          </a:p>
        </p:txBody>
      </p:sp>
      <p:sp>
        <p:nvSpPr>
          <p:cNvPr id="4" name="Rectángulo 2">
            <a:extLst>
              <a:ext uri="{FF2B5EF4-FFF2-40B4-BE49-F238E27FC236}">
                <a16:creationId xmlns:a16="http://schemas.microsoft.com/office/drawing/2014/main" id="{4FDCF654-78A4-A461-2DA8-0E71E9E4152D}"/>
              </a:ext>
            </a:extLst>
          </p:cNvPr>
          <p:cNvSpPr/>
          <p:nvPr/>
        </p:nvSpPr>
        <p:spPr>
          <a:xfrm>
            <a:off x="152400" y="1757036"/>
            <a:ext cx="5638800" cy="3122113"/>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ro-RO" sz="2400" b="1">
                <a:solidFill>
                  <a:schemeClr val="tx1"/>
                </a:solidFill>
                <a:latin typeface="EC Square Sans Pro" panose="020B0506040000020004" pitchFamily="34" charset="0"/>
              </a:rPr>
              <a:t>Regulamentul (UE) 2019/6 </a:t>
            </a:r>
            <a:r>
              <a:rPr lang="ro-RO" sz="2400">
                <a:solidFill>
                  <a:schemeClr val="tx1"/>
                </a:solidFill>
                <a:latin typeface="EC Square Sans Pro" panose="020B0506040000020004" pitchFamily="34" charset="0"/>
              </a:rPr>
              <a:t>privind</a:t>
            </a:r>
            <a:r>
              <a:rPr lang="ro-RO" sz="2400" b="1">
                <a:solidFill>
                  <a:schemeClr val="tx1"/>
                </a:solidFill>
                <a:latin typeface="EC Square Sans Pro" panose="020B0506040000020004" pitchFamily="34" charset="0"/>
              </a:rPr>
              <a:t> Produsele medicinale veterinare</a:t>
            </a:r>
            <a:br>
              <a:rPr lang="ro-RO" sz="1800" b="1">
                <a:solidFill>
                  <a:schemeClr val="bg1"/>
                </a:solidFill>
              </a:rPr>
            </a:br>
            <a:r>
              <a:rPr lang="ro-RO" sz="1800" b="1">
                <a:solidFill>
                  <a:srgbClr val="003399"/>
                </a:solidFill>
                <a:latin typeface="EC Square Sans Pro" panose="020B0506040000020004" pitchFamily="34" charset="0"/>
                <a:ea typeface="Montserrat" charset="0"/>
                <a:cs typeface="Montserrat" charset="0"/>
              </a:rPr>
              <a:t> </a:t>
            </a:r>
          </a:p>
          <a:p>
            <a:endParaRPr lang="en-US" b="1" dirty="0">
              <a:solidFill>
                <a:srgbClr val="003399"/>
              </a:solidFill>
              <a:latin typeface="EC Square Sans Pro" panose="020B0506040000020004" pitchFamily="34" charset="0"/>
            </a:endParaRPr>
          </a:p>
        </p:txBody>
      </p:sp>
      <p:sp>
        <p:nvSpPr>
          <p:cNvPr id="5" name="Rectángulo 10">
            <a:extLst>
              <a:ext uri="{FF2B5EF4-FFF2-40B4-BE49-F238E27FC236}">
                <a16:creationId xmlns:a16="http://schemas.microsoft.com/office/drawing/2014/main" id="{D2787D7C-9C33-1702-E19F-4F2E02F1CA13}"/>
              </a:ext>
            </a:extLst>
          </p:cNvPr>
          <p:cNvSpPr/>
          <p:nvPr/>
        </p:nvSpPr>
        <p:spPr>
          <a:xfrm>
            <a:off x="6012735" y="1789354"/>
            <a:ext cx="55626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ro-RO" sz="2800" b="1">
                <a:solidFill>
                  <a:schemeClr val="tx1"/>
                </a:solidFill>
                <a:latin typeface="EC Square Sans Pro" panose="020B0506040000020004" pitchFamily="34" charset="0"/>
              </a:rPr>
              <a:t>Regulamentul (UE) 2019/4 privind furajele medicamentate</a:t>
            </a:r>
          </a:p>
          <a:p>
            <a:endParaRPr lang="en-US" b="1" dirty="0">
              <a:solidFill>
                <a:schemeClr val="bg1"/>
              </a:solidFill>
              <a:latin typeface="EC Square Sans Pro" panose="020B0506040000020004" pitchFamily="34" charset="0"/>
            </a:endParaRPr>
          </a:p>
        </p:txBody>
      </p:sp>
    </p:spTree>
    <p:extLst>
      <p:ext uri="{BB962C8B-B14F-4D97-AF65-F5344CB8AC3E}">
        <p14:creationId xmlns:p14="http://schemas.microsoft.com/office/powerpoint/2010/main" val="2352327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F07FCCEE-5F5B-51D0-8553-802102EF1FA5}"/>
              </a:ext>
            </a:extLst>
          </p:cNvPr>
          <p:cNvSpPr>
            <a:spLocks noGrp="1"/>
          </p:cNvSpPr>
          <p:nvPr>
            <p:ph type="body" sz="quarter" idx="10"/>
          </p:nvPr>
        </p:nvSpPr>
        <p:spPr>
          <a:xfrm>
            <a:off x="762000" y="311150"/>
            <a:ext cx="9677400" cy="476730"/>
          </a:xfrm>
        </p:spPr>
        <p:txBody>
          <a:bodyPr/>
          <a:lstStyle/>
          <a:p>
            <a:r>
              <a:rPr lang="ro-RO" sz="2800">
                <a:latin typeface="EC Square Sans Pro" panose="020B0506040000020004" pitchFamily="34" charset="0"/>
              </a:rPr>
              <a:t>Definiții și principii generale</a:t>
            </a:r>
          </a:p>
        </p:txBody>
      </p:sp>
      <p:sp>
        <p:nvSpPr>
          <p:cNvPr id="5" name="Rectángulo 3">
            <a:extLst>
              <a:ext uri="{FF2B5EF4-FFF2-40B4-BE49-F238E27FC236}">
                <a16:creationId xmlns:a16="http://schemas.microsoft.com/office/drawing/2014/main" id="{53E654EC-3439-B59E-6D7E-683026AAC6F0}"/>
              </a:ext>
            </a:extLst>
          </p:cNvPr>
          <p:cNvSpPr/>
          <p:nvPr/>
        </p:nvSpPr>
        <p:spPr>
          <a:xfrm>
            <a:off x="190500" y="1555592"/>
            <a:ext cx="10820400" cy="1598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2800" b="1" i="1" u="none" strike="noStrike" cap="none" normalizeH="0" baseline="0" noProof="0">
                <a:ln>
                  <a:noFill/>
                </a:ln>
                <a:solidFill>
                  <a:srgbClr val="003399"/>
                </a:solidFill>
                <a:effectLst/>
                <a:uLnTx/>
                <a:uFillTx/>
                <a:latin typeface="EC Square Sans Pro" panose="020B0506040000020004" pitchFamily="34" charset="0"/>
                <a:ea typeface="+mn-ea"/>
                <a:cs typeface="+mn-cs"/>
              </a:rPr>
              <a:t>„prescripție veterinară” </a:t>
            </a:r>
            <a:r>
              <a:rPr kumimoji="0" lang="ro-RO" sz="2800" b="0" i="0" u="none" strike="noStrike" cap="none" normalizeH="0" baseline="0" noProof="0">
                <a:ln>
                  <a:noFill/>
                </a:ln>
                <a:solidFill>
                  <a:srgbClr val="002060"/>
                </a:solidFill>
                <a:effectLst/>
                <a:uLnTx/>
                <a:uFillTx/>
                <a:latin typeface="EC Square Sans Pro" panose="020B0506040000020004" pitchFamily="34" charset="0"/>
                <a:ea typeface="+mn-ea"/>
                <a:cs typeface="+mn-cs"/>
              </a:rPr>
              <a:t>înseamnă un document eliberat de un medic veterinar pentru un produs medicinal veterinar sau pentru un medicament de uz uman în vederea utilizării acestuia la animale.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2060"/>
              </a:solidFill>
              <a:effectLst/>
              <a:uLnTx/>
              <a:uFillTx/>
              <a:latin typeface="EC Square Sans Pro" panose="020B0506040000020004" pitchFamily="34" charset="0"/>
              <a:ea typeface="+mn-ea"/>
              <a:cs typeface="+mn-cs"/>
            </a:endParaRPr>
          </a:p>
        </p:txBody>
      </p:sp>
      <p:sp>
        <p:nvSpPr>
          <p:cNvPr id="6" name="Rectángulo 4">
            <a:extLst>
              <a:ext uri="{FF2B5EF4-FFF2-40B4-BE49-F238E27FC236}">
                <a16:creationId xmlns:a16="http://schemas.microsoft.com/office/drawing/2014/main" id="{07C7AA64-89DA-C49F-23DC-B752AB52749D}"/>
              </a:ext>
            </a:extLst>
          </p:cNvPr>
          <p:cNvSpPr/>
          <p:nvPr/>
        </p:nvSpPr>
        <p:spPr>
          <a:xfrm>
            <a:off x="194511" y="3230390"/>
            <a:ext cx="10820400" cy="1598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2800" b="1" i="1" u="none" strike="noStrike" cap="none" normalizeH="0" baseline="0" noProof="0">
                <a:ln>
                  <a:noFill/>
                </a:ln>
                <a:solidFill>
                  <a:srgbClr val="003399"/>
                </a:solidFill>
                <a:effectLst/>
                <a:uLnTx/>
                <a:uFillTx/>
                <a:latin typeface="EC Square Sans Pro" panose="020B0506040000020004" pitchFamily="34" charset="0"/>
                <a:ea typeface="+mn-ea"/>
                <a:cs typeface="+mn-cs"/>
              </a:rPr>
              <a:t>„antimicrobian” </a:t>
            </a:r>
            <a:r>
              <a:rPr kumimoji="0" lang="ro-RO" sz="2800" b="0" i="0" u="none" strike="noStrike" cap="none" normalizeH="0" baseline="0" noProof="0">
                <a:ln>
                  <a:noFill/>
                </a:ln>
                <a:solidFill>
                  <a:srgbClr val="002060"/>
                </a:solidFill>
                <a:effectLst/>
                <a:uLnTx/>
                <a:uFillTx/>
                <a:latin typeface="EC Square Sans Pro" panose="020B0506040000020004" pitchFamily="34" charset="0"/>
                <a:ea typeface="+mn-ea"/>
                <a:cs typeface="+mn-cs"/>
              </a:rPr>
              <a:t>înseamnă orice substanță cu acțiune directă asupra microorganismelor, utilizată pentru tratamentul sau prevenirea infecțiilor sau a bolilor infecțioase, care include antibiotice, antivirale, antifungice și antiprotozoare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2060"/>
              </a:solidFill>
              <a:effectLst/>
              <a:uLnTx/>
              <a:uFillTx/>
              <a:latin typeface="EC Square Sans Pro" panose="020B0506040000020004" pitchFamily="34" charset="0"/>
              <a:ea typeface="+mn-ea"/>
              <a:cs typeface="+mn-cs"/>
            </a:endParaRPr>
          </a:p>
        </p:txBody>
      </p:sp>
      <p:sp>
        <p:nvSpPr>
          <p:cNvPr id="7" name="CuadroTexto 5">
            <a:extLst>
              <a:ext uri="{FF2B5EF4-FFF2-40B4-BE49-F238E27FC236}">
                <a16:creationId xmlns:a16="http://schemas.microsoft.com/office/drawing/2014/main" id="{B50F40D8-441E-ED60-D2B0-E7699304D106}"/>
              </a:ext>
            </a:extLst>
          </p:cNvPr>
          <p:cNvSpPr txBox="1"/>
          <p:nvPr/>
        </p:nvSpPr>
        <p:spPr>
          <a:xfrm>
            <a:off x="501926" y="5349532"/>
            <a:ext cx="11188148" cy="1320618"/>
          </a:xfrm>
          <a:prstGeom prst="rect">
            <a:avLst/>
          </a:prstGeom>
          <a:solidFill>
            <a:srgbClr val="003399"/>
          </a:solidFill>
        </p:spPr>
        <p:txBody>
          <a:bodyPr wrap="square">
            <a:sp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ro-RO" sz="2800" b="0" i="1" u="none" strike="noStrike" cap="none" normalizeH="0" baseline="0" noProof="0">
                <a:ln>
                  <a:noFill/>
                </a:ln>
                <a:solidFill>
                  <a:srgbClr val="FFFFFF"/>
                </a:solidFill>
                <a:effectLst/>
                <a:uLnTx/>
                <a:uFillTx/>
                <a:latin typeface="EC Square Sans Pro" panose="020B0506040000020004" pitchFamily="34" charset="0"/>
                <a:ea typeface="+mn-ea"/>
                <a:cs typeface="+mn-cs"/>
              </a:rPr>
              <a:t>Produsele medicinale veterinare antimicrobiene trebuie să fie disponibile numai pe bază de prescripție veterinară. </a:t>
            </a:r>
          </a:p>
        </p:txBody>
      </p:sp>
    </p:spTree>
    <p:extLst>
      <p:ext uri="{BB962C8B-B14F-4D97-AF65-F5344CB8AC3E}">
        <p14:creationId xmlns:p14="http://schemas.microsoft.com/office/powerpoint/2010/main" val="1245217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67609-4566-E06B-50CF-7915116C2EA5}"/>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C5514039-35C9-E6E6-3389-38F4F3BBF4A2}"/>
              </a:ext>
            </a:extLst>
          </p:cNvPr>
          <p:cNvSpPr>
            <a:spLocks noGrp="1"/>
          </p:cNvSpPr>
          <p:nvPr>
            <p:ph type="body" sz="quarter" idx="10"/>
          </p:nvPr>
        </p:nvSpPr>
        <p:spPr/>
        <p:txBody>
          <a:bodyPr/>
          <a:lstStyle/>
          <a:p>
            <a:endParaRPr lang="es-ES"/>
          </a:p>
        </p:txBody>
      </p:sp>
      <p:sp>
        <p:nvSpPr>
          <p:cNvPr id="3" name="Rectángulo redondeado 13">
            <a:extLst>
              <a:ext uri="{FF2B5EF4-FFF2-40B4-BE49-F238E27FC236}">
                <a16:creationId xmlns:a16="http://schemas.microsoft.com/office/drawing/2014/main" id="{FB0D39A3-92FF-DCBE-BB31-DEB97FF93BB4}"/>
              </a:ext>
            </a:extLst>
          </p:cNvPr>
          <p:cNvSpPr/>
          <p:nvPr/>
        </p:nvSpPr>
        <p:spPr>
          <a:xfrm>
            <a:off x="304800" y="158204"/>
            <a:ext cx="10880411" cy="782622"/>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5" name="Marcador de texto 4">
            <a:extLst>
              <a:ext uri="{FF2B5EF4-FFF2-40B4-BE49-F238E27FC236}">
                <a16:creationId xmlns:a16="http://schemas.microsoft.com/office/drawing/2014/main" id="{B3B2B7A9-2128-88AD-0FBF-4B8BC3B86250}"/>
              </a:ext>
            </a:extLst>
          </p:cNvPr>
          <p:cNvSpPr txBox="1">
            <a:spLocks/>
          </p:cNvSpPr>
          <p:nvPr/>
        </p:nvSpPr>
        <p:spPr>
          <a:xfrm>
            <a:off x="2505685" y="294380"/>
            <a:ext cx="76195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2800" b="1" i="0" u="none" strike="noStrike" cap="none" normalizeH="0" baseline="0" noProof="0">
                <a:ln>
                  <a:noFill/>
                </a:ln>
                <a:solidFill>
                  <a:srgbClr val="FFFFFF"/>
                </a:solidFill>
                <a:effectLst/>
                <a:uLnTx/>
                <a:uFillTx/>
                <a:latin typeface="EC Square Sans Pro" panose="020B0506040000020004" pitchFamily="34" charset="0"/>
                <a:ea typeface="+mn-ea"/>
                <a:cs typeface="+mn-cs"/>
              </a:rPr>
              <a:t>ANTIMICROBIAN VERSUS ANTIBIOTICE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rgbClr val="003399"/>
              </a:solidFill>
              <a:effectLst/>
              <a:uLnTx/>
              <a:uFillTx/>
              <a:latin typeface="EC Square Sans Pro" panose="020B0506040000020004" pitchFamily="34" charset="0"/>
              <a:ea typeface="+mn-ea"/>
              <a:cs typeface="+mn-cs"/>
            </a:endParaRPr>
          </a:p>
        </p:txBody>
      </p:sp>
      <p:graphicFrame>
        <p:nvGraphicFramePr>
          <p:cNvPr id="8" name="Diagram 1">
            <a:extLst>
              <a:ext uri="{FF2B5EF4-FFF2-40B4-BE49-F238E27FC236}">
                <a16:creationId xmlns:a16="http://schemas.microsoft.com/office/drawing/2014/main" id="{A145D475-7929-C6C5-47BF-3D241A43CA54}"/>
              </a:ext>
            </a:extLst>
          </p:cNvPr>
          <p:cNvGraphicFramePr/>
          <p:nvPr>
            <p:extLst>
              <p:ext uri="{D42A27DB-BD31-4B8C-83A1-F6EECF244321}">
                <p14:modId xmlns:p14="http://schemas.microsoft.com/office/powerpoint/2010/main" val="1371028253"/>
              </p:ext>
            </p:extLst>
          </p:nvPr>
        </p:nvGraphicFramePr>
        <p:xfrm>
          <a:off x="506513" y="1420080"/>
          <a:ext cx="8128000" cy="46471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Explosion: 8 Points 2">
            <a:extLst>
              <a:ext uri="{FF2B5EF4-FFF2-40B4-BE49-F238E27FC236}">
                <a16:creationId xmlns:a16="http://schemas.microsoft.com/office/drawing/2014/main" id="{83C70DE6-5A64-AF19-81E6-7DC0F802987A}"/>
              </a:ext>
            </a:extLst>
          </p:cNvPr>
          <p:cNvSpPr/>
          <p:nvPr/>
        </p:nvSpPr>
        <p:spPr>
          <a:xfrm>
            <a:off x="7934318" y="1350278"/>
            <a:ext cx="3505200" cy="2647975"/>
          </a:xfrm>
          <a:prstGeom prst="irregularSeal1">
            <a:avLst/>
          </a:prstGeom>
          <a:solidFill>
            <a:srgbClr val="003399"/>
          </a:solidFill>
          <a:effectLst>
            <a:outerShdw blurRad="50800" dist="38100" dir="2700000" algn="tl" rotWithShape="0">
              <a:prstClr val="black">
                <a:alpha val="40000"/>
              </a:prstClr>
            </a:outerShdw>
          </a:effectLst>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1800" b="0" i="0" u="none" strike="noStrike" cap="none" normalizeH="0" baseline="0" noProof="0">
                <a:ln>
                  <a:noFill/>
                </a:ln>
                <a:solidFill>
                  <a:srgbClr val="FFFFFF"/>
                </a:solidFill>
                <a:effectLst/>
                <a:uLnTx/>
                <a:uFillTx/>
                <a:latin typeface="EC Square Sans Pro" panose="020B0506040000020004" pitchFamily="34" charset="0"/>
                <a:ea typeface="+mn-ea"/>
                <a:cs typeface="+mn-cs"/>
              </a:rPr>
              <a:t>REZISTENȚĂ! </a:t>
            </a:r>
          </a:p>
        </p:txBody>
      </p:sp>
      <p:sp>
        <p:nvSpPr>
          <p:cNvPr id="11" name="Rectángulo 22">
            <a:extLst>
              <a:ext uri="{FF2B5EF4-FFF2-40B4-BE49-F238E27FC236}">
                <a16:creationId xmlns:a16="http://schemas.microsoft.com/office/drawing/2014/main" id="{0D8ED76D-AF96-BBF2-2A0D-2651035EFCE7}"/>
              </a:ext>
            </a:extLst>
          </p:cNvPr>
          <p:cNvSpPr/>
          <p:nvPr/>
        </p:nvSpPr>
        <p:spPr>
          <a:xfrm>
            <a:off x="8864162" y="4304870"/>
            <a:ext cx="2575356" cy="1241892"/>
          </a:xfrm>
          <a:prstGeom prst="rect">
            <a:avLst/>
          </a:prstGeom>
          <a:solidFill>
            <a:srgbClr val="E7CE37"/>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3500" b="0" i="0" u="none" strike="noStrike" cap="none" normalizeH="0" baseline="0" noProof="0">
                <a:ln>
                  <a:noFill/>
                </a:ln>
                <a:solidFill>
                  <a:srgbClr val="003399"/>
                </a:solidFill>
                <a:effectLst/>
                <a:uLnTx/>
                <a:uFillTx/>
                <a:latin typeface="EC Square Sans Pro" panose="020B0506040000020004" pitchFamily="34" charset="0"/>
                <a:ea typeface="+mn-ea"/>
                <a:cs typeface="+mn-cs"/>
              </a:rPr>
              <a:t>Antiparazitar</a:t>
            </a:r>
          </a:p>
        </p:txBody>
      </p:sp>
      <p:sp>
        <p:nvSpPr>
          <p:cNvPr id="12" name="Right Brace 8">
            <a:extLst>
              <a:ext uri="{FF2B5EF4-FFF2-40B4-BE49-F238E27FC236}">
                <a16:creationId xmlns:a16="http://schemas.microsoft.com/office/drawing/2014/main" id="{75C73C46-09FE-379B-7885-B1D7F60EE8EF}"/>
              </a:ext>
            </a:extLst>
          </p:cNvPr>
          <p:cNvSpPr/>
          <p:nvPr/>
        </p:nvSpPr>
        <p:spPr>
          <a:xfrm rot="5400000">
            <a:off x="4317454" y="1764358"/>
            <a:ext cx="506117" cy="8127999"/>
          </a:xfrm>
          <a:prstGeom prst="rightBrace">
            <a:avLst>
              <a:gd name="adj1" fmla="val 15551"/>
              <a:gd name="adj2" fmla="val 50000"/>
            </a:avLst>
          </a:prstGeom>
          <a:ln w="22225" cmpd="sng">
            <a:solidFill>
              <a:srgbClr val="003399"/>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3399"/>
              </a:solidFill>
              <a:effectLst/>
              <a:uLnTx/>
              <a:uFillTx/>
              <a:latin typeface="EC Square Sans Pro" panose="020B0506040000020004" pitchFamily="34" charset="0"/>
              <a:ea typeface="+mn-ea"/>
              <a:cs typeface="+mn-cs"/>
            </a:endParaRPr>
          </a:p>
        </p:txBody>
      </p:sp>
      <p:sp>
        <p:nvSpPr>
          <p:cNvPr id="13" name="TextBox 7">
            <a:extLst>
              <a:ext uri="{FF2B5EF4-FFF2-40B4-BE49-F238E27FC236}">
                <a16:creationId xmlns:a16="http://schemas.microsoft.com/office/drawing/2014/main" id="{68B7A24F-BB9D-E65D-6BD2-2C1A4D1BA60C}"/>
              </a:ext>
            </a:extLst>
          </p:cNvPr>
          <p:cNvSpPr txBox="1"/>
          <p:nvPr/>
        </p:nvSpPr>
        <p:spPr>
          <a:xfrm>
            <a:off x="120848" y="6081416"/>
            <a:ext cx="8899330"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o-RO" sz="3200" b="0" i="0" u="none" strike="noStrike" cap="none" normalizeH="0" baseline="0" noProof="0">
                <a:ln>
                  <a:noFill/>
                </a:ln>
                <a:solidFill>
                  <a:srgbClr val="003399"/>
                </a:solidFill>
                <a:effectLst/>
                <a:uLnTx/>
                <a:uFillTx/>
                <a:latin typeface="EC Square Sans Pro" panose="020B0506040000020004" pitchFamily="34" charset="0"/>
              </a:rPr>
              <a:t>Regulamentul UE</a:t>
            </a:r>
          </a:p>
        </p:txBody>
      </p:sp>
    </p:spTree>
    <p:extLst>
      <p:ext uri="{BB962C8B-B14F-4D97-AF65-F5344CB8AC3E}">
        <p14:creationId xmlns:p14="http://schemas.microsoft.com/office/powerpoint/2010/main" val="2319253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BF0B52D9-B1AC-D7ED-BFFF-E6D7C1DFD2A6}"/>
              </a:ext>
            </a:extLst>
          </p:cNvPr>
          <p:cNvSpPr txBox="1">
            <a:spLocks noGrp="1"/>
          </p:cNvSpPr>
          <p:nvPr>
            <p:ph type="body" sz="quarter" idx="10"/>
          </p:nvPr>
        </p:nvSpPr>
        <p:spPr>
          <a:xfrm>
            <a:off x="762000" y="463550"/>
            <a:ext cx="9677400" cy="6096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Reguli comune – Prescripție veterinară</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5" name="Marcador de texto 4">
            <a:extLst>
              <a:ext uri="{FF2B5EF4-FFF2-40B4-BE49-F238E27FC236}">
                <a16:creationId xmlns:a16="http://schemas.microsoft.com/office/drawing/2014/main" id="{40DAE5D8-98C6-AD52-85A3-CAE9677F2D1C}"/>
              </a:ext>
            </a:extLst>
          </p:cNvPr>
          <p:cNvSpPr txBox="1">
            <a:spLocks/>
          </p:cNvSpPr>
          <p:nvPr/>
        </p:nvSpPr>
        <p:spPr>
          <a:xfrm>
            <a:off x="304800" y="1530350"/>
            <a:ext cx="10439400" cy="60325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2800" b="1"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Unele medicamente sunt supuse eliberării pe bază de prescripție veterinară din motive de siguranță (pentru animale și oameni!), eficacitate și rezistență potențială și posibilă utilizare incorectă.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rgbClr val="ECEBEB"/>
              </a:solidFill>
              <a:effectLst/>
              <a:uLnTx/>
              <a:uFillTx/>
              <a:latin typeface="EC Square Sans Pro" panose="020B0506040000020004" pitchFamily="34" charset="0"/>
              <a:ea typeface="+mn-ea"/>
              <a:cs typeface="+mn-cs"/>
            </a:endParaRPr>
          </a:p>
        </p:txBody>
      </p:sp>
      <p:sp>
        <p:nvSpPr>
          <p:cNvPr id="6" name="Marcador de texto 2">
            <a:extLst>
              <a:ext uri="{FF2B5EF4-FFF2-40B4-BE49-F238E27FC236}">
                <a16:creationId xmlns:a16="http://schemas.microsoft.com/office/drawing/2014/main" id="{C9F4DA7E-E95A-60ED-3D54-7063CC8B97BA}"/>
              </a:ext>
            </a:extLst>
          </p:cNvPr>
          <p:cNvSpPr txBox="1">
            <a:spLocks/>
          </p:cNvSpPr>
          <p:nvPr/>
        </p:nvSpPr>
        <p:spPr>
          <a:xfrm>
            <a:off x="0" y="3130550"/>
            <a:ext cx="12192000" cy="3999529"/>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85800" marR="0" lvl="0" indent="0" defTabSz="914400" eaLnBrk="1" fontAlgn="auto" latinLnBrk="0" hangingPunct="1">
              <a:lnSpc>
                <a:spcPct val="150000"/>
              </a:lnSpc>
              <a:spcBef>
                <a:spcPts val="0"/>
              </a:spcBef>
              <a:spcAft>
                <a:spcPts val="0"/>
              </a:spcAft>
              <a:buClrTx/>
              <a:buSzTx/>
              <a:buFontTx/>
              <a:buNone/>
              <a:tabLst/>
              <a:defRPr/>
            </a:pPr>
            <a:r>
              <a:rPr kumimoji="0" lang="ro-RO"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(a) stupefiante sau substanțe psihotrope </a:t>
            </a:r>
          </a:p>
          <a:p>
            <a:pPr marL="685800" marR="0" lvl="0" indent="0" defTabSz="914400" eaLnBrk="1" fontAlgn="auto" latinLnBrk="0" hangingPunct="1">
              <a:lnSpc>
                <a:spcPct val="150000"/>
              </a:lnSpc>
              <a:spcBef>
                <a:spcPts val="0"/>
              </a:spcBef>
              <a:spcAft>
                <a:spcPts val="0"/>
              </a:spcAft>
              <a:buClrTx/>
              <a:buSzTx/>
              <a:buFontTx/>
              <a:buNone/>
              <a:tabLst/>
              <a:defRPr/>
            </a:pPr>
            <a:r>
              <a:rPr kumimoji="0" lang="ro-RO"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(b) medicamente pentru animalele de la care se obțin produse alimentare</a:t>
            </a:r>
          </a:p>
          <a:p>
            <a:pPr marL="685800" marR="0" lvl="0" indent="0" defTabSz="914400" eaLnBrk="1" fontAlgn="auto" latinLnBrk="0" hangingPunct="1">
              <a:lnSpc>
                <a:spcPct val="150000"/>
              </a:lnSpc>
              <a:spcBef>
                <a:spcPts val="0"/>
              </a:spcBef>
              <a:spcAft>
                <a:spcPts val="0"/>
              </a:spcAft>
              <a:buClrTx/>
              <a:buSzTx/>
              <a:buFontTx/>
              <a:buNone/>
              <a:tabLst/>
              <a:defRPr/>
            </a:pPr>
            <a:r>
              <a:rPr kumimoji="0" lang="ro-RO"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(c) </a:t>
            </a:r>
            <a:r>
              <a:rPr kumimoji="0" lang="ro-RO" sz="2000" b="1"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antimicrobiene</a:t>
            </a:r>
          </a:p>
          <a:p>
            <a:pPr marL="685800" marR="0" lvl="0" indent="0" defTabSz="914400" eaLnBrk="1" fontAlgn="auto" latinLnBrk="0" hangingPunct="1">
              <a:lnSpc>
                <a:spcPct val="150000"/>
              </a:lnSpc>
              <a:spcBef>
                <a:spcPts val="0"/>
              </a:spcBef>
              <a:spcAft>
                <a:spcPts val="0"/>
              </a:spcAft>
              <a:buClrTx/>
              <a:buSzTx/>
              <a:buFontTx/>
              <a:buNone/>
              <a:tabLst/>
              <a:defRPr/>
            </a:pPr>
            <a:r>
              <a:rPr kumimoji="0" lang="ro-RO"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(d) dacă este necesar un diagnostic prealabil</a:t>
            </a:r>
          </a:p>
          <a:p>
            <a:pPr marL="685800" marR="0" lvl="0" indent="0" defTabSz="914400" eaLnBrk="1" fontAlgn="auto" latinLnBrk="0" hangingPunct="1">
              <a:lnSpc>
                <a:spcPct val="150000"/>
              </a:lnSpc>
              <a:spcBef>
                <a:spcPts val="0"/>
              </a:spcBef>
              <a:spcAft>
                <a:spcPts val="0"/>
              </a:spcAft>
              <a:buClrTx/>
              <a:buSzTx/>
              <a:buFontTx/>
              <a:buNone/>
              <a:tabLst/>
              <a:defRPr/>
            </a:pPr>
            <a:r>
              <a:rPr kumimoji="0" lang="ro-RO"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(e) produse pentru eutanasie</a:t>
            </a:r>
          </a:p>
          <a:p>
            <a:pPr marL="685800" marR="0" lvl="0" indent="0" defTabSz="914400" eaLnBrk="1" fontAlgn="auto" latinLnBrk="0" hangingPunct="1">
              <a:lnSpc>
                <a:spcPct val="150000"/>
              </a:lnSpc>
              <a:spcBef>
                <a:spcPts val="0"/>
              </a:spcBef>
              <a:spcAft>
                <a:spcPts val="0"/>
              </a:spcAft>
              <a:buClrTx/>
              <a:buSzTx/>
              <a:buFontTx/>
              <a:buNone/>
              <a:tabLst/>
              <a:defRPr/>
            </a:pPr>
            <a:r>
              <a:rPr kumimoji="0" lang="ro-RO"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(f) substanțe active noi (&lt; 5 ani)</a:t>
            </a:r>
          </a:p>
          <a:p>
            <a:pPr marL="685800" marR="0" lvl="0" indent="0" defTabSz="914400" eaLnBrk="1" fontAlgn="auto" latinLnBrk="0" hangingPunct="1">
              <a:lnSpc>
                <a:spcPct val="150000"/>
              </a:lnSpc>
              <a:spcBef>
                <a:spcPts val="0"/>
              </a:spcBef>
              <a:spcAft>
                <a:spcPts val="0"/>
              </a:spcAft>
              <a:buClrTx/>
              <a:buSzTx/>
              <a:buFontTx/>
              <a:buNone/>
              <a:tabLst/>
              <a:defRPr/>
            </a:pPr>
            <a:r>
              <a:rPr kumimoji="0" lang="ro-RO"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(g) vaccinuri</a:t>
            </a:r>
          </a:p>
          <a:p>
            <a:pPr marL="685800" marR="0" lvl="0" indent="0" defTabSz="914400" eaLnBrk="1" fontAlgn="auto" latinLnBrk="0" hangingPunct="1">
              <a:lnSpc>
                <a:spcPct val="150000"/>
              </a:lnSpc>
              <a:spcBef>
                <a:spcPts val="0"/>
              </a:spcBef>
              <a:spcAft>
                <a:spcPts val="0"/>
              </a:spcAft>
              <a:buClrTx/>
              <a:buSzTx/>
              <a:buFontTx/>
              <a:buNone/>
              <a:tabLst/>
              <a:defRPr/>
            </a:pPr>
            <a:r>
              <a:rPr kumimoji="0" lang="ro-RO" sz="2000" b="0" i="0" u="none" strike="noStrike" cap="none" normalizeH="0" baseline="0" noProof="0" dirty="0">
                <a:ln>
                  <a:noFill/>
                </a:ln>
                <a:solidFill>
                  <a:srgbClr val="ECEBEB"/>
                </a:solidFill>
                <a:effectLst/>
                <a:uLnTx/>
                <a:uFillTx/>
                <a:latin typeface="EC Square Sans Pro" panose="020B0506040000020004" pitchFamily="34" charset="0"/>
                <a:ea typeface="+mn-ea"/>
                <a:cs typeface="+mn-cs"/>
              </a:rPr>
              <a:t>(h) hormoni sau tireostatice sau beta-agonişti</a:t>
            </a:r>
          </a:p>
        </p:txBody>
      </p:sp>
      <p:pic>
        <p:nvPicPr>
          <p:cNvPr id="7" name="Imagen 7" descr="Forma&#10;&#10;Descripción generada automáticamente con confianza baja">
            <a:extLst>
              <a:ext uri="{FF2B5EF4-FFF2-40B4-BE49-F238E27FC236}">
                <a16:creationId xmlns:a16="http://schemas.microsoft.com/office/drawing/2014/main" id="{C727E8BE-A227-5C71-134C-776DC1822B87}"/>
              </a:ext>
            </a:extLst>
          </p:cNvPr>
          <p:cNvPicPr>
            <a:picLocks noChangeAspect="1"/>
          </p:cNvPicPr>
          <p:nvPr/>
        </p:nvPicPr>
        <p:blipFill>
          <a:blip r:embed="rId2"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9862930" y="1741248"/>
            <a:ext cx="881270" cy="881270"/>
          </a:xfrm>
          <a:prstGeom prst="rect">
            <a:avLst/>
          </a:prstGeom>
        </p:spPr>
      </p:pic>
    </p:spTree>
    <p:extLst>
      <p:ext uri="{BB962C8B-B14F-4D97-AF65-F5344CB8AC3E}">
        <p14:creationId xmlns:p14="http://schemas.microsoft.com/office/powerpoint/2010/main" val="1451190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E5180-923A-330C-3B66-665E3EC06B05}"/>
            </a:ext>
          </a:extLst>
        </p:cNvPr>
        <p:cNvGrpSpPr/>
        <p:nvPr/>
      </p:nvGrpSpPr>
      <p:grpSpPr>
        <a:xfrm>
          <a:off x="0" y="0"/>
          <a:ext cx="0" cy="0"/>
          <a:chOff x="0" y="0"/>
          <a:chExt cx="0" cy="0"/>
        </a:xfrm>
      </p:grpSpPr>
      <p:sp>
        <p:nvSpPr>
          <p:cNvPr id="8" name="Marcador de texto 1">
            <a:extLst>
              <a:ext uri="{FF2B5EF4-FFF2-40B4-BE49-F238E27FC236}">
                <a16:creationId xmlns:a16="http://schemas.microsoft.com/office/drawing/2014/main" id="{F13A9D58-5523-8651-517F-C310465597A2}"/>
              </a:ext>
            </a:extLst>
          </p:cNvPr>
          <p:cNvSpPr txBox="1">
            <a:spLocks noGrp="1"/>
          </p:cNvSpPr>
          <p:nvPr>
            <p:ph type="body" sz="quarter" idx="10"/>
          </p:nvPr>
        </p:nvSpPr>
        <p:spPr>
          <a:xfrm>
            <a:off x="762000" y="311150"/>
            <a:ext cx="9677400" cy="47625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ro-RO" sz="2800" b="0" i="0" u="none" strike="noStrike" cap="none" normalizeH="0" baseline="0" noProof="0" dirty="0">
                <a:ln>
                  <a:noFill/>
                </a:ln>
                <a:solidFill>
                  <a:srgbClr val="ECEBEB"/>
                </a:solidFill>
                <a:effectLst/>
                <a:uLnTx/>
                <a:uFillTx/>
                <a:latin typeface="EC Square Sans Pro" panose="020B0506040000020004" pitchFamily="34" charset="0"/>
                <a:ea typeface="+mn-ea"/>
                <a:cs typeface="Arial" panose="020B0604020202020204" pitchFamily="34" charset="0"/>
              </a:rPr>
              <a:t>Reguli comune – Prescripție veterinară</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ECEBEB"/>
              </a:solidFill>
              <a:effectLst/>
              <a:uLnTx/>
              <a:uFillTx/>
              <a:latin typeface="Arial" panose="020B0604020202020204" pitchFamily="34" charset="0"/>
              <a:ea typeface="+mn-ea"/>
              <a:cs typeface="Arial" panose="020B0604020202020204" pitchFamily="34" charset="0"/>
            </a:endParaRPr>
          </a:p>
        </p:txBody>
      </p:sp>
      <p:graphicFrame>
        <p:nvGraphicFramePr>
          <p:cNvPr id="10" name="Diagram 1">
            <a:extLst>
              <a:ext uri="{FF2B5EF4-FFF2-40B4-BE49-F238E27FC236}">
                <a16:creationId xmlns:a16="http://schemas.microsoft.com/office/drawing/2014/main" id="{89830CEC-DAF2-8144-752F-4F78DE45BE51}"/>
              </a:ext>
            </a:extLst>
          </p:cNvPr>
          <p:cNvGraphicFramePr/>
          <p:nvPr>
            <p:extLst>
              <p:ext uri="{D42A27DB-BD31-4B8C-83A1-F6EECF244321}">
                <p14:modId xmlns:p14="http://schemas.microsoft.com/office/powerpoint/2010/main" val="3189485554"/>
              </p:ext>
            </p:extLst>
          </p:nvPr>
        </p:nvGraphicFramePr>
        <p:xfrm>
          <a:off x="152400" y="1536701"/>
          <a:ext cx="10439399" cy="5333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angle: Rounded Corners 7">
            <a:extLst>
              <a:ext uri="{FF2B5EF4-FFF2-40B4-BE49-F238E27FC236}">
                <a16:creationId xmlns:a16="http://schemas.microsoft.com/office/drawing/2014/main" id="{A7AEB3FF-7FF6-E29F-49FF-7CD86CAD7884}"/>
              </a:ext>
            </a:extLst>
          </p:cNvPr>
          <p:cNvSpPr/>
          <p:nvPr/>
        </p:nvSpPr>
        <p:spPr>
          <a:xfrm>
            <a:off x="8839200" y="82551"/>
            <a:ext cx="3352800" cy="2743199"/>
          </a:xfrm>
          <a:prstGeom prst="roundRect">
            <a:avLst>
              <a:gd name="adj" fmla="val 20237"/>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4625" marR="0" lvl="0" indent="-174625" defTabSz="914400" eaLnBrk="1" fontAlgn="auto" latinLnBrk="0" hangingPunct="1">
              <a:lnSpc>
                <a:spcPct val="150000"/>
              </a:lnSpc>
              <a:spcBef>
                <a:spcPts val="0"/>
              </a:spcBef>
              <a:spcAft>
                <a:spcPts val="600"/>
              </a:spcAft>
              <a:buClr>
                <a:srgbClr val="FFFFFF"/>
              </a:buClr>
              <a:buSzTx/>
              <a:buFont typeface="Wingdings" panose="05000000000000000000" pitchFamily="2" charset="2"/>
              <a:buChar char=""/>
              <a:tabLst/>
              <a:defRPr/>
            </a:pPr>
            <a:r>
              <a:rPr kumimoji="0" lang="ro-RO" sz="1400" b="1"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NU</a:t>
            </a:r>
            <a:r>
              <a:rPr kumimoji="0" lang="ro-RO" sz="1400" b="0"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 se administrează </a:t>
            </a:r>
            <a:r>
              <a:rPr kumimoji="0" lang="ro-RO" sz="1400" b="1"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ca procedură de rutină</a:t>
            </a:r>
            <a:r>
              <a:rPr kumimoji="0" lang="ro-RO" sz="1400" b="0"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 </a:t>
            </a:r>
          </a:p>
          <a:p>
            <a:pPr marL="174625" marR="0" lvl="0" indent="-174625" defTabSz="914400" eaLnBrk="1" fontAlgn="auto" latinLnBrk="0" hangingPunct="1">
              <a:lnSpc>
                <a:spcPct val="150000"/>
              </a:lnSpc>
              <a:spcBef>
                <a:spcPts val="0"/>
              </a:spcBef>
              <a:spcAft>
                <a:spcPts val="600"/>
              </a:spcAft>
              <a:buClr>
                <a:srgbClr val="FFFFFF"/>
              </a:buClr>
              <a:buSzTx/>
              <a:buFont typeface="Wingdings" panose="05000000000000000000" pitchFamily="2" charset="2"/>
              <a:buChar char=""/>
              <a:tabLst/>
              <a:defRPr/>
            </a:pPr>
            <a:r>
              <a:rPr kumimoji="0" lang="ro-RO" sz="1400" b="1"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NU</a:t>
            </a:r>
            <a:r>
              <a:rPr kumimoji="0" lang="ro-RO" sz="1400" b="0"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 sunt folosite</a:t>
            </a:r>
            <a:r>
              <a:rPr kumimoji="0" lang="ro-RO" sz="1400" b="1"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 pentru a compensa </a:t>
            </a:r>
            <a:r>
              <a:rPr kumimoji="0" lang="ro-RO" sz="1400" b="0" i="1" u="none" strike="noStrike" cap="none" normalizeH="0" baseline="0" noProof="0" dirty="0">
                <a:ln>
                  <a:noFill/>
                </a:ln>
                <a:solidFill>
                  <a:srgbClr val="FFFFFF"/>
                </a:solidFill>
                <a:effectLst/>
                <a:uLnTx/>
                <a:uFillTx/>
                <a:latin typeface="EC Square Sans Pro" panose="020B0506040000020004" pitchFamily="34" charset="0"/>
                <a:ea typeface="+mn-ea"/>
                <a:cs typeface="+mn-cs"/>
              </a:rPr>
              <a:t>lipsa de igienă, creșterea neadecvată a animalelor sau lipsa de îngrijirii și nici pentru a compensa proasta gestionare agricolă</a:t>
            </a:r>
            <a:r>
              <a:rPr kumimoji="0" lang="ro-RO" sz="1400" b="0"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a:t>
            </a:r>
          </a:p>
        </p:txBody>
      </p:sp>
    </p:spTree>
    <p:extLst>
      <p:ext uri="{BB962C8B-B14F-4D97-AF65-F5344CB8AC3E}">
        <p14:creationId xmlns:p14="http://schemas.microsoft.com/office/powerpoint/2010/main" val="2985533247"/>
      </p:ext>
    </p:extLst>
  </p:cSld>
  <p:clrMapOvr>
    <a:masterClrMapping/>
  </p:clrMapOvr>
</p:sld>
</file>

<file path=ppt/theme/theme1.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3151</Words>
  <Application>Microsoft Office PowerPoint</Application>
  <PresentationFormat>Custom</PresentationFormat>
  <Paragraphs>220</Paragraphs>
  <Slides>19</Slides>
  <Notes>10</Notes>
  <HiddenSlides>1</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Calibri</vt:lpstr>
      <vt:lpstr>EC Square Sans Pro</vt:lpstr>
      <vt:lpstr>EUAlbertina</vt:lpstr>
      <vt:lpstr>Google Sans</vt:lpstr>
      <vt:lpstr>Montserrat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Andrea Castro Troya</cp:lastModifiedBy>
  <cp:revision>28</cp:revision>
  <dcterms:created xsi:type="dcterms:W3CDTF">2023-11-20T15:58:16Z</dcterms:created>
  <dcterms:modified xsi:type="dcterms:W3CDTF">2024-05-07T13:52:20Z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ies>
</file>