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 id="2147483675" r:id="rId5"/>
  </p:sldMasterIdLst>
  <p:notesMasterIdLst>
    <p:notesMasterId r:id="rId30"/>
  </p:notesMasterIdLst>
  <p:sldIdLst>
    <p:sldId id="261" r:id="rId6"/>
    <p:sldId id="262" r:id="rId7"/>
    <p:sldId id="264" r:id="rId8"/>
    <p:sldId id="2434" r:id="rId9"/>
    <p:sldId id="288" r:id="rId10"/>
    <p:sldId id="287" r:id="rId11"/>
    <p:sldId id="2445" r:id="rId12"/>
    <p:sldId id="284" r:id="rId13"/>
    <p:sldId id="2447" r:id="rId14"/>
    <p:sldId id="2446" r:id="rId15"/>
    <p:sldId id="295" r:id="rId16"/>
    <p:sldId id="297" r:id="rId17"/>
    <p:sldId id="2428" r:id="rId18"/>
    <p:sldId id="286" r:id="rId19"/>
    <p:sldId id="276" r:id="rId20"/>
    <p:sldId id="2443" r:id="rId21"/>
    <p:sldId id="2451" r:id="rId22"/>
    <p:sldId id="2448" r:id="rId23"/>
    <p:sldId id="2449" r:id="rId24"/>
    <p:sldId id="2452" r:id="rId25"/>
    <p:sldId id="2453" r:id="rId26"/>
    <p:sldId id="2455" r:id="rId27"/>
    <p:sldId id="2454" r:id="rId28"/>
    <p:sldId id="270" r:id="rId29"/>
  </p:sldIdLst>
  <p:sldSz cx="12192000" cy="6870700"/>
  <p:notesSz cx="12192000" cy="6870700"/>
  <p:defaultTextStyle>
    <a:defPPr>
      <a:defRPr kern="0"/>
    </a:def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BBE1EB58-8BCF-F16E-AA43-FB5E5C94E6BC}" name="PAGIDA Anastasia (SANTE)" initials="EC" userId="PAGIDA Anastasia (SANTE)" providerId="None"/>
  <p188:author id="{95D854A1-7B95-F89F-8A0F-1160B2213964}" name="GORANOV Luben (SANTE)" initials="EC" userId="GORANOV Luben (SANTE)" providerId="None"/>
  <p188:author id="{95F4DDA3-1A2D-18BE-0C05-087E103B53BC}" name="Nancy De Briyne" initials="ND" userId="7477b57e3544f6de" providerId="Windows Liv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399"/>
    <a:srgbClr val="6BB188"/>
    <a:srgbClr val="ECEBEB"/>
    <a:srgbClr val="2C7470"/>
  </p:clrMru>
  <p:extLst>
    <p:ext uri="{E76CE94A-603C-4142-B9EB-6D1370010A27}">
      <p14:discardImageEditData xmlns:p14="http://schemas.microsoft.com/office/powerpoint/2010/main" val="0"/>
    </p:ext>
    <p:ext uri="{D31A062A-798A-4329-ABDD-BBA856620510}">
      <p14:defaultImageDpi xmlns:p14="http://schemas.microsoft.com/office/powerpoint/2010/main" val="96"/>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1067" autoAdjust="0"/>
  </p:normalViewPr>
  <p:slideViewPr>
    <p:cSldViewPr>
      <p:cViewPr varScale="1">
        <p:scale>
          <a:sx n="89" d="100"/>
          <a:sy n="89" d="100"/>
        </p:scale>
        <p:origin x="510" y="90"/>
      </p:cViewPr>
      <p:guideLst>
        <p:guide orient="horz" pos="2880"/>
        <p:guide pos="216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 Type="http://schemas.openxmlformats.org/officeDocument/2006/relationships/customXml" Target="../customXml/item3.xml"/><Relationship Id="rId21" Type="http://schemas.openxmlformats.org/officeDocument/2006/relationships/slide" Target="slides/slide16.xml"/><Relationship Id="rId34" Type="http://schemas.openxmlformats.org/officeDocument/2006/relationships/tableStyles" Target="tableStyle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viewProps" Target="viewProp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notesMaster" Target="notesMasters/notesMaster1.xml"/><Relationship Id="rId35" Type="http://schemas.microsoft.com/office/2018/10/relationships/authors" Target="authors.xml"/><Relationship Id="rId8" Type="http://schemas.openxmlformats.org/officeDocument/2006/relationships/slide" Target="slides/slide3.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296AD7C-A9EC-4F53-88F7-963AF2937FC0}" type="doc">
      <dgm:prSet loTypeId="urn:microsoft.com/office/officeart/2008/layout/VerticalCurvedList" loCatId="list" qsTypeId="urn:microsoft.com/office/officeart/2005/8/quickstyle/simple1" qsCatId="simple" csTypeId="urn:microsoft.com/office/officeart/2005/8/colors/accent1_2" csCatId="accent1" phldr="1"/>
      <dgm:spPr/>
      <dgm:t>
        <a:bodyPr/>
        <a:lstStyle/>
        <a:p>
          <a:endParaRPr lang="en-GB"/>
        </a:p>
      </dgm:t>
    </dgm:pt>
    <dgm:pt modelId="{861E4FA4-E3F6-4F3C-8A69-42C4295CDA99}">
      <dgm:prSet phldrT="[Text]"/>
      <dgm:spPr/>
      <dgm:t>
        <a:bodyPr/>
        <a:lstStyle/>
        <a:p>
          <a:r>
            <a:rPr lang="sl-SI"/>
            <a:t>Nenamenske, neugodne reakcije pri živalih na zdravilo za uporabo v veterinarski ali humani medicini</a:t>
          </a:r>
        </a:p>
      </dgm:t>
    </dgm:pt>
    <dgm:pt modelId="{3418EE03-848B-4816-A6D4-F51ED2AD9A29}" type="parTrans" cxnId="{F085946F-D26C-4011-BD40-1975BEB19F79}">
      <dgm:prSet/>
      <dgm:spPr/>
      <dgm:t>
        <a:bodyPr/>
        <a:lstStyle/>
        <a:p>
          <a:endParaRPr lang="en-GB"/>
        </a:p>
      </dgm:t>
    </dgm:pt>
    <dgm:pt modelId="{42872792-1292-4646-B545-AB11FEC2B12A}" type="sibTrans" cxnId="{F085946F-D26C-4011-BD40-1975BEB19F79}">
      <dgm:prSet/>
      <dgm:spPr/>
      <dgm:t>
        <a:bodyPr/>
        <a:lstStyle/>
        <a:p>
          <a:endParaRPr lang="en-GB"/>
        </a:p>
      </dgm:t>
    </dgm:pt>
    <dgm:pt modelId="{009380A0-004B-48AE-A4E7-A33E872F2BA5}">
      <dgm:prSet phldrT="[Text]"/>
      <dgm:spPr/>
      <dgm:t>
        <a:bodyPr/>
        <a:lstStyle/>
        <a:p>
          <a:r>
            <a:rPr lang="sl-SI" b="1"/>
            <a:t>Pomanjkanje učinkovitosti </a:t>
          </a:r>
          <a:r>
            <a:rPr lang="sl-SI"/>
            <a:t>zdravila za uporabo v veterinarski medicini </a:t>
          </a:r>
        </a:p>
      </dgm:t>
    </dgm:pt>
    <dgm:pt modelId="{20EFA9A1-A24C-45D5-8A60-4A5725FC7DA2}" type="parTrans" cxnId="{A2658F25-1353-4EFC-A425-8AAD18C4D4E6}">
      <dgm:prSet/>
      <dgm:spPr/>
      <dgm:t>
        <a:bodyPr/>
        <a:lstStyle/>
        <a:p>
          <a:endParaRPr lang="en-GB"/>
        </a:p>
      </dgm:t>
    </dgm:pt>
    <dgm:pt modelId="{39D71728-8342-496E-A5B0-7758D6F5BECB}" type="sibTrans" cxnId="{A2658F25-1353-4EFC-A425-8AAD18C4D4E6}">
      <dgm:prSet/>
      <dgm:spPr/>
      <dgm:t>
        <a:bodyPr/>
        <a:lstStyle/>
        <a:p>
          <a:endParaRPr lang="en-GB"/>
        </a:p>
      </dgm:t>
    </dgm:pt>
    <dgm:pt modelId="{AA566B66-1C37-40E1-AF4F-2B4C69430EC3}">
      <dgm:prSet phldrT="[Text]"/>
      <dgm:spPr/>
      <dgm:t>
        <a:bodyPr/>
        <a:lstStyle/>
        <a:p>
          <a:r>
            <a:rPr lang="sl-SI" dirty="0"/>
            <a:t>Vsi </a:t>
          </a:r>
          <a:r>
            <a:rPr lang="sl-SI" b="1" dirty="0">
              <a:solidFill>
                <a:srgbClr val="FFFF00"/>
              </a:solidFill>
            </a:rPr>
            <a:t>z okoljem povezani</a:t>
          </a:r>
          <a:r>
            <a:rPr lang="sl-SI" dirty="0"/>
            <a:t> incidenti po uporabi zdravila za uporabo </a:t>
          </a:r>
          <a:br>
            <a:rPr lang="sl-SI" dirty="0"/>
          </a:br>
          <a:r>
            <a:rPr lang="sl-SI" dirty="0"/>
            <a:t>v veterinarski medicini</a:t>
          </a:r>
        </a:p>
      </dgm:t>
    </dgm:pt>
    <dgm:pt modelId="{CE637B9D-821B-4A0E-AEE5-706EC8CB7FF6}" type="parTrans" cxnId="{42A53D0C-9B95-48C2-8B30-DE473114B49C}">
      <dgm:prSet/>
      <dgm:spPr/>
      <dgm:t>
        <a:bodyPr/>
        <a:lstStyle/>
        <a:p>
          <a:endParaRPr lang="en-GB"/>
        </a:p>
      </dgm:t>
    </dgm:pt>
    <dgm:pt modelId="{DB3159B3-A07E-45C9-9DED-6402166F566F}" type="sibTrans" cxnId="{42A53D0C-9B95-48C2-8B30-DE473114B49C}">
      <dgm:prSet/>
      <dgm:spPr/>
      <dgm:t>
        <a:bodyPr/>
        <a:lstStyle/>
        <a:p>
          <a:endParaRPr lang="en-GB"/>
        </a:p>
      </dgm:t>
    </dgm:pt>
    <dgm:pt modelId="{1CA35AA6-2F22-4944-8CE3-B14B097F2CAB}">
      <dgm:prSet phldrT="[Text]"/>
      <dgm:spPr/>
      <dgm:t>
        <a:bodyPr/>
        <a:lstStyle/>
        <a:p>
          <a:r>
            <a:rPr lang="sl-SI"/>
            <a:t>Kakršne koli škodljive reakcije pri </a:t>
          </a:r>
          <a:r>
            <a:rPr lang="sl-SI" b="1">
              <a:solidFill>
                <a:srgbClr val="FFFF00"/>
              </a:solidFill>
            </a:rPr>
            <a:t>ljudeh</a:t>
          </a:r>
        </a:p>
      </dgm:t>
    </dgm:pt>
    <dgm:pt modelId="{FE101BD6-3FEF-4DBF-B125-8A1861D0424D}" type="parTrans" cxnId="{3539EE44-5257-4FDE-B624-0C5AD8CBC2BD}">
      <dgm:prSet/>
      <dgm:spPr/>
      <dgm:t>
        <a:bodyPr/>
        <a:lstStyle/>
        <a:p>
          <a:endParaRPr lang="en-GB"/>
        </a:p>
      </dgm:t>
    </dgm:pt>
    <dgm:pt modelId="{A87EFFFA-D902-47DA-BAA7-FB236FA6C418}" type="sibTrans" cxnId="{3539EE44-5257-4FDE-B624-0C5AD8CBC2BD}">
      <dgm:prSet/>
      <dgm:spPr/>
      <dgm:t>
        <a:bodyPr/>
        <a:lstStyle/>
        <a:p>
          <a:endParaRPr lang="en-GB"/>
        </a:p>
      </dgm:t>
    </dgm:pt>
    <dgm:pt modelId="{BCED0F91-A659-4C6D-B4C2-4EFDEAFA6470}">
      <dgm:prSet phldrT="[Text]"/>
      <dgm:spPr/>
      <dgm:t>
        <a:bodyPr/>
        <a:lstStyle/>
        <a:p>
          <a:r>
            <a:rPr lang="sl-SI"/>
            <a:t>Presežena mejna vrednost ostankov (MRL) ob upoštevanju karence</a:t>
          </a:r>
        </a:p>
      </dgm:t>
    </dgm:pt>
    <dgm:pt modelId="{7A128D80-C027-4BBF-80B2-7E8AAC36A026}" type="parTrans" cxnId="{11A4749A-F086-4B7C-846F-712DC457FB57}">
      <dgm:prSet/>
      <dgm:spPr/>
      <dgm:t>
        <a:bodyPr/>
        <a:lstStyle/>
        <a:p>
          <a:endParaRPr lang="en-GB"/>
        </a:p>
      </dgm:t>
    </dgm:pt>
    <dgm:pt modelId="{05F8176C-BE16-46DB-96DE-9A37D859287F}" type="sibTrans" cxnId="{11A4749A-F086-4B7C-846F-712DC457FB57}">
      <dgm:prSet/>
      <dgm:spPr/>
      <dgm:t>
        <a:bodyPr/>
        <a:lstStyle/>
        <a:p>
          <a:endParaRPr lang="en-GB"/>
        </a:p>
      </dgm:t>
    </dgm:pt>
    <dgm:pt modelId="{89F8A6F4-5B7B-4916-A231-B5D87ED62E39}">
      <dgm:prSet phldrT="[Text]"/>
      <dgm:spPr/>
      <dgm:t>
        <a:bodyPr/>
        <a:lstStyle/>
        <a:p>
          <a:r>
            <a:rPr lang="sl-SI"/>
            <a:t>Vsi sumi na prenos kužnega agensa prek zdravila</a:t>
          </a:r>
        </a:p>
      </dgm:t>
    </dgm:pt>
    <dgm:pt modelId="{D47EB2B3-CA2D-4C02-9C49-6CEB51888425}" type="parTrans" cxnId="{02853DA6-692F-414B-AACD-A6927E4B3825}">
      <dgm:prSet/>
      <dgm:spPr/>
      <dgm:t>
        <a:bodyPr/>
        <a:lstStyle/>
        <a:p>
          <a:endParaRPr lang="en-GB"/>
        </a:p>
      </dgm:t>
    </dgm:pt>
    <dgm:pt modelId="{28EB3569-C8AB-46B6-948C-AF34CB43C354}" type="sibTrans" cxnId="{02853DA6-692F-414B-AACD-A6927E4B3825}">
      <dgm:prSet/>
      <dgm:spPr/>
      <dgm:t>
        <a:bodyPr/>
        <a:lstStyle/>
        <a:p>
          <a:endParaRPr lang="en-GB"/>
        </a:p>
      </dgm:t>
    </dgm:pt>
    <dgm:pt modelId="{6AFD968A-4C7B-4949-BF4E-614DFCC27ED7}" type="pres">
      <dgm:prSet presAssocID="{5296AD7C-A9EC-4F53-88F7-963AF2937FC0}" presName="Name0" presStyleCnt="0">
        <dgm:presLayoutVars>
          <dgm:chMax val="7"/>
          <dgm:chPref val="7"/>
          <dgm:dir/>
        </dgm:presLayoutVars>
      </dgm:prSet>
      <dgm:spPr/>
    </dgm:pt>
    <dgm:pt modelId="{31161598-2E99-4A25-BC74-17820376D112}" type="pres">
      <dgm:prSet presAssocID="{5296AD7C-A9EC-4F53-88F7-963AF2937FC0}" presName="Name1" presStyleCnt="0"/>
      <dgm:spPr/>
    </dgm:pt>
    <dgm:pt modelId="{E6E673D8-F68B-41EA-8896-0B02F6C9BD8A}" type="pres">
      <dgm:prSet presAssocID="{5296AD7C-A9EC-4F53-88F7-963AF2937FC0}" presName="cycle" presStyleCnt="0"/>
      <dgm:spPr/>
    </dgm:pt>
    <dgm:pt modelId="{9DE5BF74-F10D-4219-B273-AD31F3513AB6}" type="pres">
      <dgm:prSet presAssocID="{5296AD7C-A9EC-4F53-88F7-963AF2937FC0}" presName="srcNode" presStyleLbl="node1" presStyleIdx="0" presStyleCnt="6"/>
      <dgm:spPr/>
    </dgm:pt>
    <dgm:pt modelId="{51A75133-46DD-4A8D-8131-84FD498D41F3}" type="pres">
      <dgm:prSet presAssocID="{5296AD7C-A9EC-4F53-88F7-963AF2937FC0}" presName="conn" presStyleLbl="parChTrans1D2" presStyleIdx="0" presStyleCnt="1"/>
      <dgm:spPr/>
    </dgm:pt>
    <dgm:pt modelId="{70DD336E-5E4C-4B70-8601-BF6004317DA2}" type="pres">
      <dgm:prSet presAssocID="{5296AD7C-A9EC-4F53-88F7-963AF2937FC0}" presName="extraNode" presStyleLbl="node1" presStyleIdx="0" presStyleCnt="6"/>
      <dgm:spPr/>
    </dgm:pt>
    <dgm:pt modelId="{8FBE2D77-5B0E-4A4D-86E3-A570288F89B0}" type="pres">
      <dgm:prSet presAssocID="{5296AD7C-A9EC-4F53-88F7-963AF2937FC0}" presName="dstNode" presStyleLbl="node1" presStyleIdx="0" presStyleCnt="6"/>
      <dgm:spPr/>
    </dgm:pt>
    <dgm:pt modelId="{A31A18A8-59AC-4D86-BCA3-418A794C19F0}" type="pres">
      <dgm:prSet presAssocID="{861E4FA4-E3F6-4F3C-8A69-42C4295CDA99}" presName="text_1" presStyleLbl="node1" presStyleIdx="0" presStyleCnt="6" custLinFactNeighborX="420" custLinFactNeighborY="4163">
        <dgm:presLayoutVars>
          <dgm:bulletEnabled val="1"/>
        </dgm:presLayoutVars>
      </dgm:prSet>
      <dgm:spPr/>
    </dgm:pt>
    <dgm:pt modelId="{9CC5CFC4-0290-46C7-AA4D-9B8E27221D3E}" type="pres">
      <dgm:prSet presAssocID="{861E4FA4-E3F6-4F3C-8A69-42C4295CDA99}" presName="accent_1" presStyleCnt="0"/>
      <dgm:spPr/>
    </dgm:pt>
    <dgm:pt modelId="{CD04DB5F-7094-41F9-81F1-88451018A60C}" type="pres">
      <dgm:prSet presAssocID="{861E4FA4-E3F6-4F3C-8A69-42C4295CDA99}" presName="accentRepeatNode" presStyleLbl="solidFgAcc1" presStyleIdx="0" presStyleCnt="6"/>
      <dgm:spPr/>
    </dgm:pt>
    <dgm:pt modelId="{EBB3077A-C06A-4664-A3D5-109D31229CD9}" type="pres">
      <dgm:prSet presAssocID="{009380A0-004B-48AE-A4E7-A33E872F2BA5}" presName="text_2" presStyleLbl="node1" presStyleIdx="1" presStyleCnt="6">
        <dgm:presLayoutVars>
          <dgm:bulletEnabled val="1"/>
        </dgm:presLayoutVars>
      </dgm:prSet>
      <dgm:spPr/>
    </dgm:pt>
    <dgm:pt modelId="{84BF26B4-04D1-41F5-8C48-E9151DF8C74C}" type="pres">
      <dgm:prSet presAssocID="{009380A0-004B-48AE-A4E7-A33E872F2BA5}" presName="accent_2" presStyleCnt="0"/>
      <dgm:spPr/>
    </dgm:pt>
    <dgm:pt modelId="{B2F7EF5A-42BA-456D-9233-CBB21F9DCF53}" type="pres">
      <dgm:prSet presAssocID="{009380A0-004B-48AE-A4E7-A33E872F2BA5}" presName="accentRepeatNode" presStyleLbl="solidFgAcc1" presStyleIdx="1" presStyleCnt="6"/>
      <dgm:spPr/>
    </dgm:pt>
    <dgm:pt modelId="{7CA5BEBE-59C9-4E31-AE2A-FCFA4454EA26}" type="pres">
      <dgm:prSet presAssocID="{AA566B66-1C37-40E1-AF4F-2B4C69430EC3}" presName="text_3" presStyleLbl="node1" presStyleIdx="2" presStyleCnt="6">
        <dgm:presLayoutVars>
          <dgm:bulletEnabled val="1"/>
        </dgm:presLayoutVars>
      </dgm:prSet>
      <dgm:spPr/>
    </dgm:pt>
    <dgm:pt modelId="{8BA00056-6601-4FF0-88E7-30ED7F04484B}" type="pres">
      <dgm:prSet presAssocID="{AA566B66-1C37-40E1-AF4F-2B4C69430EC3}" presName="accent_3" presStyleCnt="0"/>
      <dgm:spPr/>
    </dgm:pt>
    <dgm:pt modelId="{7E36C8E2-AD4A-4124-9A77-AA7F0C9760F8}" type="pres">
      <dgm:prSet presAssocID="{AA566B66-1C37-40E1-AF4F-2B4C69430EC3}" presName="accentRepeatNode" presStyleLbl="solidFgAcc1" presStyleIdx="2" presStyleCnt="6"/>
      <dgm:spPr/>
    </dgm:pt>
    <dgm:pt modelId="{6FA290B4-CE31-4C75-BAA2-350581B5DFED}" type="pres">
      <dgm:prSet presAssocID="{1CA35AA6-2F22-4944-8CE3-B14B097F2CAB}" presName="text_4" presStyleLbl="node1" presStyleIdx="3" presStyleCnt="6">
        <dgm:presLayoutVars>
          <dgm:bulletEnabled val="1"/>
        </dgm:presLayoutVars>
      </dgm:prSet>
      <dgm:spPr/>
    </dgm:pt>
    <dgm:pt modelId="{CF21CFFB-C29E-4C72-8BDB-01506C9DC67E}" type="pres">
      <dgm:prSet presAssocID="{1CA35AA6-2F22-4944-8CE3-B14B097F2CAB}" presName="accent_4" presStyleCnt="0"/>
      <dgm:spPr/>
    </dgm:pt>
    <dgm:pt modelId="{002ABF4F-09D0-48A9-9FA7-B93B606DD02F}" type="pres">
      <dgm:prSet presAssocID="{1CA35AA6-2F22-4944-8CE3-B14B097F2CAB}" presName="accentRepeatNode" presStyleLbl="solidFgAcc1" presStyleIdx="3" presStyleCnt="6"/>
      <dgm:spPr/>
    </dgm:pt>
    <dgm:pt modelId="{697F80A6-739E-46C1-B7A8-ABC1A3325588}" type="pres">
      <dgm:prSet presAssocID="{BCED0F91-A659-4C6D-B4C2-4EFDEAFA6470}" presName="text_5" presStyleLbl="node1" presStyleIdx="4" presStyleCnt="6">
        <dgm:presLayoutVars>
          <dgm:bulletEnabled val="1"/>
        </dgm:presLayoutVars>
      </dgm:prSet>
      <dgm:spPr/>
    </dgm:pt>
    <dgm:pt modelId="{65CC507E-DACC-4665-9E0C-3F75217FCAD0}" type="pres">
      <dgm:prSet presAssocID="{BCED0F91-A659-4C6D-B4C2-4EFDEAFA6470}" presName="accent_5" presStyleCnt="0"/>
      <dgm:spPr/>
    </dgm:pt>
    <dgm:pt modelId="{989DC285-43AD-4630-A85E-5D9F5C5E6801}" type="pres">
      <dgm:prSet presAssocID="{BCED0F91-A659-4C6D-B4C2-4EFDEAFA6470}" presName="accentRepeatNode" presStyleLbl="solidFgAcc1" presStyleIdx="4" presStyleCnt="6"/>
      <dgm:spPr/>
    </dgm:pt>
    <dgm:pt modelId="{32002815-90B2-4E0F-9890-66D3FAE4E08F}" type="pres">
      <dgm:prSet presAssocID="{89F8A6F4-5B7B-4916-A231-B5D87ED62E39}" presName="text_6" presStyleLbl="node1" presStyleIdx="5" presStyleCnt="6">
        <dgm:presLayoutVars>
          <dgm:bulletEnabled val="1"/>
        </dgm:presLayoutVars>
      </dgm:prSet>
      <dgm:spPr/>
    </dgm:pt>
    <dgm:pt modelId="{9F0C4B98-F563-45FB-9AF3-29A4CBCCACE6}" type="pres">
      <dgm:prSet presAssocID="{89F8A6F4-5B7B-4916-A231-B5D87ED62E39}" presName="accent_6" presStyleCnt="0"/>
      <dgm:spPr/>
    </dgm:pt>
    <dgm:pt modelId="{3B7CF105-8859-41CF-8500-898202B4DBBD}" type="pres">
      <dgm:prSet presAssocID="{89F8A6F4-5B7B-4916-A231-B5D87ED62E39}" presName="accentRepeatNode" presStyleLbl="solidFgAcc1" presStyleIdx="5" presStyleCnt="6"/>
      <dgm:spPr/>
    </dgm:pt>
  </dgm:ptLst>
  <dgm:cxnLst>
    <dgm:cxn modelId="{42A53D0C-9B95-48C2-8B30-DE473114B49C}" srcId="{5296AD7C-A9EC-4F53-88F7-963AF2937FC0}" destId="{AA566B66-1C37-40E1-AF4F-2B4C69430EC3}" srcOrd="2" destOrd="0" parTransId="{CE637B9D-821B-4A0E-AEE5-706EC8CB7FF6}" sibTransId="{DB3159B3-A07E-45C9-9DED-6402166F566F}"/>
    <dgm:cxn modelId="{CA7F1711-4D83-4890-8137-8AC269759AED}" type="presOf" srcId="{AA566B66-1C37-40E1-AF4F-2B4C69430EC3}" destId="{7CA5BEBE-59C9-4E31-AE2A-FCFA4454EA26}" srcOrd="0" destOrd="0" presId="urn:microsoft.com/office/officeart/2008/layout/VerticalCurvedList"/>
    <dgm:cxn modelId="{A28CEC12-8CF6-4487-8007-128A1CED7C92}" type="presOf" srcId="{BCED0F91-A659-4C6D-B4C2-4EFDEAFA6470}" destId="{697F80A6-739E-46C1-B7A8-ABC1A3325588}" srcOrd="0" destOrd="0" presId="urn:microsoft.com/office/officeart/2008/layout/VerticalCurvedList"/>
    <dgm:cxn modelId="{2C8B4120-C314-4375-BA60-9DCD860F5359}" type="presOf" srcId="{009380A0-004B-48AE-A4E7-A33E872F2BA5}" destId="{EBB3077A-C06A-4664-A3D5-109D31229CD9}" srcOrd="0" destOrd="0" presId="urn:microsoft.com/office/officeart/2008/layout/VerticalCurvedList"/>
    <dgm:cxn modelId="{A2658F25-1353-4EFC-A425-8AAD18C4D4E6}" srcId="{5296AD7C-A9EC-4F53-88F7-963AF2937FC0}" destId="{009380A0-004B-48AE-A4E7-A33E872F2BA5}" srcOrd="1" destOrd="0" parTransId="{20EFA9A1-A24C-45D5-8A60-4A5725FC7DA2}" sibTransId="{39D71728-8342-496E-A5B0-7758D6F5BECB}"/>
    <dgm:cxn modelId="{4ACFE344-9866-48AE-AD94-E4BDF7D41FDC}" type="presOf" srcId="{861E4FA4-E3F6-4F3C-8A69-42C4295CDA99}" destId="{A31A18A8-59AC-4D86-BCA3-418A794C19F0}" srcOrd="0" destOrd="0" presId="urn:microsoft.com/office/officeart/2008/layout/VerticalCurvedList"/>
    <dgm:cxn modelId="{3539EE44-5257-4FDE-B624-0C5AD8CBC2BD}" srcId="{5296AD7C-A9EC-4F53-88F7-963AF2937FC0}" destId="{1CA35AA6-2F22-4944-8CE3-B14B097F2CAB}" srcOrd="3" destOrd="0" parTransId="{FE101BD6-3FEF-4DBF-B125-8A1861D0424D}" sibTransId="{A87EFFFA-D902-47DA-BAA7-FB236FA6C418}"/>
    <dgm:cxn modelId="{F085946F-D26C-4011-BD40-1975BEB19F79}" srcId="{5296AD7C-A9EC-4F53-88F7-963AF2937FC0}" destId="{861E4FA4-E3F6-4F3C-8A69-42C4295CDA99}" srcOrd="0" destOrd="0" parTransId="{3418EE03-848B-4816-A6D4-F51ED2AD9A29}" sibTransId="{42872792-1292-4646-B545-AB11FEC2B12A}"/>
    <dgm:cxn modelId="{5123EC98-929A-470C-AB8E-CAB2E103F671}" type="presOf" srcId="{42872792-1292-4646-B545-AB11FEC2B12A}" destId="{51A75133-46DD-4A8D-8131-84FD498D41F3}" srcOrd="0" destOrd="0" presId="urn:microsoft.com/office/officeart/2008/layout/VerticalCurvedList"/>
    <dgm:cxn modelId="{11A4749A-F086-4B7C-846F-712DC457FB57}" srcId="{5296AD7C-A9EC-4F53-88F7-963AF2937FC0}" destId="{BCED0F91-A659-4C6D-B4C2-4EFDEAFA6470}" srcOrd="4" destOrd="0" parTransId="{7A128D80-C027-4BBF-80B2-7E8AAC36A026}" sibTransId="{05F8176C-BE16-46DB-96DE-9A37D859287F}"/>
    <dgm:cxn modelId="{02853DA6-692F-414B-AACD-A6927E4B3825}" srcId="{5296AD7C-A9EC-4F53-88F7-963AF2937FC0}" destId="{89F8A6F4-5B7B-4916-A231-B5D87ED62E39}" srcOrd="5" destOrd="0" parTransId="{D47EB2B3-CA2D-4C02-9C49-6CEB51888425}" sibTransId="{28EB3569-C8AB-46B6-948C-AF34CB43C354}"/>
    <dgm:cxn modelId="{4AEE7FA9-06C7-4119-8AF0-56C76F115C3E}" type="presOf" srcId="{89F8A6F4-5B7B-4916-A231-B5D87ED62E39}" destId="{32002815-90B2-4E0F-9890-66D3FAE4E08F}" srcOrd="0" destOrd="0" presId="urn:microsoft.com/office/officeart/2008/layout/VerticalCurvedList"/>
    <dgm:cxn modelId="{A2DBFAE1-EA05-4AB9-AF12-834F01FAE7F6}" type="presOf" srcId="{5296AD7C-A9EC-4F53-88F7-963AF2937FC0}" destId="{6AFD968A-4C7B-4949-BF4E-614DFCC27ED7}" srcOrd="0" destOrd="0" presId="urn:microsoft.com/office/officeart/2008/layout/VerticalCurvedList"/>
    <dgm:cxn modelId="{BDACB3F9-4F21-408D-B3B0-C9A022ABB373}" type="presOf" srcId="{1CA35AA6-2F22-4944-8CE3-B14B097F2CAB}" destId="{6FA290B4-CE31-4C75-BAA2-350581B5DFED}" srcOrd="0" destOrd="0" presId="urn:microsoft.com/office/officeart/2008/layout/VerticalCurvedList"/>
    <dgm:cxn modelId="{FDF22870-2617-463C-9F50-43FF1BB24D3F}" type="presParOf" srcId="{6AFD968A-4C7B-4949-BF4E-614DFCC27ED7}" destId="{31161598-2E99-4A25-BC74-17820376D112}" srcOrd="0" destOrd="0" presId="urn:microsoft.com/office/officeart/2008/layout/VerticalCurvedList"/>
    <dgm:cxn modelId="{4362D089-B618-4FAE-8F75-A1EC6D20E26E}" type="presParOf" srcId="{31161598-2E99-4A25-BC74-17820376D112}" destId="{E6E673D8-F68B-41EA-8896-0B02F6C9BD8A}" srcOrd="0" destOrd="0" presId="urn:microsoft.com/office/officeart/2008/layout/VerticalCurvedList"/>
    <dgm:cxn modelId="{363B4A6D-FC81-4C23-8592-490A801B5CC7}" type="presParOf" srcId="{E6E673D8-F68B-41EA-8896-0B02F6C9BD8A}" destId="{9DE5BF74-F10D-4219-B273-AD31F3513AB6}" srcOrd="0" destOrd="0" presId="urn:microsoft.com/office/officeart/2008/layout/VerticalCurvedList"/>
    <dgm:cxn modelId="{27AB6EB4-168D-4E6B-908C-A651B37581B2}" type="presParOf" srcId="{E6E673D8-F68B-41EA-8896-0B02F6C9BD8A}" destId="{51A75133-46DD-4A8D-8131-84FD498D41F3}" srcOrd="1" destOrd="0" presId="urn:microsoft.com/office/officeart/2008/layout/VerticalCurvedList"/>
    <dgm:cxn modelId="{78110CEE-952E-4608-90EB-CBA4164C438A}" type="presParOf" srcId="{E6E673D8-F68B-41EA-8896-0B02F6C9BD8A}" destId="{70DD336E-5E4C-4B70-8601-BF6004317DA2}" srcOrd="2" destOrd="0" presId="urn:microsoft.com/office/officeart/2008/layout/VerticalCurvedList"/>
    <dgm:cxn modelId="{EF627A9C-2CB1-4674-893A-9C2260D86DC6}" type="presParOf" srcId="{E6E673D8-F68B-41EA-8896-0B02F6C9BD8A}" destId="{8FBE2D77-5B0E-4A4D-86E3-A570288F89B0}" srcOrd="3" destOrd="0" presId="urn:microsoft.com/office/officeart/2008/layout/VerticalCurvedList"/>
    <dgm:cxn modelId="{4FB15A2B-1A6D-4189-9CEF-CC0E1F8E3294}" type="presParOf" srcId="{31161598-2E99-4A25-BC74-17820376D112}" destId="{A31A18A8-59AC-4D86-BCA3-418A794C19F0}" srcOrd="1" destOrd="0" presId="urn:microsoft.com/office/officeart/2008/layout/VerticalCurvedList"/>
    <dgm:cxn modelId="{395F517D-374E-40B4-A11E-E86B4E865941}" type="presParOf" srcId="{31161598-2E99-4A25-BC74-17820376D112}" destId="{9CC5CFC4-0290-46C7-AA4D-9B8E27221D3E}" srcOrd="2" destOrd="0" presId="urn:microsoft.com/office/officeart/2008/layout/VerticalCurvedList"/>
    <dgm:cxn modelId="{0A502258-E554-4D10-85DB-CBB0B2F394F0}" type="presParOf" srcId="{9CC5CFC4-0290-46C7-AA4D-9B8E27221D3E}" destId="{CD04DB5F-7094-41F9-81F1-88451018A60C}" srcOrd="0" destOrd="0" presId="urn:microsoft.com/office/officeart/2008/layout/VerticalCurvedList"/>
    <dgm:cxn modelId="{A00A8970-18EA-4650-AF51-CE229ACCD761}" type="presParOf" srcId="{31161598-2E99-4A25-BC74-17820376D112}" destId="{EBB3077A-C06A-4664-A3D5-109D31229CD9}" srcOrd="3" destOrd="0" presId="urn:microsoft.com/office/officeart/2008/layout/VerticalCurvedList"/>
    <dgm:cxn modelId="{C4073B6A-8DC8-43BC-910D-6163F4AF07FB}" type="presParOf" srcId="{31161598-2E99-4A25-BC74-17820376D112}" destId="{84BF26B4-04D1-41F5-8C48-E9151DF8C74C}" srcOrd="4" destOrd="0" presId="urn:microsoft.com/office/officeart/2008/layout/VerticalCurvedList"/>
    <dgm:cxn modelId="{93E2249A-BCE7-4BBA-B18A-0AEC13BCC8F0}" type="presParOf" srcId="{84BF26B4-04D1-41F5-8C48-E9151DF8C74C}" destId="{B2F7EF5A-42BA-456D-9233-CBB21F9DCF53}" srcOrd="0" destOrd="0" presId="urn:microsoft.com/office/officeart/2008/layout/VerticalCurvedList"/>
    <dgm:cxn modelId="{DBFB267E-5E07-4B9A-969B-4FFDF87EF031}" type="presParOf" srcId="{31161598-2E99-4A25-BC74-17820376D112}" destId="{7CA5BEBE-59C9-4E31-AE2A-FCFA4454EA26}" srcOrd="5" destOrd="0" presId="urn:microsoft.com/office/officeart/2008/layout/VerticalCurvedList"/>
    <dgm:cxn modelId="{286075A5-8607-4975-BBD8-99C7741E1116}" type="presParOf" srcId="{31161598-2E99-4A25-BC74-17820376D112}" destId="{8BA00056-6601-4FF0-88E7-30ED7F04484B}" srcOrd="6" destOrd="0" presId="urn:microsoft.com/office/officeart/2008/layout/VerticalCurvedList"/>
    <dgm:cxn modelId="{B630AB61-98EE-4E22-AE64-72F287C3D0E7}" type="presParOf" srcId="{8BA00056-6601-4FF0-88E7-30ED7F04484B}" destId="{7E36C8E2-AD4A-4124-9A77-AA7F0C9760F8}" srcOrd="0" destOrd="0" presId="urn:microsoft.com/office/officeart/2008/layout/VerticalCurvedList"/>
    <dgm:cxn modelId="{1D01B8C7-AD38-438E-BA7F-7BBC4D762050}" type="presParOf" srcId="{31161598-2E99-4A25-BC74-17820376D112}" destId="{6FA290B4-CE31-4C75-BAA2-350581B5DFED}" srcOrd="7" destOrd="0" presId="urn:microsoft.com/office/officeart/2008/layout/VerticalCurvedList"/>
    <dgm:cxn modelId="{23F1BCB8-137A-410A-890C-5C96B1DCBDA4}" type="presParOf" srcId="{31161598-2E99-4A25-BC74-17820376D112}" destId="{CF21CFFB-C29E-4C72-8BDB-01506C9DC67E}" srcOrd="8" destOrd="0" presId="urn:microsoft.com/office/officeart/2008/layout/VerticalCurvedList"/>
    <dgm:cxn modelId="{BB6C103E-78AA-4BAD-8888-FC30567A5FA5}" type="presParOf" srcId="{CF21CFFB-C29E-4C72-8BDB-01506C9DC67E}" destId="{002ABF4F-09D0-48A9-9FA7-B93B606DD02F}" srcOrd="0" destOrd="0" presId="urn:microsoft.com/office/officeart/2008/layout/VerticalCurvedList"/>
    <dgm:cxn modelId="{E9939BA2-0B22-4A4B-BC71-2A0A11FF4722}" type="presParOf" srcId="{31161598-2E99-4A25-BC74-17820376D112}" destId="{697F80A6-739E-46C1-B7A8-ABC1A3325588}" srcOrd="9" destOrd="0" presId="urn:microsoft.com/office/officeart/2008/layout/VerticalCurvedList"/>
    <dgm:cxn modelId="{0A0B2B1E-0CBB-4FCC-87BC-3BEDF72FDBD3}" type="presParOf" srcId="{31161598-2E99-4A25-BC74-17820376D112}" destId="{65CC507E-DACC-4665-9E0C-3F75217FCAD0}" srcOrd="10" destOrd="0" presId="urn:microsoft.com/office/officeart/2008/layout/VerticalCurvedList"/>
    <dgm:cxn modelId="{670ADD96-85FE-4E34-A51F-64CA29581722}" type="presParOf" srcId="{65CC507E-DACC-4665-9E0C-3F75217FCAD0}" destId="{989DC285-43AD-4630-A85E-5D9F5C5E6801}" srcOrd="0" destOrd="0" presId="urn:microsoft.com/office/officeart/2008/layout/VerticalCurvedList"/>
    <dgm:cxn modelId="{E243C463-5BDD-4D61-88C2-CD16EE5A89AC}" type="presParOf" srcId="{31161598-2E99-4A25-BC74-17820376D112}" destId="{32002815-90B2-4E0F-9890-66D3FAE4E08F}" srcOrd="11" destOrd="0" presId="urn:microsoft.com/office/officeart/2008/layout/VerticalCurvedList"/>
    <dgm:cxn modelId="{52975BFC-C806-4836-AF8E-53855D41B8A5}" type="presParOf" srcId="{31161598-2E99-4A25-BC74-17820376D112}" destId="{9F0C4B98-F563-45FB-9AF3-29A4CBCCACE6}" srcOrd="12" destOrd="0" presId="urn:microsoft.com/office/officeart/2008/layout/VerticalCurvedList"/>
    <dgm:cxn modelId="{8E9EA5D4-0590-4F34-9B1A-C6EF616C1C2F}" type="presParOf" srcId="{9F0C4B98-F563-45FB-9AF3-29A4CBCCACE6}" destId="{3B7CF105-8859-41CF-8500-898202B4DBBD}" srcOrd="0"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1A75133-46DD-4A8D-8131-84FD498D41F3}">
      <dsp:nvSpPr>
        <dsp:cNvPr id="0" name=""/>
        <dsp:cNvSpPr/>
      </dsp:nvSpPr>
      <dsp:spPr>
        <a:xfrm>
          <a:off x="-5820451" y="-890810"/>
          <a:ext cx="6929353" cy="6929353"/>
        </a:xfrm>
        <a:prstGeom prst="blockArc">
          <a:avLst>
            <a:gd name="adj1" fmla="val 18900000"/>
            <a:gd name="adj2" fmla="val 2700000"/>
            <a:gd name="adj3" fmla="val 312"/>
          </a:avLst>
        </a:pr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31A18A8-59AC-4D86-BCA3-418A794C19F0}">
      <dsp:nvSpPr>
        <dsp:cNvPr id="0" name=""/>
        <dsp:cNvSpPr/>
      </dsp:nvSpPr>
      <dsp:spPr>
        <a:xfrm>
          <a:off x="444373" y="293641"/>
          <a:ext cx="7439368" cy="541953"/>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30175" tIns="40640" rIns="40640" bIns="40640" numCol="1" spcCol="1270" anchor="ctr" anchorCtr="0">
          <a:noAutofit/>
        </a:bodyPr>
        <a:lstStyle/>
        <a:p>
          <a:pPr marL="0" lvl="0" indent="0" algn="l" defTabSz="711200">
            <a:lnSpc>
              <a:spcPct val="90000"/>
            </a:lnSpc>
            <a:spcBef>
              <a:spcPct val="0"/>
            </a:spcBef>
            <a:spcAft>
              <a:spcPct val="35000"/>
            </a:spcAft>
            <a:buNone/>
          </a:pPr>
          <a:r>
            <a:rPr lang="sl-SI" sz="1600" kern="1200"/>
            <a:t>Nenamenske, neugodne reakcije pri živalih na zdravilo za uporabo v veterinarski ali humani medicini</a:t>
          </a:r>
        </a:p>
      </dsp:txBody>
      <dsp:txXfrm>
        <a:off x="444373" y="293641"/>
        <a:ext cx="7439368" cy="541953"/>
      </dsp:txXfrm>
    </dsp:sp>
    <dsp:sp modelId="{CD04DB5F-7094-41F9-81F1-88451018A60C}">
      <dsp:nvSpPr>
        <dsp:cNvPr id="0" name=""/>
        <dsp:cNvSpPr/>
      </dsp:nvSpPr>
      <dsp:spPr>
        <a:xfrm>
          <a:off x="74407" y="203335"/>
          <a:ext cx="677441" cy="677441"/>
        </a:xfrm>
        <a:prstGeom prst="ellipse">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BB3077A-C06A-4664-A3D5-109D31229CD9}">
      <dsp:nvSpPr>
        <dsp:cNvPr id="0" name=""/>
        <dsp:cNvSpPr/>
      </dsp:nvSpPr>
      <dsp:spPr>
        <a:xfrm>
          <a:off x="858921" y="1083906"/>
          <a:ext cx="6993575" cy="541953"/>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30175" tIns="40640" rIns="40640" bIns="40640" numCol="1" spcCol="1270" anchor="ctr" anchorCtr="0">
          <a:noAutofit/>
        </a:bodyPr>
        <a:lstStyle/>
        <a:p>
          <a:pPr marL="0" lvl="0" indent="0" algn="l" defTabSz="711200">
            <a:lnSpc>
              <a:spcPct val="90000"/>
            </a:lnSpc>
            <a:spcBef>
              <a:spcPct val="0"/>
            </a:spcBef>
            <a:spcAft>
              <a:spcPct val="35000"/>
            </a:spcAft>
            <a:buNone/>
          </a:pPr>
          <a:r>
            <a:rPr lang="sl-SI" sz="1600" b="1" kern="1200"/>
            <a:t>Pomanjkanje učinkovitosti </a:t>
          </a:r>
          <a:r>
            <a:rPr lang="sl-SI" sz="1600" kern="1200"/>
            <a:t>zdravila za uporabo v veterinarski medicini </a:t>
          </a:r>
        </a:p>
      </dsp:txBody>
      <dsp:txXfrm>
        <a:off x="858921" y="1083906"/>
        <a:ext cx="6993575" cy="541953"/>
      </dsp:txXfrm>
    </dsp:sp>
    <dsp:sp modelId="{B2F7EF5A-42BA-456D-9233-CBB21F9DCF53}">
      <dsp:nvSpPr>
        <dsp:cNvPr id="0" name=""/>
        <dsp:cNvSpPr/>
      </dsp:nvSpPr>
      <dsp:spPr>
        <a:xfrm>
          <a:off x="520201" y="1016162"/>
          <a:ext cx="677441" cy="677441"/>
        </a:xfrm>
        <a:prstGeom prst="ellipse">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7CA5BEBE-59C9-4E31-AE2A-FCFA4454EA26}">
      <dsp:nvSpPr>
        <dsp:cNvPr id="0" name=""/>
        <dsp:cNvSpPr/>
      </dsp:nvSpPr>
      <dsp:spPr>
        <a:xfrm>
          <a:off x="1062772" y="1896733"/>
          <a:ext cx="6789724" cy="541953"/>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30175" tIns="40640" rIns="40640" bIns="40640" numCol="1" spcCol="1270" anchor="ctr" anchorCtr="0">
          <a:noAutofit/>
        </a:bodyPr>
        <a:lstStyle/>
        <a:p>
          <a:pPr marL="0" lvl="0" indent="0" algn="l" defTabSz="711200">
            <a:lnSpc>
              <a:spcPct val="90000"/>
            </a:lnSpc>
            <a:spcBef>
              <a:spcPct val="0"/>
            </a:spcBef>
            <a:spcAft>
              <a:spcPct val="35000"/>
            </a:spcAft>
            <a:buNone/>
          </a:pPr>
          <a:r>
            <a:rPr lang="sl-SI" sz="1600" kern="1200" dirty="0"/>
            <a:t>Vsi </a:t>
          </a:r>
          <a:r>
            <a:rPr lang="sl-SI" sz="1600" b="1" kern="1200" dirty="0">
              <a:solidFill>
                <a:srgbClr val="FFFF00"/>
              </a:solidFill>
            </a:rPr>
            <a:t>z okoljem povezani</a:t>
          </a:r>
          <a:r>
            <a:rPr lang="sl-SI" sz="1600" kern="1200" dirty="0"/>
            <a:t> incidenti po uporabi zdravila za uporabo </a:t>
          </a:r>
          <a:br>
            <a:rPr lang="sl-SI" sz="1600" kern="1200" dirty="0"/>
          </a:br>
          <a:r>
            <a:rPr lang="sl-SI" sz="1600" kern="1200" dirty="0"/>
            <a:t>v veterinarski medicini</a:t>
          </a:r>
        </a:p>
      </dsp:txBody>
      <dsp:txXfrm>
        <a:off x="1062772" y="1896733"/>
        <a:ext cx="6789724" cy="541953"/>
      </dsp:txXfrm>
    </dsp:sp>
    <dsp:sp modelId="{7E36C8E2-AD4A-4124-9A77-AA7F0C9760F8}">
      <dsp:nvSpPr>
        <dsp:cNvPr id="0" name=""/>
        <dsp:cNvSpPr/>
      </dsp:nvSpPr>
      <dsp:spPr>
        <a:xfrm>
          <a:off x="724051" y="1828989"/>
          <a:ext cx="677441" cy="677441"/>
        </a:xfrm>
        <a:prstGeom prst="ellipse">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6FA290B4-CE31-4C75-BAA2-350581B5DFED}">
      <dsp:nvSpPr>
        <dsp:cNvPr id="0" name=""/>
        <dsp:cNvSpPr/>
      </dsp:nvSpPr>
      <dsp:spPr>
        <a:xfrm>
          <a:off x="1062772" y="2709045"/>
          <a:ext cx="6789724" cy="541953"/>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30175" tIns="40640" rIns="40640" bIns="40640" numCol="1" spcCol="1270" anchor="ctr" anchorCtr="0">
          <a:noAutofit/>
        </a:bodyPr>
        <a:lstStyle/>
        <a:p>
          <a:pPr marL="0" lvl="0" indent="0" algn="l" defTabSz="711200">
            <a:lnSpc>
              <a:spcPct val="90000"/>
            </a:lnSpc>
            <a:spcBef>
              <a:spcPct val="0"/>
            </a:spcBef>
            <a:spcAft>
              <a:spcPct val="35000"/>
            </a:spcAft>
            <a:buNone/>
          </a:pPr>
          <a:r>
            <a:rPr lang="sl-SI" sz="1600" kern="1200"/>
            <a:t>Kakršne koli škodljive reakcije pri </a:t>
          </a:r>
          <a:r>
            <a:rPr lang="sl-SI" sz="1600" b="1" kern="1200">
              <a:solidFill>
                <a:srgbClr val="FFFF00"/>
              </a:solidFill>
            </a:rPr>
            <a:t>ljudeh</a:t>
          </a:r>
        </a:p>
      </dsp:txBody>
      <dsp:txXfrm>
        <a:off x="1062772" y="2709045"/>
        <a:ext cx="6789724" cy="541953"/>
      </dsp:txXfrm>
    </dsp:sp>
    <dsp:sp modelId="{002ABF4F-09D0-48A9-9FA7-B93B606DD02F}">
      <dsp:nvSpPr>
        <dsp:cNvPr id="0" name=""/>
        <dsp:cNvSpPr/>
      </dsp:nvSpPr>
      <dsp:spPr>
        <a:xfrm>
          <a:off x="724051" y="2641301"/>
          <a:ext cx="677441" cy="677441"/>
        </a:xfrm>
        <a:prstGeom prst="ellipse">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697F80A6-739E-46C1-B7A8-ABC1A3325588}">
      <dsp:nvSpPr>
        <dsp:cNvPr id="0" name=""/>
        <dsp:cNvSpPr/>
      </dsp:nvSpPr>
      <dsp:spPr>
        <a:xfrm>
          <a:off x="858921" y="3521873"/>
          <a:ext cx="6993575" cy="541953"/>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30175" tIns="40640" rIns="40640" bIns="40640" numCol="1" spcCol="1270" anchor="ctr" anchorCtr="0">
          <a:noAutofit/>
        </a:bodyPr>
        <a:lstStyle/>
        <a:p>
          <a:pPr marL="0" lvl="0" indent="0" algn="l" defTabSz="711200">
            <a:lnSpc>
              <a:spcPct val="90000"/>
            </a:lnSpc>
            <a:spcBef>
              <a:spcPct val="0"/>
            </a:spcBef>
            <a:spcAft>
              <a:spcPct val="35000"/>
            </a:spcAft>
            <a:buNone/>
          </a:pPr>
          <a:r>
            <a:rPr lang="sl-SI" sz="1600" kern="1200"/>
            <a:t>Presežena mejna vrednost ostankov (MRL) ob upoštevanju karence</a:t>
          </a:r>
        </a:p>
      </dsp:txBody>
      <dsp:txXfrm>
        <a:off x="858921" y="3521873"/>
        <a:ext cx="6993575" cy="541953"/>
      </dsp:txXfrm>
    </dsp:sp>
    <dsp:sp modelId="{989DC285-43AD-4630-A85E-5D9F5C5E6801}">
      <dsp:nvSpPr>
        <dsp:cNvPr id="0" name=""/>
        <dsp:cNvSpPr/>
      </dsp:nvSpPr>
      <dsp:spPr>
        <a:xfrm>
          <a:off x="520201" y="3454128"/>
          <a:ext cx="677441" cy="677441"/>
        </a:xfrm>
        <a:prstGeom prst="ellipse">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32002815-90B2-4E0F-9890-66D3FAE4E08F}">
      <dsp:nvSpPr>
        <dsp:cNvPr id="0" name=""/>
        <dsp:cNvSpPr/>
      </dsp:nvSpPr>
      <dsp:spPr>
        <a:xfrm>
          <a:off x="413128" y="4334700"/>
          <a:ext cx="7439368" cy="541953"/>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30175" tIns="40640" rIns="40640" bIns="40640" numCol="1" spcCol="1270" anchor="ctr" anchorCtr="0">
          <a:noAutofit/>
        </a:bodyPr>
        <a:lstStyle/>
        <a:p>
          <a:pPr marL="0" lvl="0" indent="0" algn="l" defTabSz="711200">
            <a:lnSpc>
              <a:spcPct val="90000"/>
            </a:lnSpc>
            <a:spcBef>
              <a:spcPct val="0"/>
            </a:spcBef>
            <a:spcAft>
              <a:spcPct val="35000"/>
            </a:spcAft>
            <a:buNone/>
          </a:pPr>
          <a:r>
            <a:rPr lang="sl-SI" sz="1600" kern="1200"/>
            <a:t>Vsi sumi na prenos kužnega agensa prek zdravila</a:t>
          </a:r>
        </a:p>
      </dsp:txBody>
      <dsp:txXfrm>
        <a:off x="413128" y="4334700"/>
        <a:ext cx="7439368" cy="541953"/>
      </dsp:txXfrm>
    </dsp:sp>
    <dsp:sp modelId="{3B7CF105-8859-41CF-8500-898202B4DBBD}">
      <dsp:nvSpPr>
        <dsp:cNvPr id="0" name=""/>
        <dsp:cNvSpPr/>
      </dsp:nvSpPr>
      <dsp:spPr>
        <a:xfrm>
          <a:off x="74407" y="4266955"/>
          <a:ext cx="677441" cy="677441"/>
        </a:xfrm>
        <a:prstGeom prst="ellipse">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5283200" cy="344488"/>
          </a:xfrm>
          <a:prstGeom prst="rect">
            <a:avLst/>
          </a:prstGeom>
        </p:spPr>
        <p:txBody>
          <a:bodyPr vert="horz" lIns="91440" tIns="45720" rIns="91440" bIns="45720" rtlCol="0"/>
          <a:lstStyle>
            <a:lvl1pPr algn="l">
              <a:defRPr sz="1200"/>
            </a:lvl1pPr>
          </a:lstStyle>
          <a:p>
            <a:endParaRPr lang="es-ES"/>
          </a:p>
        </p:txBody>
      </p:sp>
      <p:sp>
        <p:nvSpPr>
          <p:cNvPr id="3" name="Date Placeholder 2"/>
          <p:cNvSpPr>
            <a:spLocks noGrp="1"/>
          </p:cNvSpPr>
          <p:nvPr>
            <p:ph type="dt" idx="1"/>
          </p:nvPr>
        </p:nvSpPr>
        <p:spPr>
          <a:xfrm>
            <a:off x="6905625" y="0"/>
            <a:ext cx="5283200" cy="344488"/>
          </a:xfrm>
          <a:prstGeom prst="rect">
            <a:avLst/>
          </a:prstGeom>
        </p:spPr>
        <p:txBody>
          <a:bodyPr vert="horz" lIns="91440" tIns="45720" rIns="91440" bIns="45720" rtlCol="0"/>
          <a:lstStyle>
            <a:lvl1pPr algn="r">
              <a:defRPr sz="1200"/>
            </a:lvl1pPr>
          </a:lstStyle>
          <a:p>
            <a:fld id="{3F077A1E-3FCC-4012-A166-DC12CA065424}" type="datetimeFigureOut">
              <a:rPr lang="es-ES" smtClean="0"/>
              <a:t>06/12/2024</a:t>
            </a:fld>
            <a:endParaRPr lang="es-ES"/>
          </a:p>
        </p:txBody>
      </p:sp>
      <p:sp>
        <p:nvSpPr>
          <p:cNvPr id="4" name="Slide Image Placeholder 3"/>
          <p:cNvSpPr>
            <a:spLocks noGrp="1" noRot="1" noChangeAspect="1"/>
          </p:cNvSpPr>
          <p:nvPr>
            <p:ph type="sldImg" idx="2"/>
          </p:nvPr>
        </p:nvSpPr>
        <p:spPr>
          <a:xfrm>
            <a:off x="4038600" y="858838"/>
            <a:ext cx="4114800" cy="2319337"/>
          </a:xfrm>
          <a:prstGeom prst="rect">
            <a:avLst/>
          </a:prstGeom>
          <a:noFill/>
          <a:ln w="12700">
            <a:solidFill>
              <a:prstClr val="black"/>
            </a:solidFill>
          </a:ln>
        </p:spPr>
        <p:txBody>
          <a:bodyPr vert="horz" lIns="91440" tIns="45720" rIns="91440" bIns="45720" rtlCol="0" anchor="ctr"/>
          <a:lstStyle/>
          <a:p>
            <a:endParaRPr lang="es-ES"/>
          </a:p>
        </p:txBody>
      </p:sp>
      <p:sp>
        <p:nvSpPr>
          <p:cNvPr id="5" name="Notes Placeholder 4"/>
          <p:cNvSpPr>
            <a:spLocks noGrp="1"/>
          </p:cNvSpPr>
          <p:nvPr>
            <p:ph type="body" sz="quarter" idx="3"/>
          </p:nvPr>
        </p:nvSpPr>
        <p:spPr>
          <a:xfrm>
            <a:off x="1219200" y="3306763"/>
            <a:ext cx="9753600" cy="27051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ES"/>
          </a:p>
        </p:txBody>
      </p:sp>
      <p:sp>
        <p:nvSpPr>
          <p:cNvPr id="6" name="Footer Placeholder 5"/>
          <p:cNvSpPr>
            <a:spLocks noGrp="1"/>
          </p:cNvSpPr>
          <p:nvPr>
            <p:ph type="ftr" sz="quarter" idx="4"/>
          </p:nvPr>
        </p:nvSpPr>
        <p:spPr>
          <a:xfrm>
            <a:off x="0" y="6526213"/>
            <a:ext cx="5283200" cy="344487"/>
          </a:xfrm>
          <a:prstGeom prst="rect">
            <a:avLst/>
          </a:prstGeom>
        </p:spPr>
        <p:txBody>
          <a:bodyPr vert="horz" lIns="91440" tIns="45720" rIns="91440" bIns="45720" rtlCol="0" anchor="b"/>
          <a:lstStyle>
            <a:lvl1pPr algn="l">
              <a:defRPr sz="1200"/>
            </a:lvl1pPr>
          </a:lstStyle>
          <a:p>
            <a:endParaRPr lang="es-ES"/>
          </a:p>
        </p:txBody>
      </p:sp>
      <p:sp>
        <p:nvSpPr>
          <p:cNvPr id="7" name="Slide Number Placeholder 6"/>
          <p:cNvSpPr>
            <a:spLocks noGrp="1"/>
          </p:cNvSpPr>
          <p:nvPr>
            <p:ph type="sldNum" sz="quarter" idx="5"/>
          </p:nvPr>
        </p:nvSpPr>
        <p:spPr>
          <a:xfrm>
            <a:off x="6905625" y="6526213"/>
            <a:ext cx="5283200" cy="344487"/>
          </a:xfrm>
          <a:prstGeom prst="rect">
            <a:avLst/>
          </a:prstGeom>
        </p:spPr>
        <p:txBody>
          <a:bodyPr vert="horz" lIns="91440" tIns="45720" rIns="91440" bIns="45720" rtlCol="0" anchor="b"/>
          <a:lstStyle>
            <a:lvl1pPr algn="r">
              <a:defRPr sz="1200"/>
            </a:lvl1pPr>
          </a:lstStyle>
          <a:p>
            <a:fld id="{67D969EE-8504-40E2-BDC7-DADBB7B68133}" type="slidenum">
              <a:rPr lang="es-ES" smtClean="0"/>
              <a:t>‹#›</a:t>
            </a:fld>
            <a:endParaRPr lang="es-ES"/>
          </a:p>
        </p:txBody>
      </p:sp>
    </p:spTree>
    <p:extLst>
      <p:ext uri="{BB962C8B-B14F-4D97-AF65-F5344CB8AC3E}">
        <p14:creationId xmlns:p14="http://schemas.microsoft.com/office/powerpoint/2010/main" val="419113649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55D0D8A8-D8AA-4DF4-A8EE-1A55507FC33C}" type="slidenum">
              <a:rPr lang="en-GB" smtClean="0"/>
              <a:t>2</a:t>
            </a:fld>
            <a:endParaRPr lang="en-GB"/>
          </a:p>
        </p:txBody>
      </p:sp>
    </p:spTree>
    <p:extLst>
      <p:ext uri="{BB962C8B-B14F-4D97-AF65-F5344CB8AC3E}">
        <p14:creationId xmlns:p14="http://schemas.microsoft.com/office/powerpoint/2010/main" val="152902743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n-GB"/>
          </a:p>
        </p:txBody>
      </p:sp>
      <p:sp>
        <p:nvSpPr>
          <p:cNvPr id="4" name="Marcador de número de diapositiva 3"/>
          <p:cNvSpPr>
            <a:spLocks noGrp="1"/>
          </p:cNvSpPr>
          <p:nvPr>
            <p:ph type="sldNum" sz="quarter" idx="5"/>
          </p:nvPr>
        </p:nvSpPr>
        <p:spPr/>
        <p:txBody>
          <a:bodyPr/>
          <a:lstStyle/>
          <a:p>
            <a:pPr marL="0" marR="0" lvl="0" indent="0" algn="r" defTabSz="914400" eaLnBrk="1" fontAlgn="auto" latinLnBrk="0" hangingPunct="1">
              <a:lnSpc>
                <a:spcPct val="100000"/>
              </a:lnSpc>
              <a:spcBef>
                <a:spcPts val="0"/>
              </a:spcBef>
              <a:spcAft>
                <a:spcPts val="0"/>
              </a:spcAft>
              <a:buClrTx/>
              <a:buSzTx/>
              <a:buFontTx/>
              <a:buNone/>
              <a:tabLst/>
              <a:defRPr/>
            </a:pPr>
            <a:fld id="{25F63001-12F0-4728-A742-2BF345E96C8D}" type="slidenum">
              <a:rPr kumimoji="0" lang="en-GB" sz="1200" b="0" i="0" u="none" strike="noStrike" kern="0" cap="none" spc="0" normalizeH="0" baseline="0" noProof="0" smtClean="0">
                <a:ln>
                  <a:noFill/>
                </a:ln>
                <a:solidFill>
                  <a:sysClr val="windowText" lastClr="000000"/>
                </a:solidFill>
                <a:effectLst/>
                <a:uLnTx/>
                <a:uFillTx/>
              </a:rPr>
              <a:pPr marL="0" marR="0" lvl="0" indent="0" algn="r" defTabSz="914400" eaLnBrk="1" fontAlgn="auto" latinLnBrk="0" hangingPunct="1">
                <a:lnSpc>
                  <a:spcPct val="100000"/>
                </a:lnSpc>
                <a:spcBef>
                  <a:spcPts val="0"/>
                </a:spcBef>
                <a:spcAft>
                  <a:spcPts val="0"/>
                </a:spcAft>
                <a:buClrTx/>
                <a:buSzTx/>
                <a:buFontTx/>
                <a:buNone/>
                <a:tabLst/>
                <a:defRPr/>
              </a:pPr>
              <a:t>15</a:t>
            </a:fld>
            <a:endParaRPr kumimoji="0" lang="en-GB" sz="1200" b="0" i="0" u="none" strike="noStrike" kern="0" cap="none" spc="0" normalizeH="0" baseline="0" noProof="0">
              <a:ln>
                <a:noFill/>
              </a:ln>
              <a:solidFill>
                <a:sysClr val="windowText" lastClr="000000"/>
              </a:solidFill>
              <a:effectLst/>
              <a:uLnTx/>
              <a:uFillTx/>
            </a:endParaRPr>
          </a:p>
        </p:txBody>
      </p:sp>
    </p:spTree>
    <p:extLst>
      <p:ext uri="{BB962C8B-B14F-4D97-AF65-F5344CB8AC3E}">
        <p14:creationId xmlns:p14="http://schemas.microsoft.com/office/powerpoint/2010/main" val="103201789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endParaRPr lang="sl-SI" dirty="0"/>
          </a:p>
        </p:txBody>
      </p:sp>
      <p:sp>
        <p:nvSpPr>
          <p:cNvPr id="4" name="Označba mesta številke diapozitiva 3"/>
          <p:cNvSpPr>
            <a:spLocks noGrp="1"/>
          </p:cNvSpPr>
          <p:nvPr>
            <p:ph type="sldNum" sz="quarter" idx="5"/>
          </p:nvPr>
        </p:nvSpPr>
        <p:spPr/>
        <p:txBody>
          <a:bodyPr/>
          <a:lstStyle/>
          <a:p>
            <a:pPr marL="0" marR="0" lvl="0" indent="0" algn="r" defTabSz="914400" eaLnBrk="1" fontAlgn="auto" latinLnBrk="0" hangingPunct="1">
              <a:lnSpc>
                <a:spcPct val="100000"/>
              </a:lnSpc>
              <a:spcBef>
                <a:spcPts val="0"/>
              </a:spcBef>
              <a:spcAft>
                <a:spcPts val="0"/>
              </a:spcAft>
              <a:buClrTx/>
              <a:buSzTx/>
              <a:buFontTx/>
              <a:buNone/>
              <a:tabLst/>
              <a:defRPr/>
            </a:pPr>
            <a:fld id="{67D969EE-8504-40E2-BDC7-DADBB7B68133}" type="slidenum">
              <a:rPr kumimoji="0" lang="es-ES" sz="1200" b="0" i="0" u="none" strike="noStrike" kern="0" cap="none" spc="0" normalizeH="0" baseline="0" noProof="0" smtClean="0">
                <a:ln>
                  <a:noFill/>
                </a:ln>
                <a:solidFill>
                  <a:sysClr val="windowText" lastClr="000000"/>
                </a:solidFill>
                <a:effectLst/>
                <a:uLnTx/>
                <a:uFillTx/>
              </a:rPr>
              <a:pPr marL="0" marR="0" lvl="0" indent="0" algn="r" defTabSz="914400" eaLnBrk="1" fontAlgn="auto" latinLnBrk="0" hangingPunct="1">
                <a:lnSpc>
                  <a:spcPct val="100000"/>
                </a:lnSpc>
                <a:spcBef>
                  <a:spcPts val="0"/>
                </a:spcBef>
                <a:spcAft>
                  <a:spcPts val="0"/>
                </a:spcAft>
                <a:buClrTx/>
                <a:buSzTx/>
                <a:buFontTx/>
                <a:buNone/>
                <a:tabLst/>
                <a:defRPr/>
              </a:pPr>
              <a:t>22</a:t>
            </a:fld>
            <a:endParaRPr kumimoji="0" lang="es-ES" sz="1200" b="0" i="0" u="none" strike="noStrike" kern="0" cap="none" spc="0" normalizeH="0" baseline="0" noProof="0">
              <a:ln>
                <a:noFill/>
              </a:ln>
              <a:solidFill>
                <a:sysClr val="windowText" lastClr="000000"/>
              </a:solidFill>
              <a:effectLst/>
              <a:uLnTx/>
              <a:uFillTx/>
            </a:endParaRPr>
          </a:p>
        </p:txBody>
      </p:sp>
    </p:spTree>
    <p:extLst>
      <p:ext uri="{BB962C8B-B14F-4D97-AF65-F5344CB8AC3E}">
        <p14:creationId xmlns:p14="http://schemas.microsoft.com/office/powerpoint/2010/main" val="332350560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n-GB" dirty="0"/>
          </a:p>
        </p:txBody>
      </p:sp>
      <p:sp>
        <p:nvSpPr>
          <p:cNvPr id="4" name="Marcador de número de diapositiva 3"/>
          <p:cNvSpPr>
            <a:spLocks noGrp="1"/>
          </p:cNvSpPr>
          <p:nvPr>
            <p:ph type="sldNum" sz="quarter" idx="5"/>
          </p:nvPr>
        </p:nvSpPr>
        <p:spPr/>
        <p:txBody>
          <a:bodyPr/>
          <a:lstStyle/>
          <a:p>
            <a:pPr marL="0" marR="0" lvl="0" indent="0" algn="r" defTabSz="914400" eaLnBrk="1" fontAlgn="auto" latinLnBrk="0" hangingPunct="1">
              <a:lnSpc>
                <a:spcPct val="100000"/>
              </a:lnSpc>
              <a:spcBef>
                <a:spcPts val="0"/>
              </a:spcBef>
              <a:spcAft>
                <a:spcPts val="0"/>
              </a:spcAft>
              <a:buClrTx/>
              <a:buSzTx/>
              <a:buFontTx/>
              <a:buNone/>
              <a:tabLst/>
              <a:defRPr/>
            </a:pPr>
            <a:fld id="{55D0D8A8-D8AA-4DF4-A8EE-1A55507FC33C}" type="slidenum">
              <a:rPr kumimoji="0" lang="en-GB" sz="1200" b="0" i="0" u="none" strike="noStrike" kern="0" cap="none" spc="0" normalizeH="0" baseline="0" noProof="0" smtClean="0">
                <a:ln>
                  <a:noFill/>
                </a:ln>
                <a:solidFill>
                  <a:sysClr val="windowText" lastClr="000000"/>
                </a:solidFill>
                <a:effectLst/>
                <a:uLnTx/>
                <a:uFillTx/>
              </a:rPr>
              <a:pPr marL="0" marR="0" lvl="0" indent="0" algn="r" defTabSz="914400" eaLnBrk="1" fontAlgn="auto" latinLnBrk="0" hangingPunct="1">
                <a:lnSpc>
                  <a:spcPct val="100000"/>
                </a:lnSpc>
                <a:spcBef>
                  <a:spcPts val="0"/>
                </a:spcBef>
                <a:spcAft>
                  <a:spcPts val="0"/>
                </a:spcAft>
                <a:buClrTx/>
                <a:buSzTx/>
                <a:buFontTx/>
                <a:buNone/>
                <a:tabLst/>
                <a:defRPr/>
              </a:pPr>
              <a:t>5</a:t>
            </a:fld>
            <a:endParaRPr kumimoji="0" lang="en-GB" sz="1200" b="0" i="0" u="none" strike="noStrike" kern="0" cap="none" spc="0" normalizeH="0" baseline="0" noProof="0">
              <a:ln>
                <a:noFill/>
              </a:ln>
              <a:solidFill>
                <a:sysClr val="windowText" lastClr="000000"/>
              </a:solidFill>
              <a:effectLst/>
              <a:uLnTx/>
              <a:uFillTx/>
            </a:endParaRPr>
          </a:p>
        </p:txBody>
      </p:sp>
    </p:spTree>
    <p:extLst>
      <p:ext uri="{BB962C8B-B14F-4D97-AF65-F5344CB8AC3E}">
        <p14:creationId xmlns:p14="http://schemas.microsoft.com/office/powerpoint/2010/main" val="122715457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n-GB"/>
          </a:p>
        </p:txBody>
      </p:sp>
      <p:sp>
        <p:nvSpPr>
          <p:cNvPr id="4" name="Marcador de número de diapositiva 3"/>
          <p:cNvSpPr>
            <a:spLocks noGrp="1"/>
          </p:cNvSpPr>
          <p:nvPr>
            <p:ph type="sldNum" sz="quarter" idx="5"/>
          </p:nvPr>
        </p:nvSpPr>
        <p:spPr/>
        <p:txBody>
          <a:bodyPr/>
          <a:lstStyle/>
          <a:p>
            <a:pPr marL="0" marR="0" lvl="0" indent="0" algn="r" defTabSz="914400" eaLnBrk="1" fontAlgn="auto" latinLnBrk="0" hangingPunct="1">
              <a:lnSpc>
                <a:spcPct val="100000"/>
              </a:lnSpc>
              <a:spcBef>
                <a:spcPts val="0"/>
              </a:spcBef>
              <a:spcAft>
                <a:spcPts val="0"/>
              </a:spcAft>
              <a:buClrTx/>
              <a:buSzTx/>
              <a:buFontTx/>
              <a:buNone/>
              <a:tabLst/>
              <a:defRPr/>
            </a:pPr>
            <a:fld id="{25F63001-12F0-4728-A742-2BF345E96C8D}" type="slidenum">
              <a:rPr kumimoji="0" lang="en-GB" sz="1200" b="0" i="0" u="none" strike="noStrike" kern="0" cap="none" spc="0" normalizeH="0" baseline="0" noProof="0" smtClean="0">
                <a:ln>
                  <a:noFill/>
                </a:ln>
                <a:solidFill>
                  <a:sysClr val="windowText" lastClr="000000"/>
                </a:solidFill>
                <a:effectLst/>
                <a:uLnTx/>
                <a:uFillTx/>
              </a:rPr>
              <a:pPr marL="0" marR="0" lvl="0" indent="0" algn="r" defTabSz="914400" eaLnBrk="1" fontAlgn="auto" latinLnBrk="0" hangingPunct="1">
                <a:lnSpc>
                  <a:spcPct val="100000"/>
                </a:lnSpc>
                <a:spcBef>
                  <a:spcPts val="0"/>
                </a:spcBef>
                <a:spcAft>
                  <a:spcPts val="0"/>
                </a:spcAft>
                <a:buClrTx/>
                <a:buSzTx/>
                <a:buFontTx/>
                <a:buNone/>
                <a:tabLst/>
                <a:defRPr/>
              </a:pPr>
              <a:t>6</a:t>
            </a:fld>
            <a:endParaRPr kumimoji="0" lang="en-GB" sz="1200" b="0" i="0" u="none" strike="noStrike" kern="0" cap="none" spc="0" normalizeH="0" baseline="0" noProof="0">
              <a:ln>
                <a:noFill/>
              </a:ln>
              <a:solidFill>
                <a:sysClr val="windowText" lastClr="000000"/>
              </a:solidFill>
              <a:effectLst/>
              <a:uLnTx/>
              <a:uFillTx/>
            </a:endParaRPr>
          </a:p>
        </p:txBody>
      </p:sp>
    </p:spTree>
    <p:extLst>
      <p:ext uri="{BB962C8B-B14F-4D97-AF65-F5344CB8AC3E}">
        <p14:creationId xmlns:p14="http://schemas.microsoft.com/office/powerpoint/2010/main" val="242798744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n-GB"/>
          </a:p>
        </p:txBody>
      </p:sp>
      <p:sp>
        <p:nvSpPr>
          <p:cNvPr id="4" name="Marcador de número de diapositiva 3"/>
          <p:cNvSpPr>
            <a:spLocks noGrp="1"/>
          </p:cNvSpPr>
          <p:nvPr>
            <p:ph type="sldNum" sz="quarter" idx="5"/>
          </p:nvPr>
        </p:nvSpPr>
        <p:spPr/>
        <p:txBody>
          <a:bodyPr/>
          <a:lstStyle/>
          <a:p>
            <a:pPr marL="0" marR="0" lvl="0" indent="0" algn="r" defTabSz="914400" eaLnBrk="1" fontAlgn="auto" latinLnBrk="0" hangingPunct="1">
              <a:lnSpc>
                <a:spcPct val="100000"/>
              </a:lnSpc>
              <a:spcBef>
                <a:spcPts val="0"/>
              </a:spcBef>
              <a:spcAft>
                <a:spcPts val="0"/>
              </a:spcAft>
              <a:buClrTx/>
              <a:buSzTx/>
              <a:buFontTx/>
              <a:buNone/>
              <a:tabLst/>
              <a:defRPr/>
            </a:pPr>
            <a:fld id="{25F63001-12F0-4728-A742-2BF345E96C8D}" type="slidenum">
              <a:rPr kumimoji="0" lang="en-GB" sz="1200" b="0" i="0" u="none" strike="noStrike" kern="0" cap="none" spc="0" normalizeH="0" baseline="0" noProof="0" smtClean="0">
                <a:ln>
                  <a:noFill/>
                </a:ln>
                <a:solidFill>
                  <a:sysClr val="windowText" lastClr="000000"/>
                </a:solidFill>
                <a:effectLst/>
                <a:uLnTx/>
                <a:uFillTx/>
              </a:rPr>
              <a:pPr marL="0" marR="0" lvl="0" indent="0" algn="r" defTabSz="914400" eaLnBrk="1" fontAlgn="auto" latinLnBrk="0" hangingPunct="1">
                <a:lnSpc>
                  <a:spcPct val="100000"/>
                </a:lnSpc>
                <a:spcBef>
                  <a:spcPts val="0"/>
                </a:spcBef>
                <a:spcAft>
                  <a:spcPts val="0"/>
                </a:spcAft>
                <a:buClrTx/>
                <a:buSzTx/>
                <a:buFontTx/>
                <a:buNone/>
                <a:tabLst/>
                <a:defRPr/>
              </a:pPr>
              <a:t>7</a:t>
            </a:fld>
            <a:endParaRPr kumimoji="0" lang="en-GB" sz="1200" b="0" i="0" u="none" strike="noStrike" kern="0" cap="none" spc="0" normalizeH="0" baseline="0" noProof="0">
              <a:ln>
                <a:noFill/>
              </a:ln>
              <a:solidFill>
                <a:sysClr val="windowText" lastClr="000000"/>
              </a:solidFill>
              <a:effectLst/>
              <a:uLnTx/>
              <a:uFillTx/>
            </a:endParaRPr>
          </a:p>
        </p:txBody>
      </p:sp>
    </p:spTree>
    <p:extLst>
      <p:ext uri="{BB962C8B-B14F-4D97-AF65-F5344CB8AC3E}">
        <p14:creationId xmlns:p14="http://schemas.microsoft.com/office/powerpoint/2010/main" val="363837858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l-SI"/>
              <a:t>ČE VAM ZMANJKUJE ČASA, LAHKO TA DIAPOZITIV SKRIJETE</a:t>
            </a:r>
          </a:p>
          <a:p>
            <a:endParaRPr lang="en-GB" dirty="0"/>
          </a:p>
        </p:txBody>
      </p:sp>
      <p:sp>
        <p:nvSpPr>
          <p:cNvPr id="4" name="Slide Number Placeholder 3"/>
          <p:cNvSpPr>
            <a:spLocks noGrp="1"/>
          </p:cNvSpPr>
          <p:nvPr>
            <p:ph type="sldNum" sz="quarter" idx="5"/>
          </p:nvPr>
        </p:nvSpPr>
        <p:spPr/>
        <p:txBody>
          <a:bodyPr/>
          <a:lstStyle/>
          <a:p>
            <a:fld id="{67D969EE-8504-40E2-BDC7-DADBB7B68133}" type="slidenum">
              <a:rPr lang="es-ES" smtClean="0"/>
              <a:t>8</a:t>
            </a:fld>
            <a:endParaRPr lang="es-ES"/>
          </a:p>
        </p:txBody>
      </p:sp>
    </p:spTree>
    <p:extLst>
      <p:ext uri="{BB962C8B-B14F-4D97-AF65-F5344CB8AC3E}">
        <p14:creationId xmlns:p14="http://schemas.microsoft.com/office/powerpoint/2010/main" val="251721137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l-SI"/>
              <a:t>ČE VAM ZMANJKUJE ČASA, LAHKO TA DIAPOZITIV SKRIJETE</a:t>
            </a:r>
          </a:p>
          <a:p>
            <a:endParaRPr lang="en-GB" dirty="0"/>
          </a:p>
        </p:txBody>
      </p:sp>
      <p:sp>
        <p:nvSpPr>
          <p:cNvPr id="4" name="Slide Number Placeholder 3"/>
          <p:cNvSpPr>
            <a:spLocks noGrp="1"/>
          </p:cNvSpPr>
          <p:nvPr>
            <p:ph type="sldNum" sz="quarter" idx="5"/>
          </p:nvPr>
        </p:nvSpPr>
        <p:spPr/>
        <p:txBody>
          <a:bodyPr/>
          <a:lstStyle/>
          <a:p>
            <a:fld id="{67D969EE-8504-40E2-BDC7-DADBB7B68133}" type="slidenum">
              <a:rPr lang="es-ES" smtClean="0"/>
              <a:t>9</a:t>
            </a:fld>
            <a:endParaRPr lang="es-ES"/>
          </a:p>
        </p:txBody>
      </p:sp>
    </p:spTree>
    <p:extLst>
      <p:ext uri="{BB962C8B-B14F-4D97-AF65-F5344CB8AC3E}">
        <p14:creationId xmlns:p14="http://schemas.microsoft.com/office/powerpoint/2010/main" val="144132961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s-ES" dirty="0"/>
          </a:p>
        </p:txBody>
      </p:sp>
      <p:sp>
        <p:nvSpPr>
          <p:cNvPr id="4" name="Slide Number Placeholder 3"/>
          <p:cNvSpPr>
            <a:spLocks noGrp="1"/>
          </p:cNvSpPr>
          <p:nvPr>
            <p:ph type="sldNum" sz="quarter" idx="5"/>
          </p:nvPr>
        </p:nvSpPr>
        <p:spPr/>
        <p:txBody>
          <a:bodyPr/>
          <a:lstStyle/>
          <a:p>
            <a:fld id="{55D0D8A8-D8AA-4DF4-A8EE-1A55507FC33C}" type="slidenum">
              <a:rPr lang="en-GB" smtClean="0"/>
              <a:t>12</a:t>
            </a:fld>
            <a:endParaRPr lang="en-GB"/>
          </a:p>
        </p:txBody>
      </p:sp>
    </p:spTree>
    <p:extLst>
      <p:ext uri="{BB962C8B-B14F-4D97-AF65-F5344CB8AC3E}">
        <p14:creationId xmlns:p14="http://schemas.microsoft.com/office/powerpoint/2010/main" val="183884640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n-GB"/>
          </a:p>
        </p:txBody>
      </p:sp>
      <p:sp>
        <p:nvSpPr>
          <p:cNvPr id="4" name="Marcador de número de diapositiva 3"/>
          <p:cNvSpPr>
            <a:spLocks noGrp="1"/>
          </p:cNvSpPr>
          <p:nvPr>
            <p:ph type="sldNum" sz="quarter" idx="5"/>
          </p:nvPr>
        </p:nvSpPr>
        <p:spPr/>
        <p:txBody>
          <a:bodyPr/>
          <a:lstStyle/>
          <a:p>
            <a:pPr marL="0" marR="0" lvl="0" indent="0" algn="r" defTabSz="914400" eaLnBrk="1" fontAlgn="auto" latinLnBrk="0" hangingPunct="1">
              <a:lnSpc>
                <a:spcPct val="100000"/>
              </a:lnSpc>
              <a:spcBef>
                <a:spcPts val="0"/>
              </a:spcBef>
              <a:spcAft>
                <a:spcPts val="0"/>
              </a:spcAft>
              <a:buClrTx/>
              <a:buSzTx/>
              <a:buFontTx/>
              <a:buNone/>
              <a:tabLst/>
              <a:defRPr/>
            </a:pPr>
            <a:fld id="{8B7EF4CE-A503-4E65-986B-A5ECC6ED22AC}" type="slidenum">
              <a:rPr kumimoji="0" lang="en-GB" sz="1200" b="0" i="0" u="none" strike="noStrike" kern="0" cap="none" spc="0" normalizeH="0" baseline="0" noProof="0" smtClean="0">
                <a:ln>
                  <a:noFill/>
                </a:ln>
                <a:solidFill>
                  <a:sysClr val="windowText" lastClr="000000"/>
                </a:solidFill>
                <a:effectLst/>
                <a:uLnTx/>
                <a:uFillTx/>
              </a:rPr>
              <a:pPr marL="0" marR="0" lvl="0" indent="0" algn="r" defTabSz="914400" eaLnBrk="1" fontAlgn="auto" latinLnBrk="0" hangingPunct="1">
                <a:lnSpc>
                  <a:spcPct val="100000"/>
                </a:lnSpc>
                <a:spcBef>
                  <a:spcPts val="0"/>
                </a:spcBef>
                <a:spcAft>
                  <a:spcPts val="0"/>
                </a:spcAft>
                <a:buClrTx/>
                <a:buSzTx/>
                <a:buFontTx/>
                <a:buNone/>
                <a:tabLst/>
                <a:defRPr/>
              </a:pPr>
              <a:t>13</a:t>
            </a:fld>
            <a:endParaRPr kumimoji="0" lang="en-GB" sz="1200" b="0" i="0" u="none" strike="noStrike" kern="0" cap="none" spc="0" normalizeH="0" baseline="0" noProof="0">
              <a:ln>
                <a:noFill/>
              </a:ln>
              <a:solidFill>
                <a:sysClr val="windowText" lastClr="000000"/>
              </a:solidFill>
              <a:effectLst/>
              <a:uLnTx/>
              <a:uFillTx/>
            </a:endParaRPr>
          </a:p>
        </p:txBody>
      </p:sp>
    </p:spTree>
    <p:extLst>
      <p:ext uri="{BB962C8B-B14F-4D97-AF65-F5344CB8AC3E}">
        <p14:creationId xmlns:p14="http://schemas.microsoft.com/office/powerpoint/2010/main" val="382601494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n-GB"/>
          </a:p>
        </p:txBody>
      </p:sp>
      <p:sp>
        <p:nvSpPr>
          <p:cNvPr id="4" name="Marcador de número de diapositiva 3"/>
          <p:cNvSpPr>
            <a:spLocks noGrp="1"/>
          </p:cNvSpPr>
          <p:nvPr>
            <p:ph type="sldNum" sz="quarter" idx="5"/>
          </p:nvPr>
        </p:nvSpPr>
        <p:spPr/>
        <p:txBody>
          <a:bodyPr/>
          <a:lstStyle/>
          <a:p>
            <a:pPr marL="0" marR="0" lvl="0" indent="0" algn="r" defTabSz="914400" eaLnBrk="1" fontAlgn="auto" latinLnBrk="0" hangingPunct="1">
              <a:lnSpc>
                <a:spcPct val="100000"/>
              </a:lnSpc>
              <a:spcBef>
                <a:spcPts val="0"/>
              </a:spcBef>
              <a:spcAft>
                <a:spcPts val="0"/>
              </a:spcAft>
              <a:buClrTx/>
              <a:buSzTx/>
              <a:buFontTx/>
              <a:buNone/>
              <a:tabLst/>
              <a:defRPr/>
            </a:pPr>
            <a:fld id="{25F63001-12F0-4728-A742-2BF345E96C8D}" type="slidenum">
              <a:rPr kumimoji="0" lang="en-GB" sz="1200" b="0" i="0" u="none" strike="noStrike" kern="0" cap="none" spc="0" normalizeH="0" baseline="0" noProof="0" smtClean="0">
                <a:ln>
                  <a:noFill/>
                </a:ln>
                <a:solidFill>
                  <a:sysClr val="windowText" lastClr="000000"/>
                </a:solidFill>
                <a:effectLst/>
                <a:uLnTx/>
                <a:uFillTx/>
              </a:rPr>
              <a:pPr marL="0" marR="0" lvl="0" indent="0" algn="r" defTabSz="914400" eaLnBrk="1" fontAlgn="auto" latinLnBrk="0" hangingPunct="1">
                <a:lnSpc>
                  <a:spcPct val="100000"/>
                </a:lnSpc>
                <a:spcBef>
                  <a:spcPts val="0"/>
                </a:spcBef>
                <a:spcAft>
                  <a:spcPts val="0"/>
                </a:spcAft>
                <a:buClrTx/>
                <a:buSzTx/>
                <a:buFontTx/>
                <a:buNone/>
                <a:tabLst/>
                <a:defRPr/>
              </a:pPr>
              <a:t>14</a:t>
            </a:fld>
            <a:endParaRPr kumimoji="0" lang="en-GB" sz="1200" b="0" i="0" u="none" strike="noStrike" kern="0" cap="none" spc="0" normalizeH="0" baseline="0" noProof="0">
              <a:ln>
                <a:noFill/>
              </a:ln>
              <a:solidFill>
                <a:sysClr val="windowText" lastClr="000000"/>
              </a:solidFill>
              <a:effectLst/>
              <a:uLnTx/>
              <a:uFillTx/>
            </a:endParaRPr>
          </a:p>
        </p:txBody>
      </p:sp>
    </p:spTree>
    <p:extLst>
      <p:ext uri="{BB962C8B-B14F-4D97-AF65-F5344CB8AC3E}">
        <p14:creationId xmlns:p14="http://schemas.microsoft.com/office/powerpoint/2010/main" val="1867164001"/>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12" Type="http://schemas.openxmlformats.org/officeDocument/2006/relationships/image" Target="cid:image004.jpg@01D9F6A4.3DC88080" TargetMode="External"/><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jpe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5.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48.jpeg"/><Relationship Id="rId3" Type="http://schemas.openxmlformats.org/officeDocument/2006/relationships/image" Target="../media/image2.png"/><Relationship Id="rId7" Type="http://schemas.openxmlformats.org/officeDocument/2006/relationships/image" Target="../media/image7.png"/><Relationship Id="rId12" Type="http://schemas.openxmlformats.org/officeDocument/2006/relationships/image" Target="../media/image47.png"/><Relationship Id="rId17" Type="http://schemas.openxmlformats.org/officeDocument/2006/relationships/hyperlink" Target="http://www.amrfvtraining.eu/" TargetMode="External"/><Relationship Id="rId2" Type="http://schemas.openxmlformats.org/officeDocument/2006/relationships/image" Target="../media/image1.png"/><Relationship Id="rId16" Type="http://schemas.openxmlformats.org/officeDocument/2006/relationships/image" Target="../media/image4.png"/><Relationship Id="rId1" Type="http://schemas.openxmlformats.org/officeDocument/2006/relationships/slideMaster" Target="../slideMasters/slideMaster1.xml"/><Relationship Id="rId6" Type="http://schemas.openxmlformats.org/officeDocument/2006/relationships/image" Target="../media/image6.png"/><Relationship Id="rId11" Type="http://schemas.openxmlformats.org/officeDocument/2006/relationships/image" Target="cid:image004.jpg@01D9F6A4.3DC88080" TargetMode="External"/><Relationship Id="rId5" Type="http://schemas.openxmlformats.org/officeDocument/2006/relationships/image" Target="../media/image5.png"/><Relationship Id="rId15" Type="http://schemas.openxmlformats.org/officeDocument/2006/relationships/image" Target="../media/image50.png"/><Relationship Id="rId10" Type="http://schemas.openxmlformats.org/officeDocument/2006/relationships/image" Target="../media/image46.jpeg"/><Relationship Id="rId4" Type="http://schemas.openxmlformats.org/officeDocument/2006/relationships/image" Target="../media/image3.png"/><Relationship Id="rId9" Type="http://schemas.openxmlformats.org/officeDocument/2006/relationships/image" Target="../media/image9.png"/><Relationship Id="rId14" Type="http://schemas.openxmlformats.org/officeDocument/2006/relationships/image" Target="../media/image49.png"/></Relationships>
</file>

<file path=ppt/slideLayouts/_rels/slideLayout14.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51.png"/><Relationship Id="rId7" Type="http://schemas.openxmlformats.org/officeDocument/2006/relationships/image" Target="../media/image6.png"/><Relationship Id="rId12" Type="http://schemas.openxmlformats.org/officeDocument/2006/relationships/image" Target="cid:image004.jpg@01D9F6A4.3DC88080" TargetMode="External"/><Relationship Id="rId2" Type="http://schemas.openxmlformats.org/officeDocument/2006/relationships/image" Target="../media/image1.png"/><Relationship Id="rId1" Type="http://schemas.openxmlformats.org/officeDocument/2006/relationships/slideMaster" Target="../slideMasters/slideMaster2.xml"/><Relationship Id="rId6" Type="http://schemas.openxmlformats.org/officeDocument/2006/relationships/image" Target="../media/image5.png"/><Relationship Id="rId11" Type="http://schemas.openxmlformats.org/officeDocument/2006/relationships/image" Target="../media/image10.jpe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s>
</file>

<file path=ppt/slideLayouts/_rels/slideLayout15.xml.rels><?xml version="1.0" encoding="UTF-8" standalone="yes"?>
<Relationships xmlns="http://schemas.openxmlformats.org/package/2006/relationships"><Relationship Id="rId8" Type="http://schemas.openxmlformats.org/officeDocument/2006/relationships/image" Target="../media/image56.png"/><Relationship Id="rId3" Type="http://schemas.openxmlformats.org/officeDocument/2006/relationships/image" Target="../media/image51.png"/><Relationship Id="rId7" Type="http://schemas.openxmlformats.org/officeDocument/2006/relationships/image" Target="../media/image55.png"/><Relationship Id="rId12" Type="http://schemas.openxmlformats.org/officeDocument/2006/relationships/image" Target="../media/image60.png"/><Relationship Id="rId2" Type="http://schemas.openxmlformats.org/officeDocument/2006/relationships/image" Target="../media/image52.jpeg"/><Relationship Id="rId1" Type="http://schemas.openxmlformats.org/officeDocument/2006/relationships/slideMaster" Target="../slideMasters/slideMaster2.xml"/><Relationship Id="rId6" Type="http://schemas.openxmlformats.org/officeDocument/2006/relationships/image" Target="../media/image54.png"/><Relationship Id="rId11" Type="http://schemas.openxmlformats.org/officeDocument/2006/relationships/image" Target="../media/image59.png"/><Relationship Id="rId5" Type="http://schemas.openxmlformats.org/officeDocument/2006/relationships/image" Target="cid:image004.jpg@01D9F6A4.3DC88080" TargetMode="External"/><Relationship Id="rId10" Type="http://schemas.openxmlformats.org/officeDocument/2006/relationships/image" Target="../media/image58.png"/><Relationship Id="rId4" Type="http://schemas.openxmlformats.org/officeDocument/2006/relationships/image" Target="../media/image53.jpeg"/><Relationship Id="rId9" Type="http://schemas.openxmlformats.org/officeDocument/2006/relationships/image" Target="../media/image57.png"/></Relationships>
</file>

<file path=ppt/slideLayouts/_rels/slideLayout16.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cid:image004.jpg@01D9F6A4.3DC88080" TargetMode="External"/><Relationship Id="rId3" Type="http://schemas.openxmlformats.org/officeDocument/2006/relationships/image" Target="../media/image1.png"/><Relationship Id="rId7" Type="http://schemas.openxmlformats.org/officeDocument/2006/relationships/image" Target="../media/image5.png"/><Relationship Id="rId12" Type="http://schemas.openxmlformats.org/officeDocument/2006/relationships/image" Target="../media/image27.jpeg"/><Relationship Id="rId2" Type="http://schemas.openxmlformats.org/officeDocument/2006/relationships/image" Target="../media/image52.jpeg"/><Relationship Id="rId1" Type="http://schemas.openxmlformats.org/officeDocument/2006/relationships/slideMaster" Target="../slideMasters/slideMaster2.xml"/><Relationship Id="rId6" Type="http://schemas.openxmlformats.org/officeDocument/2006/relationships/image" Target="../media/image4.png"/><Relationship Id="rId11" Type="http://schemas.openxmlformats.org/officeDocument/2006/relationships/image" Target="../media/image9.png"/><Relationship Id="rId5" Type="http://schemas.openxmlformats.org/officeDocument/2006/relationships/image" Target="../media/image3.png"/><Relationship Id="rId10" Type="http://schemas.openxmlformats.org/officeDocument/2006/relationships/image" Target="../media/image8.png"/><Relationship Id="rId4" Type="http://schemas.openxmlformats.org/officeDocument/2006/relationships/image" Target="../media/image51.png"/><Relationship Id="rId9" Type="http://schemas.openxmlformats.org/officeDocument/2006/relationships/image" Target="../media/image7.png"/></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8" Type="http://schemas.openxmlformats.org/officeDocument/2006/relationships/image" Target="../media/image67.png"/><Relationship Id="rId3" Type="http://schemas.openxmlformats.org/officeDocument/2006/relationships/image" Target="../media/image62.png"/><Relationship Id="rId7" Type="http://schemas.openxmlformats.org/officeDocument/2006/relationships/image" Target="../media/image66.png"/><Relationship Id="rId2" Type="http://schemas.openxmlformats.org/officeDocument/2006/relationships/image" Target="../media/image61.png"/><Relationship Id="rId1" Type="http://schemas.openxmlformats.org/officeDocument/2006/relationships/slideMaster" Target="../slideMasters/slideMaster2.xml"/><Relationship Id="rId6" Type="http://schemas.openxmlformats.org/officeDocument/2006/relationships/image" Target="../media/image65.png"/><Relationship Id="rId5" Type="http://schemas.openxmlformats.org/officeDocument/2006/relationships/image" Target="../media/image64.png"/><Relationship Id="rId4" Type="http://schemas.openxmlformats.org/officeDocument/2006/relationships/image" Target="../media/image63.png"/><Relationship Id="rId9" Type="http://schemas.openxmlformats.org/officeDocument/2006/relationships/image" Target="../media/image68.png"/></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12.png"/><Relationship Id="rId7" Type="http://schemas.openxmlformats.org/officeDocument/2006/relationships/image" Target="../media/image15.png"/><Relationship Id="rId12" Type="http://schemas.openxmlformats.org/officeDocument/2006/relationships/image" Target="../media/image20.png"/><Relationship Id="rId2" Type="http://schemas.openxmlformats.org/officeDocument/2006/relationships/image" Target="../media/image11.jpeg"/><Relationship Id="rId1" Type="http://schemas.openxmlformats.org/officeDocument/2006/relationships/slideMaster" Target="../slideMasters/slideMaster1.xml"/><Relationship Id="rId6" Type="http://schemas.openxmlformats.org/officeDocument/2006/relationships/image" Target="../media/image14.png"/><Relationship Id="rId11" Type="http://schemas.openxmlformats.org/officeDocument/2006/relationships/image" Target="../media/image19.png"/><Relationship Id="rId5" Type="http://schemas.openxmlformats.org/officeDocument/2006/relationships/image" Target="cid:image004.jpg@01D9F6A4.3DC88080" TargetMode="External"/><Relationship Id="rId10" Type="http://schemas.openxmlformats.org/officeDocument/2006/relationships/image" Target="../media/image18.png"/><Relationship Id="rId4" Type="http://schemas.openxmlformats.org/officeDocument/2006/relationships/image" Target="../media/image13.jpeg"/><Relationship Id="rId9" Type="http://schemas.openxmlformats.org/officeDocument/2006/relationships/image" Target="../media/image17.png"/></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1.png"/><Relationship Id="rId1" Type="http://schemas.openxmlformats.org/officeDocument/2006/relationships/slideMaster" Target="../slideMasters/slideMaster2.xml"/><Relationship Id="rId5" Type="http://schemas.openxmlformats.org/officeDocument/2006/relationships/image" Target="../media/image6.png"/><Relationship Id="rId4" Type="http://schemas.openxmlformats.org/officeDocument/2006/relationships/image" Target="../media/image5.png"/></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69.jpe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70.jpe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71.jpe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48.jpeg"/><Relationship Id="rId3" Type="http://schemas.openxmlformats.org/officeDocument/2006/relationships/image" Target="../media/image51.png"/><Relationship Id="rId7" Type="http://schemas.openxmlformats.org/officeDocument/2006/relationships/image" Target="../media/image7.png"/><Relationship Id="rId12" Type="http://schemas.openxmlformats.org/officeDocument/2006/relationships/image" Target="../media/image47.png"/><Relationship Id="rId2" Type="http://schemas.openxmlformats.org/officeDocument/2006/relationships/image" Target="../media/image1.png"/><Relationship Id="rId16" Type="http://schemas.openxmlformats.org/officeDocument/2006/relationships/hyperlink" Target="http://www.amrfvtraining.eu/" TargetMode="External"/><Relationship Id="rId1" Type="http://schemas.openxmlformats.org/officeDocument/2006/relationships/slideMaster" Target="../slideMasters/slideMaster2.xml"/><Relationship Id="rId6" Type="http://schemas.openxmlformats.org/officeDocument/2006/relationships/image" Target="../media/image6.png"/><Relationship Id="rId11" Type="http://schemas.openxmlformats.org/officeDocument/2006/relationships/image" Target="cid:image004.jpg@01D9F6A4.3DC88080" TargetMode="External"/><Relationship Id="rId5" Type="http://schemas.openxmlformats.org/officeDocument/2006/relationships/image" Target="../media/image5.png"/><Relationship Id="rId15" Type="http://schemas.openxmlformats.org/officeDocument/2006/relationships/image" Target="../media/image4.png"/><Relationship Id="rId10" Type="http://schemas.openxmlformats.org/officeDocument/2006/relationships/image" Target="../media/image46.jpeg"/><Relationship Id="rId4" Type="http://schemas.openxmlformats.org/officeDocument/2006/relationships/image" Target="../media/image3.png"/><Relationship Id="rId9" Type="http://schemas.openxmlformats.org/officeDocument/2006/relationships/image" Target="../media/image9.png"/><Relationship Id="rId14" Type="http://schemas.openxmlformats.org/officeDocument/2006/relationships/image" Target="../media/image72.png"/></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73.jp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8" Type="http://schemas.openxmlformats.org/officeDocument/2006/relationships/image" Target="../media/image24.png"/><Relationship Id="rId13" Type="http://schemas.openxmlformats.org/officeDocument/2006/relationships/image" Target="cid:image004.jpg@01D9F6A4.3DC88080" TargetMode="External"/><Relationship Id="rId3" Type="http://schemas.openxmlformats.org/officeDocument/2006/relationships/image" Target="../media/image1.png"/><Relationship Id="rId7" Type="http://schemas.openxmlformats.org/officeDocument/2006/relationships/image" Target="../media/image23.png"/><Relationship Id="rId12" Type="http://schemas.openxmlformats.org/officeDocument/2006/relationships/image" Target="../media/image27.jpeg"/><Relationship Id="rId2" Type="http://schemas.openxmlformats.org/officeDocument/2006/relationships/image" Target="../media/image11.jpeg"/><Relationship Id="rId1" Type="http://schemas.openxmlformats.org/officeDocument/2006/relationships/slideMaster" Target="../slideMasters/slideMaster1.xml"/><Relationship Id="rId6" Type="http://schemas.openxmlformats.org/officeDocument/2006/relationships/image" Target="../media/image22.png"/><Relationship Id="rId11" Type="http://schemas.openxmlformats.org/officeDocument/2006/relationships/image" Target="../media/image9.png"/><Relationship Id="rId5" Type="http://schemas.openxmlformats.org/officeDocument/2006/relationships/image" Target="../media/image21.png"/><Relationship Id="rId10" Type="http://schemas.openxmlformats.org/officeDocument/2006/relationships/image" Target="../media/image26.png"/><Relationship Id="rId4" Type="http://schemas.openxmlformats.org/officeDocument/2006/relationships/image" Target="../media/image2.png"/><Relationship Id="rId9" Type="http://schemas.openxmlformats.org/officeDocument/2006/relationships/image" Target="../media/image25.png"/></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image" Target="../media/image30.png"/><Relationship Id="rId7" Type="http://schemas.openxmlformats.org/officeDocument/2006/relationships/image" Target="../media/image34.png"/><Relationship Id="rId2" Type="http://schemas.openxmlformats.org/officeDocument/2006/relationships/image" Target="../media/image29.png"/><Relationship Id="rId1" Type="http://schemas.openxmlformats.org/officeDocument/2006/relationships/slideMaster" Target="../slideMasters/slideMaster1.xml"/><Relationship Id="rId6" Type="http://schemas.openxmlformats.org/officeDocument/2006/relationships/image" Target="../media/image33.png"/><Relationship Id="rId5" Type="http://schemas.openxmlformats.org/officeDocument/2006/relationships/image" Target="../media/image32.png"/><Relationship Id="rId4" Type="http://schemas.openxmlformats.org/officeDocument/2006/relationships/image" Target="../media/image31.png"/><Relationship Id="rId9" Type="http://schemas.openxmlformats.org/officeDocument/2006/relationships/image" Target="../media/image36.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29.png"/><Relationship Id="rId1" Type="http://schemas.openxmlformats.org/officeDocument/2006/relationships/slideMaster" Target="../slideMasters/slideMaster1.xml"/><Relationship Id="rId5" Type="http://schemas.openxmlformats.org/officeDocument/2006/relationships/image" Target="../media/image39.png"/><Relationship Id="rId4" Type="http://schemas.openxmlformats.org/officeDocument/2006/relationships/image" Target="../media/image38.png"/></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pic>
        <p:nvPicPr>
          <p:cNvPr id="7" name="Imagen 6" descr="Patrón de fondo&#10;&#10;Descripción generada automáticamente">
            <a:extLst>
              <a:ext uri="{FF2B5EF4-FFF2-40B4-BE49-F238E27FC236}">
                <a16:creationId xmlns:a16="http://schemas.microsoft.com/office/drawing/2014/main" id="{E1760EA0-4E0F-00B1-FF7E-FF021DC29DA6}"/>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8686799" y="1760584"/>
            <a:ext cx="1799280" cy="3468560"/>
          </a:xfrm>
          <a:prstGeom prst="rect">
            <a:avLst/>
          </a:prstGeom>
        </p:spPr>
      </p:pic>
      <p:pic>
        <p:nvPicPr>
          <p:cNvPr id="8" name="Imagen 7" descr="Patrón de fondo&#10;&#10;Descripción generada automáticamente">
            <a:extLst>
              <a:ext uri="{FF2B5EF4-FFF2-40B4-BE49-F238E27FC236}">
                <a16:creationId xmlns:a16="http://schemas.microsoft.com/office/drawing/2014/main" id="{B960A64A-5711-CAB5-6A0B-003BFE820DF8}"/>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1740296" cy="3468560"/>
          </a:xfrm>
          <a:prstGeom prst="rect">
            <a:avLst/>
          </a:prstGeom>
        </p:spPr>
      </p:pic>
      <p:sp>
        <p:nvSpPr>
          <p:cNvPr id="9" name="object 21">
            <a:extLst>
              <a:ext uri="{FF2B5EF4-FFF2-40B4-BE49-F238E27FC236}">
                <a16:creationId xmlns:a16="http://schemas.microsoft.com/office/drawing/2014/main" id="{E547769E-C798-E733-21F6-6FBFA1D54900}"/>
              </a:ext>
            </a:extLst>
          </p:cNvPr>
          <p:cNvSpPr/>
          <p:nvPr userDrawn="1"/>
        </p:nvSpPr>
        <p:spPr>
          <a:xfrm>
            <a:off x="0" y="5187950"/>
            <a:ext cx="8712200" cy="1677670"/>
          </a:xfrm>
          <a:custGeom>
            <a:avLst/>
            <a:gdLst/>
            <a:ahLst/>
            <a:cxnLst/>
            <a:rect l="l" t="t" r="r" b="b"/>
            <a:pathLst>
              <a:path w="8712200" h="1633220">
                <a:moveTo>
                  <a:pt x="8712200" y="1632800"/>
                </a:moveTo>
                <a:lnTo>
                  <a:pt x="0" y="1632800"/>
                </a:lnTo>
                <a:lnTo>
                  <a:pt x="0" y="0"/>
                </a:lnTo>
                <a:lnTo>
                  <a:pt x="8712200" y="0"/>
                </a:lnTo>
                <a:lnTo>
                  <a:pt x="8712200" y="1632800"/>
                </a:lnTo>
                <a:close/>
              </a:path>
            </a:pathLst>
          </a:custGeom>
          <a:solidFill>
            <a:srgbClr val="ECEBEB"/>
          </a:solidFill>
        </p:spPr>
        <p:txBody>
          <a:bodyPr wrap="square" lIns="0" tIns="0" rIns="0" bIns="0" rtlCol="0"/>
          <a:lstStyle/>
          <a:p>
            <a:endParaRPr/>
          </a:p>
        </p:txBody>
      </p:sp>
      <p:pic>
        <p:nvPicPr>
          <p:cNvPr id="11" name="Imagen 10" descr="Logotipo&#10;&#10;Descripción generada automáticamente">
            <a:extLst>
              <a:ext uri="{FF2B5EF4-FFF2-40B4-BE49-F238E27FC236}">
                <a16:creationId xmlns:a16="http://schemas.microsoft.com/office/drawing/2014/main" id="{25014AE0-3808-E0EE-BAC2-9AD3ED814F8A}"/>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4983043" y="311150"/>
            <a:ext cx="2223512" cy="987162"/>
          </a:xfrm>
          <a:prstGeom prst="rect">
            <a:avLst/>
          </a:prstGeom>
        </p:spPr>
      </p:pic>
      <p:sp>
        <p:nvSpPr>
          <p:cNvPr id="12" name="Rectángulo 11">
            <a:extLst>
              <a:ext uri="{FF2B5EF4-FFF2-40B4-BE49-F238E27FC236}">
                <a16:creationId xmlns:a16="http://schemas.microsoft.com/office/drawing/2014/main" id="{A271F1F8-6432-B7E1-CDCF-A0489E081713}"/>
              </a:ext>
            </a:extLst>
          </p:cNvPr>
          <p:cNvSpPr/>
          <p:nvPr userDrawn="1"/>
        </p:nvSpPr>
        <p:spPr>
          <a:xfrm>
            <a:off x="1752600" y="0"/>
            <a:ext cx="1746000" cy="1746000"/>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3" name="Rectángulo 12">
            <a:extLst>
              <a:ext uri="{FF2B5EF4-FFF2-40B4-BE49-F238E27FC236}">
                <a16:creationId xmlns:a16="http://schemas.microsoft.com/office/drawing/2014/main" id="{A7D257F7-5DF6-2841-5171-A95D9162A6B8}"/>
              </a:ext>
            </a:extLst>
          </p:cNvPr>
          <p:cNvSpPr/>
          <p:nvPr userDrawn="1"/>
        </p:nvSpPr>
        <p:spPr>
          <a:xfrm>
            <a:off x="8690998" y="0"/>
            <a:ext cx="1746000" cy="1746000"/>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4" name="Rectángulo 13">
            <a:extLst>
              <a:ext uri="{FF2B5EF4-FFF2-40B4-BE49-F238E27FC236}">
                <a16:creationId xmlns:a16="http://schemas.microsoft.com/office/drawing/2014/main" id="{2FDC974B-0ECD-9074-2ED2-884237AAC061}"/>
              </a:ext>
            </a:extLst>
          </p:cNvPr>
          <p:cNvSpPr/>
          <p:nvPr userDrawn="1"/>
        </p:nvSpPr>
        <p:spPr>
          <a:xfrm>
            <a:off x="1752600" y="1727682"/>
            <a:ext cx="1746000" cy="1746000"/>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5" name="Rectángulo 14">
            <a:extLst>
              <a:ext uri="{FF2B5EF4-FFF2-40B4-BE49-F238E27FC236}">
                <a16:creationId xmlns:a16="http://schemas.microsoft.com/office/drawing/2014/main" id="{A9CF4B79-D988-D340-D3EB-0BF9D9F52272}"/>
              </a:ext>
            </a:extLst>
          </p:cNvPr>
          <p:cNvSpPr/>
          <p:nvPr userDrawn="1"/>
        </p:nvSpPr>
        <p:spPr>
          <a:xfrm>
            <a:off x="5225099" y="1727682"/>
            <a:ext cx="1746000" cy="1746000"/>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6" name="Rectángulo 15">
            <a:extLst>
              <a:ext uri="{FF2B5EF4-FFF2-40B4-BE49-F238E27FC236}">
                <a16:creationId xmlns:a16="http://schemas.microsoft.com/office/drawing/2014/main" id="{B72FB196-A172-97A8-BF3E-DD1799CC1A73}"/>
              </a:ext>
            </a:extLst>
          </p:cNvPr>
          <p:cNvSpPr/>
          <p:nvPr userDrawn="1"/>
        </p:nvSpPr>
        <p:spPr>
          <a:xfrm>
            <a:off x="6967326" y="1727682"/>
            <a:ext cx="1746000" cy="1746000"/>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7" name="Rectángulo 16">
            <a:extLst>
              <a:ext uri="{FF2B5EF4-FFF2-40B4-BE49-F238E27FC236}">
                <a16:creationId xmlns:a16="http://schemas.microsoft.com/office/drawing/2014/main" id="{321AF208-FA8B-C8C0-11C7-041F7FA064C4}"/>
              </a:ext>
            </a:extLst>
          </p:cNvPr>
          <p:cNvSpPr/>
          <p:nvPr userDrawn="1"/>
        </p:nvSpPr>
        <p:spPr>
          <a:xfrm>
            <a:off x="10427095" y="1727682"/>
            <a:ext cx="1764905" cy="1746000"/>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8" name="Rectángulo 17">
            <a:extLst>
              <a:ext uri="{FF2B5EF4-FFF2-40B4-BE49-F238E27FC236}">
                <a16:creationId xmlns:a16="http://schemas.microsoft.com/office/drawing/2014/main" id="{FF8E1E59-A00D-A8DD-3D7E-F74445859AA3}"/>
              </a:ext>
            </a:extLst>
          </p:cNvPr>
          <p:cNvSpPr/>
          <p:nvPr userDrawn="1"/>
        </p:nvSpPr>
        <p:spPr>
          <a:xfrm>
            <a:off x="6967326" y="3474068"/>
            <a:ext cx="1746000" cy="1746000"/>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9" name="Rectángulo 18">
            <a:extLst>
              <a:ext uri="{FF2B5EF4-FFF2-40B4-BE49-F238E27FC236}">
                <a16:creationId xmlns:a16="http://schemas.microsoft.com/office/drawing/2014/main" id="{22951EF6-ED93-6561-E5E2-5BCEB5022943}"/>
              </a:ext>
            </a:extLst>
          </p:cNvPr>
          <p:cNvSpPr/>
          <p:nvPr userDrawn="1"/>
        </p:nvSpPr>
        <p:spPr>
          <a:xfrm>
            <a:off x="3478675" y="3474068"/>
            <a:ext cx="1746000" cy="1746000"/>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0" name="Rectángulo 19">
            <a:extLst>
              <a:ext uri="{FF2B5EF4-FFF2-40B4-BE49-F238E27FC236}">
                <a16:creationId xmlns:a16="http://schemas.microsoft.com/office/drawing/2014/main" id="{2677BCA0-65A9-6A03-E78C-14D6F7355EFC}"/>
              </a:ext>
            </a:extLst>
          </p:cNvPr>
          <p:cNvSpPr/>
          <p:nvPr userDrawn="1"/>
        </p:nvSpPr>
        <p:spPr>
          <a:xfrm>
            <a:off x="3478675" y="1727682"/>
            <a:ext cx="1746000" cy="1746000"/>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1" name="Forma libre: forma 20">
            <a:extLst>
              <a:ext uri="{FF2B5EF4-FFF2-40B4-BE49-F238E27FC236}">
                <a16:creationId xmlns:a16="http://schemas.microsoft.com/office/drawing/2014/main" id="{C6C38FAA-0DD0-C440-DD82-19A638597032}"/>
              </a:ext>
            </a:extLst>
          </p:cNvPr>
          <p:cNvSpPr/>
          <p:nvPr userDrawn="1"/>
        </p:nvSpPr>
        <p:spPr>
          <a:xfrm>
            <a:off x="1" y="1734990"/>
            <a:ext cx="1767179" cy="1738692"/>
          </a:xfrm>
          <a:custGeom>
            <a:avLst/>
            <a:gdLst>
              <a:gd name="connsiteX0" fmla="*/ 1723960 w 1767179"/>
              <a:gd name="connsiteY0" fmla="*/ 0 h 1738692"/>
              <a:gd name="connsiteX1" fmla="*/ 1767179 w 1767179"/>
              <a:gd name="connsiteY1" fmla="*/ 2182 h 1738692"/>
              <a:gd name="connsiteX2" fmla="*/ 1767179 w 1767179"/>
              <a:gd name="connsiteY2" fmla="*/ 1738692 h 1738692"/>
              <a:gd name="connsiteX3" fmla="*/ 744 w 1767179"/>
              <a:gd name="connsiteY3" fmla="*/ 1738692 h 1738692"/>
              <a:gd name="connsiteX4" fmla="*/ 0 w 1767179"/>
              <a:gd name="connsiteY4" fmla="*/ 1723960 h 1738692"/>
              <a:gd name="connsiteX5" fmla="*/ 1723960 w 1767179"/>
              <a:gd name="connsiteY5" fmla="*/ 0 h 17386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67179" h="1738692">
                <a:moveTo>
                  <a:pt x="1723960" y="0"/>
                </a:moveTo>
                <a:lnTo>
                  <a:pt x="1767179" y="2182"/>
                </a:lnTo>
                <a:lnTo>
                  <a:pt x="1767179" y="1738692"/>
                </a:lnTo>
                <a:lnTo>
                  <a:pt x="744" y="1738692"/>
                </a:lnTo>
                <a:lnTo>
                  <a:pt x="0" y="1723960"/>
                </a:lnTo>
                <a:cubicBezTo>
                  <a:pt x="0" y="771843"/>
                  <a:pt x="771843" y="0"/>
                  <a:pt x="1723960" y="0"/>
                </a:cubicBezTo>
                <a:close/>
              </a:path>
            </a:pathLst>
          </a:cu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22" name="Forma libre: forma 21">
            <a:extLst>
              <a:ext uri="{FF2B5EF4-FFF2-40B4-BE49-F238E27FC236}">
                <a16:creationId xmlns:a16="http://schemas.microsoft.com/office/drawing/2014/main" id="{4D80849A-FA86-C6A2-5CA6-533FDD29F1CB}"/>
              </a:ext>
            </a:extLst>
          </p:cNvPr>
          <p:cNvSpPr/>
          <p:nvPr userDrawn="1"/>
        </p:nvSpPr>
        <p:spPr>
          <a:xfrm rot="5400000">
            <a:off x="10447006" y="-10003"/>
            <a:ext cx="1734988" cy="1755003"/>
          </a:xfrm>
          <a:custGeom>
            <a:avLst/>
            <a:gdLst>
              <a:gd name="connsiteX0" fmla="*/ 1723960 w 1767179"/>
              <a:gd name="connsiteY0" fmla="*/ 0 h 1738692"/>
              <a:gd name="connsiteX1" fmla="*/ 1767179 w 1767179"/>
              <a:gd name="connsiteY1" fmla="*/ 2182 h 1738692"/>
              <a:gd name="connsiteX2" fmla="*/ 1767179 w 1767179"/>
              <a:gd name="connsiteY2" fmla="*/ 1738692 h 1738692"/>
              <a:gd name="connsiteX3" fmla="*/ 744 w 1767179"/>
              <a:gd name="connsiteY3" fmla="*/ 1738692 h 1738692"/>
              <a:gd name="connsiteX4" fmla="*/ 0 w 1767179"/>
              <a:gd name="connsiteY4" fmla="*/ 1723960 h 1738692"/>
              <a:gd name="connsiteX5" fmla="*/ 1723960 w 1767179"/>
              <a:gd name="connsiteY5" fmla="*/ 0 h 17386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67179" h="1738692">
                <a:moveTo>
                  <a:pt x="1723960" y="0"/>
                </a:moveTo>
                <a:lnTo>
                  <a:pt x="1767179" y="2182"/>
                </a:lnTo>
                <a:lnTo>
                  <a:pt x="1767179" y="1738692"/>
                </a:lnTo>
                <a:lnTo>
                  <a:pt x="744" y="1738692"/>
                </a:lnTo>
                <a:lnTo>
                  <a:pt x="0" y="1723960"/>
                </a:lnTo>
                <a:cubicBezTo>
                  <a:pt x="0" y="771843"/>
                  <a:pt x="771843" y="0"/>
                  <a:pt x="1723960" y="0"/>
                </a:cubicBezTo>
                <a:close/>
              </a:path>
            </a:pathLst>
          </a:cu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23" name="Forma libre: forma 22">
            <a:extLst>
              <a:ext uri="{FF2B5EF4-FFF2-40B4-BE49-F238E27FC236}">
                <a16:creationId xmlns:a16="http://schemas.microsoft.com/office/drawing/2014/main" id="{B5432095-F17D-F134-37BE-E1AD4038977A}"/>
              </a:ext>
            </a:extLst>
          </p:cNvPr>
          <p:cNvSpPr/>
          <p:nvPr userDrawn="1"/>
        </p:nvSpPr>
        <p:spPr>
          <a:xfrm>
            <a:off x="10439737" y="3474068"/>
            <a:ext cx="899418" cy="1725460"/>
          </a:xfrm>
          <a:custGeom>
            <a:avLst/>
            <a:gdLst>
              <a:gd name="connsiteX0" fmla="*/ 855279 w 899418"/>
              <a:gd name="connsiteY0" fmla="*/ 0 h 1725460"/>
              <a:gd name="connsiteX1" fmla="*/ 870567 w 899418"/>
              <a:gd name="connsiteY1" fmla="*/ 0 h 1725460"/>
              <a:gd name="connsiteX2" fmla="*/ 899418 w 899418"/>
              <a:gd name="connsiteY2" fmla="*/ 1457 h 1725460"/>
              <a:gd name="connsiteX3" fmla="*/ 899418 w 899418"/>
              <a:gd name="connsiteY3" fmla="*/ 1723617 h 1725460"/>
              <a:gd name="connsiteX4" fmla="*/ 862923 w 899418"/>
              <a:gd name="connsiteY4" fmla="*/ 1725460 h 1725460"/>
              <a:gd name="connsiteX5" fmla="*/ 0 w 899418"/>
              <a:gd name="connsiteY5" fmla="*/ 862537 h 1725460"/>
              <a:gd name="connsiteX6" fmla="*/ 774694 w 899418"/>
              <a:gd name="connsiteY6" fmla="*/ 4069 h 17254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99418" h="1725460">
                <a:moveTo>
                  <a:pt x="855279" y="0"/>
                </a:moveTo>
                <a:lnTo>
                  <a:pt x="870567" y="0"/>
                </a:lnTo>
                <a:lnTo>
                  <a:pt x="899418" y="1457"/>
                </a:lnTo>
                <a:lnTo>
                  <a:pt x="899418" y="1723617"/>
                </a:lnTo>
                <a:lnTo>
                  <a:pt x="862923" y="1725460"/>
                </a:lnTo>
                <a:cubicBezTo>
                  <a:pt x="386344" y="1725460"/>
                  <a:pt x="0" y="1339116"/>
                  <a:pt x="0" y="862537"/>
                </a:cubicBezTo>
                <a:cubicBezTo>
                  <a:pt x="0" y="415744"/>
                  <a:pt x="339560" y="48260"/>
                  <a:pt x="774694" y="4069"/>
                </a:cubicBezTo>
                <a:close/>
              </a:path>
            </a:pathLst>
          </a:cu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24" name="Forma libre: forma 23">
            <a:extLst>
              <a:ext uri="{FF2B5EF4-FFF2-40B4-BE49-F238E27FC236}">
                <a16:creationId xmlns:a16="http://schemas.microsoft.com/office/drawing/2014/main" id="{2B212135-2D16-BC16-B10A-8261027A1245}"/>
              </a:ext>
            </a:extLst>
          </p:cNvPr>
          <p:cNvSpPr/>
          <p:nvPr userDrawn="1"/>
        </p:nvSpPr>
        <p:spPr>
          <a:xfrm>
            <a:off x="11339155" y="3474068"/>
            <a:ext cx="859370" cy="1725280"/>
          </a:xfrm>
          <a:custGeom>
            <a:avLst/>
            <a:gdLst>
              <a:gd name="connsiteX0" fmla="*/ 0 w 859370"/>
              <a:gd name="connsiteY0" fmla="*/ 0 h 1725280"/>
              <a:gd name="connsiteX1" fmla="*/ 4111 w 859370"/>
              <a:gd name="connsiteY1" fmla="*/ 0 h 1725280"/>
              <a:gd name="connsiteX2" fmla="*/ 84676 w 859370"/>
              <a:gd name="connsiteY2" fmla="*/ 4068 h 1725280"/>
              <a:gd name="connsiteX3" fmla="*/ 859370 w 859370"/>
              <a:gd name="connsiteY3" fmla="*/ 862536 h 1725280"/>
              <a:gd name="connsiteX4" fmla="*/ 84676 w 859370"/>
              <a:gd name="connsiteY4" fmla="*/ 1721004 h 1725280"/>
              <a:gd name="connsiteX5" fmla="*/ 0 w 859370"/>
              <a:gd name="connsiteY5" fmla="*/ 1725280 h 1725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59370" h="1725280">
                <a:moveTo>
                  <a:pt x="0" y="0"/>
                </a:moveTo>
                <a:lnTo>
                  <a:pt x="4111" y="0"/>
                </a:lnTo>
                <a:lnTo>
                  <a:pt x="84676" y="4068"/>
                </a:lnTo>
                <a:cubicBezTo>
                  <a:pt x="519810" y="48259"/>
                  <a:pt x="859370" y="415743"/>
                  <a:pt x="859370" y="862536"/>
                </a:cubicBezTo>
                <a:cubicBezTo>
                  <a:pt x="859370" y="1309329"/>
                  <a:pt x="519810" y="1676814"/>
                  <a:pt x="84676" y="1721004"/>
                </a:cubicBezTo>
                <a:lnTo>
                  <a:pt x="0" y="1725280"/>
                </a:ln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25" name="Forma libre: forma 24">
            <a:extLst>
              <a:ext uri="{FF2B5EF4-FFF2-40B4-BE49-F238E27FC236}">
                <a16:creationId xmlns:a16="http://schemas.microsoft.com/office/drawing/2014/main" id="{08D15AD5-9D99-284F-0377-7AACB831B7B7}"/>
              </a:ext>
            </a:extLst>
          </p:cNvPr>
          <p:cNvSpPr/>
          <p:nvPr userDrawn="1"/>
        </p:nvSpPr>
        <p:spPr>
          <a:xfrm rot="10800000">
            <a:off x="0" y="3473682"/>
            <a:ext cx="3478676" cy="1739983"/>
          </a:xfrm>
          <a:custGeom>
            <a:avLst/>
            <a:gdLst>
              <a:gd name="connsiteX0" fmla="*/ 33 w 3478676"/>
              <a:gd name="connsiteY0" fmla="*/ 0 h 1739983"/>
              <a:gd name="connsiteX1" fmla="*/ 3478644 w 3478676"/>
              <a:gd name="connsiteY1" fmla="*/ 0 h 1739983"/>
              <a:gd name="connsiteX2" fmla="*/ 3478676 w 3478676"/>
              <a:gd name="connsiteY2" fmla="*/ 646 h 1739983"/>
              <a:gd name="connsiteX3" fmla="*/ 1917175 w 3478676"/>
              <a:gd name="connsiteY3" fmla="*/ 1731004 h 1739983"/>
              <a:gd name="connsiteX4" fmla="*/ 1739359 w 3478676"/>
              <a:gd name="connsiteY4" fmla="*/ 1739983 h 1739983"/>
              <a:gd name="connsiteX5" fmla="*/ 1739318 w 3478676"/>
              <a:gd name="connsiteY5" fmla="*/ 1739983 h 1739983"/>
              <a:gd name="connsiteX6" fmla="*/ 1561501 w 3478676"/>
              <a:gd name="connsiteY6" fmla="*/ 1731004 h 1739983"/>
              <a:gd name="connsiteX7" fmla="*/ 0 w 3478676"/>
              <a:gd name="connsiteY7" fmla="*/ 646 h 17399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78676" h="1739983">
                <a:moveTo>
                  <a:pt x="33" y="0"/>
                </a:moveTo>
                <a:lnTo>
                  <a:pt x="3478644" y="0"/>
                </a:lnTo>
                <a:lnTo>
                  <a:pt x="3478676" y="646"/>
                </a:lnTo>
                <a:cubicBezTo>
                  <a:pt x="3478676" y="901218"/>
                  <a:pt x="2794247" y="1641933"/>
                  <a:pt x="1917175" y="1731004"/>
                </a:cubicBezTo>
                <a:lnTo>
                  <a:pt x="1739359" y="1739983"/>
                </a:lnTo>
                <a:lnTo>
                  <a:pt x="1739318" y="1739983"/>
                </a:lnTo>
                <a:lnTo>
                  <a:pt x="1561501" y="1731004"/>
                </a:lnTo>
                <a:cubicBezTo>
                  <a:pt x="684429" y="1641933"/>
                  <a:pt x="0" y="901218"/>
                  <a:pt x="0" y="646"/>
                </a:cubicBezTo>
                <a:close/>
              </a:path>
            </a:pathLst>
          </a:cu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pic>
        <p:nvPicPr>
          <p:cNvPr id="26" name="Imagen 25" descr="Un dibujo de un animal&#10;&#10;Descripción generada automáticamente con confianza baja">
            <a:extLst>
              <a:ext uri="{FF2B5EF4-FFF2-40B4-BE49-F238E27FC236}">
                <a16:creationId xmlns:a16="http://schemas.microsoft.com/office/drawing/2014/main" id="{B3029CFC-D29C-1E58-93B8-EEE4673A425C}"/>
              </a:ext>
            </a:extLst>
          </p:cNvPr>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a:off x="5502165" y="2061761"/>
            <a:ext cx="1105152" cy="1181369"/>
          </a:xfrm>
          <a:prstGeom prst="rect">
            <a:avLst/>
          </a:prstGeom>
        </p:spPr>
      </p:pic>
      <p:pic>
        <p:nvPicPr>
          <p:cNvPr id="27" name="Imagen 26" descr="Un dibujo de un animal&#10;&#10;Descripción generada automáticamente con confianza baja">
            <a:extLst>
              <a:ext uri="{FF2B5EF4-FFF2-40B4-BE49-F238E27FC236}">
                <a16:creationId xmlns:a16="http://schemas.microsoft.com/office/drawing/2014/main" id="{27DBD291-B2BD-7D5A-4D91-2972E5717124}"/>
              </a:ext>
            </a:extLst>
          </p:cNvPr>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7441987" y="3848610"/>
            <a:ext cx="812985" cy="1003529"/>
          </a:xfrm>
          <a:prstGeom prst="rect">
            <a:avLst/>
          </a:prstGeom>
        </p:spPr>
      </p:pic>
      <p:pic>
        <p:nvPicPr>
          <p:cNvPr id="28" name="Imagen 27" descr="Un dibujo de un perro&#10;&#10;Descripción generada automáticamente con confianza media">
            <a:extLst>
              <a:ext uri="{FF2B5EF4-FFF2-40B4-BE49-F238E27FC236}">
                <a16:creationId xmlns:a16="http://schemas.microsoft.com/office/drawing/2014/main" id="{F4F72544-21FA-D0B6-E9A9-5DA842FFBBB9}"/>
              </a:ext>
            </a:extLst>
          </p:cNvPr>
          <p:cNvPicPr>
            <a:picLocks noChangeAspect="1"/>
          </p:cNvPicPr>
          <p:nvPr userDrawn="1"/>
        </p:nvPicPr>
        <p:blipFill>
          <a:blip r:embed="rId6">
            <a:extLst>
              <a:ext uri="{28A0092B-C50C-407E-A947-70E740481C1C}">
                <a14:useLocalDpi xmlns:a14="http://schemas.microsoft.com/office/drawing/2010/main"/>
              </a:ext>
            </a:extLst>
          </a:blip>
          <a:stretch>
            <a:fillRect/>
          </a:stretch>
        </p:blipFill>
        <p:spPr>
          <a:xfrm>
            <a:off x="2087794" y="502655"/>
            <a:ext cx="1028934" cy="711362"/>
          </a:xfrm>
          <a:prstGeom prst="rect">
            <a:avLst/>
          </a:prstGeom>
        </p:spPr>
      </p:pic>
      <p:pic>
        <p:nvPicPr>
          <p:cNvPr id="29" name="Imagen 28" descr="Imagen que contiene dibujo, reloj&#10;&#10;Descripción generada automáticamente">
            <a:extLst>
              <a:ext uri="{FF2B5EF4-FFF2-40B4-BE49-F238E27FC236}">
                <a16:creationId xmlns:a16="http://schemas.microsoft.com/office/drawing/2014/main" id="{7F8C2F8C-24C0-6430-68A4-9608657DDEF6}"/>
              </a:ext>
            </a:extLst>
          </p:cNvPr>
          <p:cNvPicPr>
            <a:picLocks noChangeAspect="1"/>
          </p:cNvPicPr>
          <p:nvPr userDrawn="1"/>
        </p:nvPicPr>
        <p:blipFill>
          <a:blip r:embed="rId7">
            <a:extLst>
              <a:ext uri="{28A0092B-C50C-407E-A947-70E740481C1C}">
                <a14:useLocalDpi xmlns:a14="http://schemas.microsoft.com/office/drawing/2010/main"/>
              </a:ext>
            </a:extLst>
          </a:blip>
          <a:stretch>
            <a:fillRect/>
          </a:stretch>
        </p:blipFill>
        <p:spPr>
          <a:xfrm>
            <a:off x="10857162" y="2214195"/>
            <a:ext cx="927311" cy="876500"/>
          </a:xfrm>
          <a:prstGeom prst="rect">
            <a:avLst/>
          </a:prstGeom>
        </p:spPr>
      </p:pic>
      <p:pic>
        <p:nvPicPr>
          <p:cNvPr id="30" name="Imagen 29" descr="Dibujo en blanco y negro&#10;&#10;Descripción generada automáticamente con confianza baja">
            <a:extLst>
              <a:ext uri="{FF2B5EF4-FFF2-40B4-BE49-F238E27FC236}">
                <a16:creationId xmlns:a16="http://schemas.microsoft.com/office/drawing/2014/main" id="{9309A531-DC57-6595-EE46-2A7B2E23FB75}"/>
              </a:ext>
            </a:extLst>
          </p:cNvPr>
          <p:cNvPicPr>
            <a:picLocks noChangeAspect="1"/>
          </p:cNvPicPr>
          <p:nvPr userDrawn="1"/>
        </p:nvPicPr>
        <p:blipFill>
          <a:blip r:embed="rId8">
            <a:extLst>
              <a:ext uri="{28A0092B-C50C-407E-A947-70E740481C1C}">
                <a14:useLocalDpi xmlns:a14="http://schemas.microsoft.com/office/drawing/2010/main"/>
              </a:ext>
            </a:extLst>
          </a:blip>
          <a:stretch>
            <a:fillRect/>
          </a:stretch>
        </p:blipFill>
        <p:spPr>
          <a:xfrm>
            <a:off x="9049706" y="358533"/>
            <a:ext cx="978123" cy="1028934"/>
          </a:xfrm>
          <a:prstGeom prst="rect">
            <a:avLst/>
          </a:prstGeom>
        </p:spPr>
      </p:pic>
      <p:pic>
        <p:nvPicPr>
          <p:cNvPr id="32" name="Imagen 31" descr="Un dibujo de un animal&#10;&#10;Descripción generada automáticamente con confianza baja">
            <a:extLst>
              <a:ext uri="{FF2B5EF4-FFF2-40B4-BE49-F238E27FC236}">
                <a16:creationId xmlns:a16="http://schemas.microsoft.com/office/drawing/2014/main" id="{712E000E-D939-84E0-6275-239044DF5B52}"/>
              </a:ext>
            </a:extLst>
          </p:cNvPr>
          <p:cNvPicPr>
            <a:picLocks noChangeAspect="1"/>
          </p:cNvPicPr>
          <p:nvPr userDrawn="1"/>
        </p:nvPicPr>
        <p:blipFill>
          <a:blip r:embed="rId9">
            <a:extLst>
              <a:ext uri="{28A0092B-C50C-407E-A947-70E740481C1C}">
                <a14:useLocalDpi xmlns:a14="http://schemas.microsoft.com/office/drawing/2010/main"/>
              </a:ext>
            </a:extLst>
          </a:blip>
          <a:stretch>
            <a:fillRect/>
          </a:stretch>
        </p:blipFill>
        <p:spPr>
          <a:xfrm>
            <a:off x="2106848" y="2038032"/>
            <a:ext cx="990826" cy="1041637"/>
          </a:xfrm>
          <a:prstGeom prst="rect">
            <a:avLst/>
          </a:prstGeom>
        </p:spPr>
      </p:pic>
      <p:pic>
        <p:nvPicPr>
          <p:cNvPr id="33" name="Imagen 32" descr="Imagen que contiene Texto&#10;&#10;Descripción generada automáticamente">
            <a:extLst>
              <a:ext uri="{FF2B5EF4-FFF2-40B4-BE49-F238E27FC236}">
                <a16:creationId xmlns:a16="http://schemas.microsoft.com/office/drawing/2014/main" id="{9F901DE5-C3AF-6E17-54F9-4CED5A9FEE97}"/>
              </a:ext>
            </a:extLst>
          </p:cNvPr>
          <p:cNvPicPr>
            <a:picLocks noChangeAspect="1"/>
          </p:cNvPicPr>
          <p:nvPr userDrawn="1"/>
        </p:nvPicPr>
        <p:blipFill>
          <a:blip r:embed="rId10">
            <a:extLst>
              <a:ext uri="{28A0092B-C50C-407E-A947-70E740481C1C}">
                <a14:useLocalDpi xmlns:a14="http://schemas.microsoft.com/office/drawing/2010/main"/>
              </a:ext>
            </a:extLst>
          </a:blip>
          <a:stretch>
            <a:fillRect/>
          </a:stretch>
        </p:blipFill>
        <p:spPr>
          <a:xfrm>
            <a:off x="3848798" y="4063551"/>
            <a:ext cx="1028934" cy="749471"/>
          </a:xfrm>
          <a:prstGeom prst="rect">
            <a:avLst/>
          </a:prstGeom>
        </p:spPr>
      </p:pic>
      <p:sp>
        <p:nvSpPr>
          <p:cNvPr id="35" name="Marcador de texto 34">
            <a:extLst>
              <a:ext uri="{FF2B5EF4-FFF2-40B4-BE49-F238E27FC236}">
                <a16:creationId xmlns:a16="http://schemas.microsoft.com/office/drawing/2014/main" id="{07E29EFD-C0C4-495B-1ABB-1ABCDF39870D}"/>
              </a:ext>
            </a:extLst>
          </p:cNvPr>
          <p:cNvSpPr>
            <a:spLocks noGrp="1"/>
          </p:cNvSpPr>
          <p:nvPr>
            <p:ph type="body" sz="quarter" idx="10" hasCustomPrompt="1"/>
          </p:nvPr>
        </p:nvSpPr>
        <p:spPr>
          <a:xfrm>
            <a:off x="381000" y="5586413"/>
            <a:ext cx="7874000" cy="781632"/>
          </a:xfrm>
          <a:prstGeom prst="rect">
            <a:avLst/>
          </a:prstGeom>
        </p:spPr>
        <p:txBody>
          <a:bodyPr/>
          <a:lstStyle>
            <a:lvl1pPr>
              <a:defRPr sz="2400">
                <a:solidFill>
                  <a:srgbClr val="003399"/>
                </a:solidFill>
                <a:latin typeface="Arial" panose="020B0604020202020204" pitchFamily="34" charset="0"/>
                <a:cs typeface="Arial" panose="020B0604020202020204" pitchFamily="34" charset="0"/>
              </a:defRPr>
            </a:lvl1pPr>
          </a:lstStyle>
          <a:p>
            <a:pPr lvl="0"/>
            <a:r>
              <a:rPr lang="es-ES" dirty="0" err="1"/>
              <a:t>Title</a:t>
            </a:r>
            <a:r>
              <a:rPr lang="es-ES" dirty="0"/>
              <a:t> </a:t>
            </a:r>
            <a:r>
              <a:rPr lang="es-ES" dirty="0" err="1"/>
              <a:t>of</a:t>
            </a:r>
            <a:r>
              <a:rPr lang="es-ES" dirty="0"/>
              <a:t> </a:t>
            </a:r>
            <a:r>
              <a:rPr lang="es-ES" dirty="0" err="1"/>
              <a:t>the</a:t>
            </a:r>
            <a:r>
              <a:rPr lang="es-ES" dirty="0"/>
              <a:t> </a:t>
            </a:r>
            <a:r>
              <a:rPr lang="es-ES" dirty="0" err="1"/>
              <a:t>presentation</a:t>
            </a:r>
            <a:endParaRPr lang="es-ES" dirty="0"/>
          </a:p>
        </p:txBody>
      </p:sp>
      <p:sp>
        <p:nvSpPr>
          <p:cNvPr id="36" name="Marcador de texto 34">
            <a:extLst>
              <a:ext uri="{FF2B5EF4-FFF2-40B4-BE49-F238E27FC236}">
                <a16:creationId xmlns:a16="http://schemas.microsoft.com/office/drawing/2014/main" id="{53BDFECB-4DA6-72A4-8ABD-2FC20B988984}"/>
              </a:ext>
            </a:extLst>
          </p:cNvPr>
          <p:cNvSpPr>
            <a:spLocks noGrp="1"/>
          </p:cNvSpPr>
          <p:nvPr>
            <p:ph type="body" sz="quarter" idx="11" hasCustomPrompt="1"/>
          </p:nvPr>
        </p:nvSpPr>
        <p:spPr>
          <a:xfrm>
            <a:off x="381000" y="6402744"/>
            <a:ext cx="2971800" cy="371080"/>
          </a:xfrm>
          <a:prstGeom prst="rect">
            <a:avLst/>
          </a:prstGeom>
        </p:spPr>
        <p:txBody>
          <a:bodyPr/>
          <a:lstStyle>
            <a:lvl1pPr>
              <a:defRPr sz="1600">
                <a:solidFill>
                  <a:schemeClr val="tx1"/>
                </a:solidFill>
                <a:latin typeface="Arial" panose="020B0604020202020204" pitchFamily="34" charset="0"/>
                <a:cs typeface="Arial" panose="020B0604020202020204" pitchFamily="34" charset="0"/>
              </a:defRPr>
            </a:lvl1pPr>
          </a:lstStyle>
          <a:p>
            <a:pPr lvl="0"/>
            <a:r>
              <a:rPr lang="es-ES" dirty="0"/>
              <a:t>Date</a:t>
            </a:r>
          </a:p>
        </p:txBody>
      </p:sp>
      <p:pic>
        <p:nvPicPr>
          <p:cNvPr id="34" name="Imagen 33" descr="Interfaz de usuario gráfica&#10;&#10;Descripción generada automáticamente">
            <a:extLst>
              <a:ext uri="{FF2B5EF4-FFF2-40B4-BE49-F238E27FC236}">
                <a16:creationId xmlns:a16="http://schemas.microsoft.com/office/drawing/2014/main" id="{582D17B3-5A6C-42CA-853B-4103A0708918}"/>
              </a:ext>
            </a:extLst>
          </p:cNvPr>
          <p:cNvPicPr/>
          <p:nvPr userDrawn="1"/>
        </p:nvPicPr>
        <p:blipFill>
          <a:blip r:embed="rId11" r:link="rId12" cstate="email">
            <a:extLst>
              <a:ext uri="{28A0092B-C50C-407E-A947-70E740481C1C}">
                <a14:useLocalDpi xmlns:a14="http://schemas.microsoft.com/office/drawing/2010/main"/>
              </a:ext>
            </a:extLst>
          </a:blip>
          <a:srcRect/>
          <a:stretch>
            <a:fillRect/>
          </a:stretch>
        </p:blipFill>
        <p:spPr bwMode="auto">
          <a:xfrm>
            <a:off x="8991600" y="5605462"/>
            <a:ext cx="3022600" cy="797281"/>
          </a:xfrm>
          <a:prstGeom prst="rect">
            <a:avLst/>
          </a:prstGeom>
          <a:noFill/>
          <a:ln>
            <a:noFill/>
          </a:ln>
        </p:spPr>
      </p:pic>
    </p:spTree>
    <p:extLst>
      <p:ext uri="{BB962C8B-B14F-4D97-AF65-F5344CB8AC3E}">
        <p14:creationId xmlns:p14="http://schemas.microsoft.com/office/powerpoint/2010/main" val="233806385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137805FF-5857-A6EE-E6AF-EDF3B41F0BFC}"/>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b="-2"/>
          <a:stretch/>
        </p:blipFill>
        <p:spPr>
          <a:xfrm>
            <a:off x="7086600" y="0"/>
            <a:ext cx="5105400" cy="6870699"/>
          </a:xfrm>
          <a:prstGeom prst="rect">
            <a:avLst/>
          </a:prstGeom>
        </p:spPr>
      </p:pic>
      <p:sp>
        <p:nvSpPr>
          <p:cNvPr id="6" name="object 2">
            <a:extLst>
              <a:ext uri="{FF2B5EF4-FFF2-40B4-BE49-F238E27FC236}">
                <a16:creationId xmlns:a16="http://schemas.microsoft.com/office/drawing/2014/main" id="{24937448-765A-F40D-C75A-7DE7E819376F}"/>
              </a:ext>
            </a:extLst>
          </p:cNvPr>
          <p:cNvSpPr/>
          <p:nvPr userDrawn="1"/>
        </p:nvSpPr>
        <p:spPr>
          <a:xfrm>
            <a:off x="11531600" y="1318336"/>
            <a:ext cx="658495" cy="5547360"/>
          </a:xfrm>
          <a:custGeom>
            <a:avLst/>
            <a:gdLst/>
            <a:ahLst/>
            <a:cxnLst/>
            <a:rect l="l" t="t" r="r" b="b"/>
            <a:pathLst>
              <a:path w="658495" h="5547359">
                <a:moveTo>
                  <a:pt x="215353" y="5546864"/>
                </a:moveTo>
                <a:lnTo>
                  <a:pt x="0" y="5331511"/>
                </a:lnTo>
                <a:lnTo>
                  <a:pt x="0" y="5333276"/>
                </a:lnTo>
                <a:lnTo>
                  <a:pt x="0" y="5407698"/>
                </a:lnTo>
                <a:lnTo>
                  <a:pt x="0" y="5409463"/>
                </a:lnTo>
                <a:lnTo>
                  <a:pt x="137414" y="5546864"/>
                </a:lnTo>
                <a:lnTo>
                  <a:pt x="139166" y="5546864"/>
                </a:lnTo>
                <a:lnTo>
                  <a:pt x="213588" y="5546864"/>
                </a:lnTo>
                <a:lnTo>
                  <a:pt x="215353" y="5546864"/>
                </a:lnTo>
                <a:close/>
              </a:path>
              <a:path w="658495" h="5547359">
                <a:moveTo>
                  <a:pt x="431253" y="5546864"/>
                </a:moveTo>
                <a:lnTo>
                  <a:pt x="0" y="5115611"/>
                </a:lnTo>
                <a:lnTo>
                  <a:pt x="0" y="5117376"/>
                </a:lnTo>
                <a:lnTo>
                  <a:pt x="0" y="5191798"/>
                </a:lnTo>
                <a:lnTo>
                  <a:pt x="0" y="5193563"/>
                </a:lnTo>
                <a:lnTo>
                  <a:pt x="353314" y="5546864"/>
                </a:lnTo>
                <a:lnTo>
                  <a:pt x="355066" y="5546864"/>
                </a:lnTo>
                <a:lnTo>
                  <a:pt x="429488" y="5546864"/>
                </a:lnTo>
                <a:lnTo>
                  <a:pt x="431253" y="5546864"/>
                </a:lnTo>
                <a:close/>
              </a:path>
              <a:path w="658495" h="5547359">
                <a:moveTo>
                  <a:pt x="647153" y="5546864"/>
                </a:moveTo>
                <a:lnTo>
                  <a:pt x="0" y="4899711"/>
                </a:lnTo>
                <a:lnTo>
                  <a:pt x="0" y="4901476"/>
                </a:lnTo>
                <a:lnTo>
                  <a:pt x="0" y="4975898"/>
                </a:lnTo>
                <a:lnTo>
                  <a:pt x="0" y="4977650"/>
                </a:lnTo>
                <a:lnTo>
                  <a:pt x="569214" y="5546864"/>
                </a:lnTo>
                <a:lnTo>
                  <a:pt x="570979" y="5546864"/>
                </a:lnTo>
                <a:lnTo>
                  <a:pt x="645388" y="5546864"/>
                </a:lnTo>
                <a:lnTo>
                  <a:pt x="647153" y="5546864"/>
                </a:lnTo>
                <a:close/>
              </a:path>
              <a:path w="658495" h="5547359">
                <a:moveTo>
                  <a:pt x="657999" y="5341823"/>
                </a:moveTo>
                <a:lnTo>
                  <a:pt x="0" y="4683811"/>
                </a:lnTo>
                <a:lnTo>
                  <a:pt x="0" y="4685576"/>
                </a:lnTo>
                <a:lnTo>
                  <a:pt x="0" y="4759998"/>
                </a:lnTo>
                <a:lnTo>
                  <a:pt x="0" y="4761750"/>
                </a:lnTo>
                <a:lnTo>
                  <a:pt x="657999" y="5419750"/>
                </a:lnTo>
                <a:lnTo>
                  <a:pt x="657999" y="5417998"/>
                </a:lnTo>
                <a:lnTo>
                  <a:pt x="657999" y="5343576"/>
                </a:lnTo>
                <a:lnTo>
                  <a:pt x="657999" y="5341823"/>
                </a:lnTo>
                <a:close/>
              </a:path>
              <a:path w="658495" h="5547359">
                <a:moveTo>
                  <a:pt x="657999" y="5125923"/>
                </a:moveTo>
                <a:lnTo>
                  <a:pt x="0" y="4467911"/>
                </a:lnTo>
                <a:lnTo>
                  <a:pt x="0" y="4469676"/>
                </a:lnTo>
                <a:lnTo>
                  <a:pt x="0" y="4544098"/>
                </a:lnTo>
                <a:lnTo>
                  <a:pt x="0" y="4545850"/>
                </a:lnTo>
                <a:lnTo>
                  <a:pt x="657999" y="5203850"/>
                </a:lnTo>
                <a:lnTo>
                  <a:pt x="657999" y="5202098"/>
                </a:lnTo>
                <a:lnTo>
                  <a:pt x="657999" y="5127676"/>
                </a:lnTo>
                <a:lnTo>
                  <a:pt x="657999" y="5125923"/>
                </a:lnTo>
                <a:close/>
              </a:path>
              <a:path w="658495" h="5547359">
                <a:moveTo>
                  <a:pt x="657999" y="4910023"/>
                </a:moveTo>
                <a:lnTo>
                  <a:pt x="0" y="4252023"/>
                </a:lnTo>
                <a:lnTo>
                  <a:pt x="0" y="4253776"/>
                </a:lnTo>
                <a:lnTo>
                  <a:pt x="0" y="4328198"/>
                </a:lnTo>
                <a:lnTo>
                  <a:pt x="0" y="4329950"/>
                </a:lnTo>
                <a:lnTo>
                  <a:pt x="657999" y="4987950"/>
                </a:lnTo>
                <a:lnTo>
                  <a:pt x="657999" y="4986198"/>
                </a:lnTo>
                <a:lnTo>
                  <a:pt x="657999" y="4911776"/>
                </a:lnTo>
                <a:lnTo>
                  <a:pt x="657999" y="4910023"/>
                </a:lnTo>
                <a:close/>
              </a:path>
              <a:path w="658495" h="5547359">
                <a:moveTo>
                  <a:pt x="657999" y="4694110"/>
                </a:moveTo>
                <a:lnTo>
                  <a:pt x="0" y="4036110"/>
                </a:lnTo>
                <a:lnTo>
                  <a:pt x="0" y="4037876"/>
                </a:lnTo>
                <a:lnTo>
                  <a:pt x="0" y="4112285"/>
                </a:lnTo>
                <a:lnTo>
                  <a:pt x="0" y="4114063"/>
                </a:lnTo>
                <a:lnTo>
                  <a:pt x="657999" y="4772063"/>
                </a:lnTo>
                <a:lnTo>
                  <a:pt x="657999" y="4770285"/>
                </a:lnTo>
                <a:lnTo>
                  <a:pt x="657999" y="4695876"/>
                </a:lnTo>
                <a:lnTo>
                  <a:pt x="657999" y="4694110"/>
                </a:lnTo>
                <a:close/>
              </a:path>
              <a:path w="658495" h="5547359">
                <a:moveTo>
                  <a:pt x="657999" y="4478210"/>
                </a:moveTo>
                <a:lnTo>
                  <a:pt x="0" y="3820210"/>
                </a:lnTo>
                <a:lnTo>
                  <a:pt x="0" y="3896385"/>
                </a:lnTo>
                <a:lnTo>
                  <a:pt x="657999" y="4554385"/>
                </a:lnTo>
                <a:lnTo>
                  <a:pt x="657999" y="4478210"/>
                </a:lnTo>
                <a:close/>
              </a:path>
              <a:path w="658495" h="5547359">
                <a:moveTo>
                  <a:pt x="657999" y="4260558"/>
                </a:moveTo>
                <a:lnTo>
                  <a:pt x="0" y="3602558"/>
                </a:lnTo>
                <a:lnTo>
                  <a:pt x="0" y="3678732"/>
                </a:lnTo>
                <a:lnTo>
                  <a:pt x="657999" y="4336732"/>
                </a:lnTo>
                <a:lnTo>
                  <a:pt x="657999" y="4260558"/>
                </a:lnTo>
                <a:close/>
              </a:path>
              <a:path w="658495" h="5547359">
                <a:moveTo>
                  <a:pt x="657999" y="4042892"/>
                </a:moveTo>
                <a:lnTo>
                  <a:pt x="0" y="3384880"/>
                </a:lnTo>
                <a:lnTo>
                  <a:pt x="0" y="3461067"/>
                </a:lnTo>
                <a:lnTo>
                  <a:pt x="657999" y="4119067"/>
                </a:lnTo>
                <a:lnTo>
                  <a:pt x="657999" y="4042892"/>
                </a:lnTo>
                <a:close/>
              </a:path>
              <a:path w="658495" h="5547359">
                <a:moveTo>
                  <a:pt x="657999" y="3825214"/>
                </a:moveTo>
                <a:lnTo>
                  <a:pt x="0" y="3167215"/>
                </a:lnTo>
                <a:lnTo>
                  <a:pt x="0" y="3243402"/>
                </a:lnTo>
                <a:lnTo>
                  <a:pt x="657999" y="3901402"/>
                </a:lnTo>
                <a:lnTo>
                  <a:pt x="657999" y="3825214"/>
                </a:lnTo>
                <a:close/>
              </a:path>
              <a:path w="658495" h="5547359">
                <a:moveTo>
                  <a:pt x="657999" y="3607562"/>
                </a:moveTo>
                <a:lnTo>
                  <a:pt x="0" y="2949562"/>
                </a:lnTo>
                <a:lnTo>
                  <a:pt x="0" y="3025737"/>
                </a:lnTo>
                <a:lnTo>
                  <a:pt x="657999" y="3683736"/>
                </a:lnTo>
                <a:lnTo>
                  <a:pt x="657999" y="3607562"/>
                </a:lnTo>
                <a:close/>
              </a:path>
              <a:path w="658495" h="5547359">
                <a:moveTo>
                  <a:pt x="657999" y="3389896"/>
                </a:moveTo>
                <a:lnTo>
                  <a:pt x="0" y="2731897"/>
                </a:lnTo>
                <a:lnTo>
                  <a:pt x="0" y="2808071"/>
                </a:lnTo>
                <a:lnTo>
                  <a:pt x="657999" y="3466071"/>
                </a:lnTo>
                <a:lnTo>
                  <a:pt x="657999" y="3389896"/>
                </a:lnTo>
                <a:close/>
              </a:path>
              <a:path w="658495" h="5547359">
                <a:moveTo>
                  <a:pt x="657999" y="3172231"/>
                </a:moveTo>
                <a:lnTo>
                  <a:pt x="0" y="2514219"/>
                </a:lnTo>
                <a:lnTo>
                  <a:pt x="0" y="2590406"/>
                </a:lnTo>
                <a:lnTo>
                  <a:pt x="657999" y="3248406"/>
                </a:lnTo>
                <a:lnTo>
                  <a:pt x="657999" y="3172231"/>
                </a:lnTo>
                <a:close/>
              </a:path>
              <a:path w="658495" h="5547359">
                <a:moveTo>
                  <a:pt x="657999" y="2954578"/>
                </a:moveTo>
                <a:lnTo>
                  <a:pt x="0" y="2296566"/>
                </a:lnTo>
                <a:lnTo>
                  <a:pt x="0" y="2372753"/>
                </a:lnTo>
                <a:lnTo>
                  <a:pt x="657999" y="3030753"/>
                </a:lnTo>
                <a:lnTo>
                  <a:pt x="657999" y="2954578"/>
                </a:lnTo>
                <a:close/>
              </a:path>
              <a:path w="658495" h="5547359">
                <a:moveTo>
                  <a:pt x="657999" y="2736900"/>
                </a:moveTo>
                <a:lnTo>
                  <a:pt x="0" y="2078901"/>
                </a:lnTo>
                <a:lnTo>
                  <a:pt x="0" y="2155088"/>
                </a:lnTo>
                <a:lnTo>
                  <a:pt x="657999" y="2813088"/>
                </a:lnTo>
                <a:lnTo>
                  <a:pt x="657999" y="2736900"/>
                </a:lnTo>
                <a:close/>
              </a:path>
              <a:path w="658495" h="5547359">
                <a:moveTo>
                  <a:pt x="657999" y="2519235"/>
                </a:moveTo>
                <a:lnTo>
                  <a:pt x="0" y="1861235"/>
                </a:lnTo>
                <a:lnTo>
                  <a:pt x="0" y="1937410"/>
                </a:lnTo>
                <a:lnTo>
                  <a:pt x="657999" y="2595410"/>
                </a:lnTo>
                <a:lnTo>
                  <a:pt x="657999" y="2519235"/>
                </a:lnTo>
                <a:close/>
              </a:path>
              <a:path w="658495" h="5547359">
                <a:moveTo>
                  <a:pt x="657999" y="2301583"/>
                </a:moveTo>
                <a:lnTo>
                  <a:pt x="0" y="1643570"/>
                </a:lnTo>
                <a:lnTo>
                  <a:pt x="0" y="1719757"/>
                </a:lnTo>
                <a:lnTo>
                  <a:pt x="657999" y="2377757"/>
                </a:lnTo>
                <a:lnTo>
                  <a:pt x="657999" y="2301583"/>
                </a:lnTo>
                <a:close/>
              </a:path>
              <a:path w="658495" h="5547359">
                <a:moveTo>
                  <a:pt x="657999" y="2083917"/>
                </a:moveTo>
                <a:lnTo>
                  <a:pt x="0" y="1425905"/>
                </a:lnTo>
                <a:lnTo>
                  <a:pt x="0" y="1502092"/>
                </a:lnTo>
                <a:lnTo>
                  <a:pt x="657999" y="2160092"/>
                </a:lnTo>
                <a:lnTo>
                  <a:pt x="657999" y="2083917"/>
                </a:lnTo>
                <a:close/>
              </a:path>
              <a:path w="658495" h="5547359">
                <a:moveTo>
                  <a:pt x="657999" y="1866239"/>
                </a:moveTo>
                <a:lnTo>
                  <a:pt x="0" y="1208239"/>
                </a:lnTo>
                <a:lnTo>
                  <a:pt x="0" y="1284427"/>
                </a:lnTo>
                <a:lnTo>
                  <a:pt x="657999" y="1942426"/>
                </a:lnTo>
                <a:lnTo>
                  <a:pt x="657999" y="1866239"/>
                </a:lnTo>
                <a:close/>
              </a:path>
              <a:path w="658495" h="5547359">
                <a:moveTo>
                  <a:pt x="657999" y="1648587"/>
                </a:moveTo>
                <a:lnTo>
                  <a:pt x="0" y="990587"/>
                </a:lnTo>
                <a:lnTo>
                  <a:pt x="0" y="1066761"/>
                </a:lnTo>
                <a:lnTo>
                  <a:pt x="657999" y="1724761"/>
                </a:lnTo>
                <a:lnTo>
                  <a:pt x="657999" y="1648587"/>
                </a:lnTo>
                <a:close/>
              </a:path>
              <a:path w="658495" h="5547359">
                <a:moveTo>
                  <a:pt x="657999" y="1430921"/>
                </a:moveTo>
                <a:lnTo>
                  <a:pt x="0" y="772922"/>
                </a:lnTo>
                <a:lnTo>
                  <a:pt x="0" y="849096"/>
                </a:lnTo>
                <a:lnTo>
                  <a:pt x="657999" y="1507096"/>
                </a:lnTo>
                <a:lnTo>
                  <a:pt x="657999" y="1430921"/>
                </a:lnTo>
                <a:close/>
              </a:path>
              <a:path w="658495" h="5547359">
                <a:moveTo>
                  <a:pt x="657999" y="1213256"/>
                </a:moveTo>
                <a:lnTo>
                  <a:pt x="0" y="555244"/>
                </a:lnTo>
                <a:lnTo>
                  <a:pt x="0" y="631431"/>
                </a:lnTo>
                <a:lnTo>
                  <a:pt x="657999" y="1289431"/>
                </a:lnTo>
                <a:lnTo>
                  <a:pt x="657999" y="1213256"/>
                </a:lnTo>
                <a:close/>
              </a:path>
              <a:path w="658495" h="5547359">
                <a:moveTo>
                  <a:pt x="657999" y="995578"/>
                </a:moveTo>
                <a:lnTo>
                  <a:pt x="0" y="337578"/>
                </a:lnTo>
                <a:lnTo>
                  <a:pt x="0" y="413766"/>
                </a:lnTo>
                <a:lnTo>
                  <a:pt x="657999" y="1071765"/>
                </a:lnTo>
                <a:lnTo>
                  <a:pt x="657999" y="995578"/>
                </a:lnTo>
                <a:close/>
              </a:path>
              <a:path w="658495" h="5547359">
                <a:moveTo>
                  <a:pt x="657999" y="777925"/>
                </a:moveTo>
                <a:lnTo>
                  <a:pt x="0" y="119926"/>
                </a:lnTo>
                <a:lnTo>
                  <a:pt x="0" y="196113"/>
                </a:lnTo>
                <a:lnTo>
                  <a:pt x="657999" y="854113"/>
                </a:lnTo>
                <a:lnTo>
                  <a:pt x="657999" y="777925"/>
                </a:lnTo>
                <a:close/>
              </a:path>
              <a:path w="658495" h="5547359">
                <a:moveTo>
                  <a:pt x="657999" y="560247"/>
                </a:moveTo>
                <a:lnTo>
                  <a:pt x="97751" y="0"/>
                </a:lnTo>
                <a:lnTo>
                  <a:pt x="21564" y="0"/>
                </a:lnTo>
                <a:lnTo>
                  <a:pt x="657999" y="636435"/>
                </a:lnTo>
                <a:lnTo>
                  <a:pt x="657999" y="560247"/>
                </a:lnTo>
                <a:close/>
              </a:path>
              <a:path w="658495" h="5547359">
                <a:moveTo>
                  <a:pt x="657999" y="342595"/>
                </a:moveTo>
                <a:lnTo>
                  <a:pt x="315404" y="0"/>
                </a:lnTo>
                <a:lnTo>
                  <a:pt x="239229" y="0"/>
                </a:lnTo>
                <a:lnTo>
                  <a:pt x="657999" y="418769"/>
                </a:lnTo>
                <a:lnTo>
                  <a:pt x="657999" y="342595"/>
                </a:lnTo>
                <a:close/>
              </a:path>
              <a:path w="658495" h="5547359">
                <a:moveTo>
                  <a:pt x="657999" y="124929"/>
                </a:moveTo>
                <a:lnTo>
                  <a:pt x="533069" y="0"/>
                </a:lnTo>
                <a:lnTo>
                  <a:pt x="456882" y="0"/>
                </a:lnTo>
                <a:lnTo>
                  <a:pt x="657999" y="201104"/>
                </a:lnTo>
                <a:lnTo>
                  <a:pt x="657999" y="124929"/>
                </a:lnTo>
                <a:close/>
              </a:path>
            </a:pathLst>
          </a:custGeom>
          <a:solidFill>
            <a:srgbClr val="ECEBEB"/>
          </a:solidFill>
        </p:spPr>
        <p:txBody>
          <a:bodyPr wrap="square" lIns="0" tIns="0" rIns="0" bIns="0" rtlCol="0"/>
          <a:lstStyle/>
          <a:p>
            <a:endParaRPr/>
          </a:p>
        </p:txBody>
      </p:sp>
      <p:grpSp>
        <p:nvGrpSpPr>
          <p:cNvPr id="7" name="object 3">
            <a:extLst>
              <a:ext uri="{FF2B5EF4-FFF2-40B4-BE49-F238E27FC236}">
                <a16:creationId xmlns:a16="http://schemas.microsoft.com/office/drawing/2014/main" id="{5F0F9FEC-EB76-6F86-A3A5-5515E3EFDE89}"/>
              </a:ext>
            </a:extLst>
          </p:cNvPr>
          <p:cNvGrpSpPr/>
          <p:nvPr userDrawn="1"/>
        </p:nvGrpSpPr>
        <p:grpSpPr>
          <a:xfrm>
            <a:off x="10226527" y="4356"/>
            <a:ext cx="1963420" cy="1310005"/>
            <a:chOff x="10226527" y="4356"/>
            <a:chExt cx="1963420" cy="1310005"/>
          </a:xfrm>
        </p:grpSpPr>
        <p:sp>
          <p:nvSpPr>
            <p:cNvPr id="8" name="object 4">
              <a:extLst>
                <a:ext uri="{FF2B5EF4-FFF2-40B4-BE49-F238E27FC236}">
                  <a16:creationId xmlns:a16="http://schemas.microsoft.com/office/drawing/2014/main" id="{FE2F8714-D35E-CC42-0386-9E2EC442F2A0}"/>
                </a:ext>
              </a:extLst>
            </p:cNvPr>
            <p:cNvSpPr/>
            <p:nvPr/>
          </p:nvSpPr>
          <p:spPr>
            <a:xfrm>
              <a:off x="10879620" y="4356"/>
              <a:ext cx="655320" cy="655320"/>
            </a:xfrm>
            <a:custGeom>
              <a:avLst/>
              <a:gdLst/>
              <a:ahLst/>
              <a:cxnLst/>
              <a:rect l="l" t="t" r="r" b="b"/>
              <a:pathLst>
                <a:path w="655320" h="655320">
                  <a:moveTo>
                    <a:pt x="654989" y="0"/>
                  </a:moveTo>
                  <a:lnTo>
                    <a:pt x="0" y="0"/>
                  </a:lnTo>
                  <a:lnTo>
                    <a:pt x="0" y="654989"/>
                  </a:lnTo>
                  <a:lnTo>
                    <a:pt x="654989" y="654989"/>
                  </a:lnTo>
                  <a:lnTo>
                    <a:pt x="654989" y="0"/>
                  </a:lnTo>
                  <a:close/>
                </a:path>
              </a:pathLst>
            </a:custGeom>
            <a:solidFill>
              <a:srgbClr val="2C7470"/>
            </a:solidFill>
          </p:spPr>
          <p:txBody>
            <a:bodyPr wrap="square" lIns="0" tIns="0" rIns="0" bIns="0" rtlCol="0"/>
            <a:lstStyle/>
            <a:p>
              <a:endParaRPr/>
            </a:p>
          </p:txBody>
        </p:sp>
        <p:sp>
          <p:nvSpPr>
            <p:cNvPr id="9" name="object 5">
              <a:extLst>
                <a:ext uri="{FF2B5EF4-FFF2-40B4-BE49-F238E27FC236}">
                  <a16:creationId xmlns:a16="http://schemas.microsoft.com/office/drawing/2014/main" id="{D4F62FC4-DB52-EB92-FBD8-4DB9D18EAD95}"/>
                </a:ext>
              </a:extLst>
            </p:cNvPr>
            <p:cNvSpPr/>
            <p:nvPr/>
          </p:nvSpPr>
          <p:spPr>
            <a:xfrm>
              <a:off x="11534609" y="658939"/>
              <a:ext cx="655320" cy="655320"/>
            </a:xfrm>
            <a:custGeom>
              <a:avLst/>
              <a:gdLst/>
              <a:ahLst/>
              <a:cxnLst/>
              <a:rect l="l" t="t" r="r" b="b"/>
              <a:pathLst>
                <a:path w="655320" h="655319">
                  <a:moveTo>
                    <a:pt x="654989" y="0"/>
                  </a:moveTo>
                  <a:lnTo>
                    <a:pt x="0" y="0"/>
                  </a:lnTo>
                  <a:lnTo>
                    <a:pt x="0" y="654989"/>
                  </a:lnTo>
                  <a:lnTo>
                    <a:pt x="654989" y="654989"/>
                  </a:lnTo>
                  <a:lnTo>
                    <a:pt x="654989" y="0"/>
                  </a:lnTo>
                  <a:close/>
                </a:path>
              </a:pathLst>
            </a:custGeom>
            <a:solidFill>
              <a:srgbClr val="6BB188"/>
            </a:solidFill>
          </p:spPr>
          <p:txBody>
            <a:bodyPr wrap="square" lIns="0" tIns="0" rIns="0" bIns="0" rtlCol="0"/>
            <a:lstStyle/>
            <a:p>
              <a:endParaRPr/>
            </a:p>
          </p:txBody>
        </p:sp>
        <p:sp>
          <p:nvSpPr>
            <p:cNvPr id="10" name="object 6">
              <a:extLst>
                <a:ext uri="{FF2B5EF4-FFF2-40B4-BE49-F238E27FC236}">
                  <a16:creationId xmlns:a16="http://schemas.microsoft.com/office/drawing/2014/main" id="{ECFE1777-D564-EBE0-B8BD-13B0EAD3B06E}"/>
                </a:ext>
              </a:extLst>
            </p:cNvPr>
            <p:cNvSpPr/>
            <p:nvPr/>
          </p:nvSpPr>
          <p:spPr>
            <a:xfrm>
              <a:off x="11534621" y="4363"/>
              <a:ext cx="654685" cy="654685"/>
            </a:xfrm>
            <a:custGeom>
              <a:avLst/>
              <a:gdLst/>
              <a:ahLst/>
              <a:cxnLst/>
              <a:rect l="l" t="t" r="r" b="b"/>
              <a:pathLst>
                <a:path w="654684" h="654685">
                  <a:moveTo>
                    <a:pt x="0" y="0"/>
                  </a:moveTo>
                  <a:lnTo>
                    <a:pt x="0" y="654570"/>
                  </a:lnTo>
                  <a:lnTo>
                    <a:pt x="654570" y="654570"/>
                  </a:lnTo>
                  <a:lnTo>
                    <a:pt x="652775" y="605718"/>
                  </a:lnTo>
                  <a:lnTo>
                    <a:pt x="647473" y="557841"/>
                  </a:lnTo>
                  <a:lnTo>
                    <a:pt x="638792" y="511065"/>
                  </a:lnTo>
                  <a:lnTo>
                    <a:pt x="626857" y="465518"/>
                  </a:lnTo>
                  <a:lnTo>
                    <a:pt x="611796" y="421326"/>
                  </a:lnTo>
                  <a:lnTo>
                    <a:pt x="593734" y="378616"/>
                  </a:lnTo>
                  <a:lnTo>
                    <a:pt x="572799" y="337514"/>
                  </a:lnTo>
                  <a:lnTo>
                    <a:pt x="549117" y="298146"/>
                  </a:lnTo>
                  <a:lnTo>
                    <a:pt x="522814" y="260639"/>
                  </a:lnTo>
                  <a:lnTo>
                    <a:pt x="494018" y="225120"/>
                  </a:lnTo>
                  <a:lnTo>
                    <a:pt x="462854" y="191716"/>
                  </a:lnTo>
                  <a:lnTo>
                    <a:pt x="429450" y="160552"/>
                  </a:lnTo>
                  <a:lnTo>
                    <a:pt x="393931" y="131755"/>
                  </a:lnTo>
                  <a:lnTo>
                    <a:pt x="356424" y="105453"/>
                  </a:lnTo>
                  <a:lnTo>
                    <a:pt x="317056" y="81771"/>
                  </a:lnTo>
                  <a:lnTo>
                    <a:pt x="275954" y="60836"/>
                  </a:lnTo>
                  <a:lnTo>
                    <a:pt x="233243" y="42774"/>
                  </a:lnTo>
                  <a:lnTo>
                    <a:pt x="189051" y="27713"/>
                  </a:lnTo>
                  <a:lnTo>
                    <a:pt x="143504" y="15778"/>
                  </a:lnTo>
                  <a:lnTo>
                    <a:pt x="96729" y="7097"/>
                  </a:lnTo>
                  <a:lnTo>
                    <a:pt x="48852" y="1795"/>
                  </a:lnTo>
                  <a:lnTo>
                    <a:pt x="0" y="0"/>
                  </a:lnTo>
                  <a:close/>
                </a:path>
              </a:pathLst>
            </a:custGeom>
            <a:solidFill>
              <a:srgbClr val="003399"/>
            </a:solidFill>
          </p:spPr>
          <p:txBody>
            <a:bodyPr wrap="square" lIns="0" tIns="0" rIns="0" bIns="0" rtlCol="0"/>
            <a:lstStyle/>
            <a:p>
              <a:endParaRPr/>
            </a:p>
          </p:txBody>
        </p:sp>
        <p:sp>
          <p:nvSpPr>
            <p:cNvPr id="11" name="object 7">
              <a:extLst>
                <a:ext uri="{FF2B5EF4-FFF2-40B4-BE49-F238E27FC236}">
                  <a16:creationId xmlns:a16="http://schemas.microsoft.com/office/drawing/2014/main" id="{7222ACF4-4339-F646-1093-9A14936D7D38}"/>
                </a:ext>
              </a:extLst>
            </p:cNvPr>
            <p:cNvSpPr/>
            <p:nvPr/>
          </p:nvSpPr>
          <p:spPr>
            <a:xfrm>
              <a:off x="10226527" y="4357"/>
              <a:ext cx="654685" cy="654685"/>
            </a:xfrm>
            <a:custGeom>
              <a:avLst/>
              <a:gdLst/>
              <a:ahLst/>
              <a:cxnLst/>
              <a:rect l="l" t="t" r="r" b="b"/>
              <a:pathLst>
                <a:path w="654684" h="654685">
                  <a:moveTo>
                    <a:pt x="654570" y="0"/>
                  </a:moveTo>
                  <a:lnTo>
                    <a:pt x="0" y="0"/>
                  </a:lnTo>
                  <a:lnTo>
                    <a:pt x="1795" y="48852"/>
                  </a:lnTo>
                  <a:lnTo>
                    <a:pt x="7097" y="96729"/>
                  </a:lnTo>
                  <a:lnTo>
                    <a:pt x="15778" y="143504"/>
                  </a:lnTo>
                  <a:lnTo>
                    <a:pt x="27713" y="189051"/>
                  </a:lnTo>
                  <a:lnTo>
                    <a:pt x="42774" y="233243"/>
                  </a:lnTo>
                  <a:lnTo>
                    <a:pt x="60836" y="275954"/>
                  </a:lnTo>
                  <a:lnTo>
                    <a:pt x="81771" y="317056"/>
                  </a:lnTo>
                  <a:lnTo>
                    <a:pt x="105453" y="356424"/>
                  </a:lnTo>
                  <a:lnTo>
                    <a:pt x="131755" y="393931"/>
                  </a:lnTo>
                  <a:lnTo>
                    <a:pt x="160552" y="429450"/>
                  </a:lnTo>
                  <a:lnTo>
                    <a:pt x="191716" y="462854"/>
                  </a:lnTo>
                  <a:lnTo>
                    <a:pt x="225120" y="494018"/>
                  </a:lnTo>
                  <a:lnTo>
                    <a:pt x="260639" y="522814"/>
                  </a:lnTo>
                  <a:lnTo>
                    <a:pt x="298146" y="549117"/>
                  </a:lnTo>
                  <a:lnTo>
                    <a:pt x="337514" y="572799"/>
                  </a:lnTo>
                  <a:lnTo>
                    <a:pt x="378616" y="593734"/>
                  </a:lnTo>
                  <a:lnTo>
                    <a:pt x="421326" y="611796"/>
                  </a:lnTo>
                  <a:lnTo>
                    <a:pt x="465518" y="626857"/>
                  </a:lnTo>
                  <a:lnTo>
                    <a:pt x="511065" y="638792"/>
                  </a:lnTo>
                  <a:lnTo>
                    <a:pt x="557841" y="647473"/>
                  </a:lnTo>
                  <a:lnTo>
                    <a:pt x="605718" y="652775"/>
                  </a:lnTo>
                  <a:lnTo>
                    <a:pt x="654570" y="654570"/>
                  </a:lnTo>
                  <a:lnTo>
                    <a:pt x="654570" y="0"/>
                  </a:lnTo>
                  <a:close/>
                </a:path>
              </a:pathLst>
            </a:custGeom>
            <a:solidFill>
              <a:srgbClr val="ECEBEB"/>
            </a:solidFill>
          </p:spPr>
          <p:txBody>
            <a:bodyPr wrap="square" lIns="0" tIns="0" rIns="0" bIns="0" rtlCol="0"/>
            <a:lstStyle/>
            <a:p>
              <a:endParaRPr/>
            </a:p>
          </p:txBody>
        </p:sp>
      </p:grpSp>
      <p:sp>
        <p:nvSpPr>
          <p:cNvPr id="12" name="object 9">
            <a:extLst>
              <a:ext uri="{FF2B5EF4-FFF2-40B4-BE49-F238E27FC236}">
                <a16:creationId xmlns:a16="http://schemas.microsoft.com/office/drawing/2014/main" id="{770D15C2-5D7B-ED43-C065-94F2462C71C1}"/>
              </a:ext>
            </a:extLst>
          </p:cNvPr>
          <p:cNvSpPr/>
          <p:nvPr userDrawn="1"/>
        </p:nvSpPr>
        <p:spPr>
          <a:xfrm>
            <a:off x="11023879" y="130606"/>
            <a:ext cx="367030" cy="381635"/>
          </a:xfrm>
          <a:custGeom>
            <a:avLst/>
            <a:gdLst/>
            <a:ahLst/>
            <a:cxnLst/>
            <a:rect l="l" t="t" r="r" b="b"/>
            <a:pathLst>
              <a:path w="367029" h="381634">
                <a:moveTo>
                  <a:pt x="244995" y="381127"/>
                </a:moveTo>
                <a:lnTo>
                  <a:pt x="225513" y="347370"/>
                </a:lnTo>
                <a:lnTo>
                  <a:pt x="219290" y="347687"/>
                </a:lnTo>
                <a:lnTo>
                  <a:pt x="199021" y="347687"/>
                </a:lnTo>
                <a:lnTo>
                  <a:pt x="218325" y="381127"/>
                </a:lnTo>
                <a:lnTo>
                  <a:pt x="244995" y="381127"/>
                </a:lnTo>
                <a:close/>
              </a:path>
              <a:path w="367029" h="381634">
                <a:moveTo>
                  <a:pt x="366471" y="59524"/>
                </a:moveTo>
                <a:lnTo>
                  <a:pt x="330428" y="41313"/>
                </a:lnTo>
                <a:lnTo>
                  <a:pt x="322440" y="29032"/>
                </a:lnTo>
                <a:lnTo>
                  <a:pt x="306959" y="11480"/>
                </a:lnTo>
                <a:lnTo>
                  <a:pt x="303949" y="10020"/>
                </a:lnTo>
                <a:lnTo>
                  <a:pt x="303949" y="33655"/>
                </a:lnTo>
                <a:lnTo>
                  <a:pt x="303936" y="44411"/>
                </a:lnTo>
                <a:lnTo>
                  <a:pt x="299580" y="48768"/>
                </a:lnTo>
                <a:lnTo>
                  <a:pt x="288836" y="48768"/>
                </a:lnTo>
                <a:lnTo>
                  <a:pt x="284467" y="44411"/>
                </a:lnTo>
                <a:lnTo>
                  <a:pt x="284467" y="33655"/>
                </a:lnTo>
                <a:lnTo>
                  <a:pt x="288836" y="29298"/>
                </a:lnTo>
                <a:lnTo>
                  <a:pt x="299580" y="29298"/>
                </a:lnTo>
                <a:lnTo>
                  <a:pt x="303949" y="33655"/>
                </a:lnTo>
                <a:lnTo>
                  <a:pt x="303949" y="10020"/>
                </a:lnTo>
                <a:lnTo>
                  <a:pt x="286651" y="1574"/>
                </a:lnTo>
                <a:lnTo>
                  <a:pt x="264109" y="0"/>
                </a:lnTo>
                <a:lnTo>
                  <a:pt x="241935" y="7467"/>
                </a:lnTo>
                <a:lnTo>
                  <a:pt x="224383" y="22948"/>
                </a:lnTo>
                <a:lnTo>
                  <a:pt x="214477" y="43243"/>
                </a:lnTo>
                <a:lnTo>
                  <a:pt x="212902" y="65786"/>
                </a:lnTo>
                <a:lnTo>
                  <a:pt x="220370" y="87972"/>
                </a:lnTo>
                <a:lnTo>
                  <a:pt x="244957" y="130594"/>
                </a:lnTo>
                <a:lnTo>
                  <a:pt x="246888" y="134048"/>
                </a:lnTo>
                <a:lnTo>
                  <a:pt x="247992" y="138023"/>
                </a:lnTo>
                <a:lnTo>
                  <a:pt x="247992" y="142252"/>
                </a:lnTo>
                <a:lnTo>
                  <a:pt x="246100" y="151574"/>
                </a:lnTo>
                <a:lnTo>
                  <a:pt x="240969" y="159194"/>
                </a:lnTo>
                <a:lnTo>
                  <a:pt x="233349" y="164325"/>
                </a:lnTo>
                <a:lnTo>
                  <a:pt x="224040" y="166204"/>
                </a:lnTo>
                <a:lnTo>
                  <a:pt x="67183" y="166204"/>
                </a:lnTo>
                <a:lnTo>
                  <a:pt x="75006" y="205016"/>
                </a:lnTo>
                <a:lnTo>
                  <a:pt x="96380" y="236702"/>
                </a:lnTo>
                <a:lnTo>
                  <a:pt x="128066" y="258076"/>
                </a:lnTo>
                <a:lnTo>
                  <a:pt x="166890" y="265912"/>
                </a:lnTo>
                <a:lnTo>
                  <a:pt x="216763" y="265912"/>
                </a:lnTo>
                <a:lnTo>
                  <a:pt x="216763" y="279069"/>
                </a:lnTo>
                <a:lnTo>
                  <a:pt x="166890" y="279069"/>
                </a:lnTo>
                <a:lnTo>
                  <a:pt x="129197" y="272630"/>
                </a:lnTo>
                <a:lnTo>
                  <a:pt x="96926" y="254774"/>
                </a:lnTo>
                <a:lnTo>
                  <a:pt x="72250" y="227723"/>
                </a:lnTo>
                <a:lnTo>
                  <a:pt x="57404" y="193687"/>
                </a:lnTo>
                <a:lnTo>
                  <a:pt x="0" y="193687"/>
                </a:lnTo>
                <a:lnTo>
                  <a:pt x="14325" y="239268"/>
                </a:lnTo>
                <a:lnTo>
                  <a:pt x="40208" y="278244"/>
                </a:lnTo>
                <a:lnTo>
                  <a:pt x="75603" y="308610"/>
                </a:lnTo>
                <a:lnTo>
                  <a:pt x="118503" y="328307"/>
                </a:lnTo>
                <a:lnTo>
                  <a:pt x="135940" y="330847"/>
                </a:lnTo>
                <a:lnTo>
                  <a:pt x="164973" y="381114"/>
                </a:lnTo>
                <a:lnTo>
                  <a:pt x="191655" y="381114"/>
                </a:lnTo>
                <a:lnTo>
                  <a:pt x="165061" y="335076"/>
                </a:lnTo>
                <a:lnTo>
                  <a:pt x="166878" y="335330"/>
                </a:lnTo>
                <a:lnTo>
                  <a:pt x="216141" y="335330"/>
                </a:lnTo>
                <a:lnTo>
                  <a:pt x="265010" y="325462"/>
                </a:lnTo>
                <a:lnTo>
                  <a:pt x="304927" y="298551"/>
                </a:lnTo>
                <a:lnTo>
                  <a:pt x="318058" y="279069"/>
                </a:lnTo>
                <a:lnTo>
                  <a:pt x="331838" y="258635"/>
                </a:lnTo>
                <a:lnTo>
                  <a:pt x="341706" y="209765"/>
                </a:lnTo>
                <a:lnTo>
                  <a:pt x="340614" y="193167"/>
                </a:lnTo>
                <a:lnTo>
                  <a:pt x="337439" y="177241"/>
                </a:lnTo>
                <a:lnTo>
                  <a:pt x="332333" y="162102"/>
                </a:lnTo>
                <a:lnTo>
                  <a:pt x="325412" y="147891"/>
                </a:lnTo>
                <a:lnTo>
                  <a:pt x="284467" y="76949"/>
                </a:lnTo>
                <a:lnTo>
                  <a:pt x="366471" y="76949"/>
                </a:lnTo>
                <a:lnTo>
                  <a:pt x="366471" y="59524"/>
                </a:lnTo>
                <a:close/>
              </a:path>
            </a:pathLst>
          </a:custGeom>
          <a:solidFill>
            <a:srgbClr val="FFFFFF"/>
          </a:solidFill>
        </p:spPr>
        <p:txBody>
          <a:bodyPr wrap="square" lIns="0" tIns="0" rIns="0" bIns="0" rtlCol="0"/>
          <a:lstStyle/>
          <a:p>
            <a:endParaRPr/>
          </a:p>
        </p:txBody>
      </p:sp>
      <p:sp>
        <p:nvSpPr>
          <p:cNvPr id="16" name="Forma libre: forma 15">
            <a:extLst>
              <a:ext uri="{FF2B5EF4-FFF2-40B4-BE49-F238E27FC236}">
                <a16:creationId xmlns:a16="http://schemas.microsoft.com/office/drawing/2014/main" id="{A0DB4210-24CF-4232-84AE-AC0BFE3012A2}"/>
              </a:ext>
            </a:extLst>
          </p:cNvPr>
          <p:cNvSpPr/>
          <p:nvPr userDrawn="1"/>
        </p:nvSpPr>
        <p:spPr>
          <a:xfrm>
            <a:off x="0"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17" name="Marcador de texto 12">
            <a:extLst>
              <a:ext uri="{FF2B5EF4-FFF2-40B4-BE49-F238E27FC236}">
                <a16:creationId xmlns:a16="http://schemas.microsoft.com/office/drawing/2014/main" id="{10E63C21-D3FF-EAD0-D7A6-85C8B2BA68B8}"/>
              </a:ext>
            </a:extLst>
          </p:cNvPr>
          <p:cNvSpPr>
            <a:spLocks noGrp="1"/>
          </p:cNvSpPr>
          <p:nvPr>
            <p:ph type="body" sz="quarter" idx="10" hasCustomPrompt="1"/>
          </p:nvPr>
        </p:nvSpPr>
        <p:spPr>
          <a:xfrm>
            <a:off x="762001" y="311150"/>
            <a:ext cx="6086140" cy="476730"/>
          </a:xfrm>
          <a:prstGeom prst="rect">
            <a:avLst/>
          </a:prstGeom>
        </p:spPr>
        <p:txBody>
          <a:bodyPr/>
          <a:lstStyle>
            <a:lvl1pPr>
              <a:defRPr sz="2400">
                <a:solidFill>
                  <a:srgbClr val="003399"/>
                </a:solidFill>
                <a:latin typeface="Arial" panose="020B0604020202020204" pitchFamily="34" charset="0"/>
                <a:cs typeface="Arial" panose="020B0604020202020204" pitchFamily="34" charset="0"/>
              </a:defRPr>
            </a:lvl1pPr>
          </a:lstStyle>
          <a:p>
            <a:pPr lvl="0"/>
            <a:r>
              <a:rPr lang="es-ES" dirty="0" err="1"/>
              <a:t>Title</a:t>
            </a:r>
            <a:endParaRPr lang="es-ES" dirty="0"/>
          </a:p>
        </p:txBody>
      </p:sp>
      <p:pic>
        <p:nvPicPr>
          <p:cNvPr id="20" name="Imagen 19" descr="Un dibujo de un perro&#10;&#10;Descripción generada automáticamente con confianza media">
            <a:extLst>
              <a:ext uri="{FF2B5EF4-FFF2-40B4-BE49-F238E27FC236}">
                <a16:creationId xmlns:a16="http://schemas.microsoft.com/office/drawing/2014/main" id="{8D91507A-E5FD-4F81-8084-ED0CF44931D0}"/>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647804" y="859216"/>
            <a:ext cx="426085" cy="294577"/>
          </a:xfrm>
          <a:prstGeom prst="rect">
            <a:avLst/>
          </a:prstGeom>
        </p:spPr>
      </p:pic>
    </p:spTree>
    <p:extLst>
      <p:ext uri="{BB962C8B-B14F-4D97-AF65-F5344CB8AC3E}">
        <p14:creationId xmlns:p14="http://schemas.microsoft.com/office/powerpoint/2010/main" val="26830438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_Blank">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id="{8977CFEE-62C6-7C94-91D6-7965D0B30C1C}"/>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flipH="1">
            <a:off x="7086600" y="1153793"/>
            <a:ext cx="5105400" cy="5716906"/>
          </a:xfrm>
          <a:prstGeom prst="rect">
            <a:avLst/>
          </a:prstGeom>
        </p:spPr>
      </p:pic>
      <p:sp>
        <p:nvSpPr>
          <p:cNvPr id="7" name="Rectángulo 6">
            <a:extLst>
              <a:ext uri="{FF2B5EF4-FFF2-40B4-BE49-F238E27FC236}">
                <a16:creationId xmlns:a16="http://schemas.microsoft.com/office/drawing/2014/main" id="{BD1AE618-DCB5-68FE-4E6A-7B73D705451C}"/>
              </a:ext>
            </a:extLst>
          </p:cNvPr>
          <p:cNvSpPr/>
          <p:nvPr userDrawn="1"/>
        </p:nvSpPr>
        <p:spPr>
          <a:xfrm>
            <a:off x="0" y="-1"/>
            <a:ext cx="12192000" cy="1153794"/>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 name="Forma libre: forma 4">
            <a:extLst>
              <a:ext uri="{FF2B5EF4-FFF2-40B4-BE49-F238E27FC236}">
                <a16:creationId xmlns:a16="http://schemas.microsoft.com/office/drawing/2014/main" id="{754B6E11-103C-A390-EC56-999AE803F3D4}"/>
              </a:ext>
            </a:extLst>
          </p:cNvPr>
          <p:cNvSpPr/>
          <p:nvPr userDrawn="1"/>
        </p:nvSpPr>
        <p:spPr>
          <a:xfrm>
            <a:off x="0"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6" name="Marcador de texto 12">
            <a:extLst>
              <a:ext uri="{FF2B5EF4-FFF2-40B4-BE49-F238E27FC236}">
                <a16:creationId xmlns:a16="http://schemas.microsoft.com/office/drawing/2014/main" id="{5681DD34-F154-08FA-5676-118B4E310272}"/>
              </a:ext>
            </a:extLst>
          </p:cNvPr>
          <p:cNvSpPr>
            <a:spLocks noGrp="1"/>
          </p:cNvSpPr>
          <p:nvPr>
            <p:ph type="body" sz="quarter" idx="10" hasCustomPrompt="1"/>
          </p:nvPr>
        </p:nvSpPr>
        <p:spPr>
          <a:xfrm>
            <a:off x="762000" y="311150"/>
            <a:ext cx="9677400" cy="476730"/>
          </a:xfrm>
          <a:prstGeom prst="rect">
            <a:avLst/>
          </a:prstGeom>
        </p:spPr>
        <p:txBody>
          <a:bodyPr/>
          <a:lstStyle>
            <a:lvl1pPr>
              <a:defRPr sz="2400">
                <a:solidFill>
                  <a:srgbClr val="003399"/>
                </a:solidFill>
                <a:latin typeface="Arial" panose="020B0604020202020204" pitchFamily="34" charset="0"/>
                <a:cs typeface="Arial" panose="020B0604020202020204" pitchFamily="34" charset="0"/>
              </a:defRPr>
            </a:lvl1pPr>
          </a:lstStyle>
          <a:p>
            <a:pPr lvl="0"/>
            <a:r>
              <a:rPr lang="es-ES" dirty="0" err="1"/>
              <a:t>Title</a:t>
            </a:r>
            <a:endParaRPr lang="es-ES" dirty="0"/>
          </a:p>
        </p:txBody>
      </p:sp>
      <p:pic>
        <p:nvPicPr>
          <p:cNvPr id="8" name="Imagen 7" descr="Patrón de fondo&#10;&#10;Descripción generada automáticamente">
            <a:extLst>
              <a:ext uri="{FF2B5EF4-FFF2-40B4-BE49-F238E27FC236}">
                <a16:creationId xmlns:a16="http://schemas.microsoft.com/office/drawing/2014/main" id="{91FA6EA0-FC90-7D39-00F9-8BE0B6BA5BF2}"/>
              </a:ext>
            </a:extLst>
          </p:cNvPr>
          <p:cNvPicPr>
            <a:picLocks noChangeAspect="1"/>
          </p:cNvPicPr>
          <p:nvPr userDrawn="1"/>
        </p:nvPicPr>
        <p:blipFill rotWithShape="1">
          <a:blip r:embed="rId3" cstate="email">
            <a:extLst>
              <a:ext uri="{28A0092B-C50C-407E-A947-70E740481C1C}">
                <a14:useLocalDpi xmlns:a14="http://schemas.microsoft.com/office/drawing/2010/main"/>
              </a:ext>
            </a:extLst>
          </a:blip>
          <a:srcRect/>
          <a:stretch/>
        </p:blipFill>
        <p:spPr>
          <a:xfrm>
            <a:off x="11025168" y="0"/>
            <a:ext cx="1166832" cy="2216150"/>
          </a:xfrm>
          <a:prstGeom prst="rect">
            <a:avLst/>
          </a:prstGeom>
        </p:spPr>
      </p:pic>
    </p:spTree>
    <p:extLst>
      <p:ext uri="{BB962C8B-B14F-4D97-AF65-F5344CB8AC3E}">
        <p14:creationId xmlns:p14="http://schemas.microsoft.com/office/powerpoint/2010/main" val="382679122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3_Blank">
    <p:spTree>
      <p:nvGrpSpPr>
        <p:cNvPr id="1" name=""/>
        <p:cNvGrpSpPr/>
        <p:nvPr/>
      </p:nvGrpSpPr>
      <p:grpSpPr>
        <a:xfrm>
          <a:off x="0" y="0"/>
          <a:ext cx="0" cy="0"/>
          <a:chOff x="0" y="0"/>
          <a:chExt cx="0" cy="0"/>
        </a:xfrm>
      </p:grpSpPr>
      <p:sp>
        <p:nvSpPr>
          <p:cNvPr id="7" name="Rectángulo 6">
            <a:extLst>
              <a:ext uri="{FF2B5EF4-FFF2-40B4-BE49-F238E27FC236}">
                <a16:creationId xmlns:a16="http://schemas.microsoft.com/office/drawing/2014/main" id="{BD1AE618-DCB5-68FE-4E6A-7B73D705451C}"/>
              </a:ext>
            </a:extLst>
          </p:cNvPr>
          <p:cNvSpPr/>
          <p:nvPr userDrawn="1"/>
        </p:nvSpPr>
        <p:spPr>
          <a:xfrm>
            <a:off x="0" y="-1"/>
            <a:ext cx="12192000" cy="1153794"/>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 name="Forma libre: forma 4">
            <a:extLst>
              <a:ext uri="{FF2B5EF4-FFF2-40B4-BE49-F238E27FC236}">
                <a16:creationId xmlns:a16="http://schemas.microsoft.com/office/drawing/2014/main" id="{754B6E11-103C-A390-EC56-999AE803F3D4}"/>
              </a:ext>
            </a:extLst>
          </p:cNvPr>
          <p:cNvSpPr/>
          <p:nvPr userDrawn="1"/>
        </p:nvSpPr>
        <p:spPr>
          <a:xfrm>
            <a:off x="0"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6" name="Marcador de texto 12">
            <a:extLst>
              <a:ext uri="{FF2B5EF4-FFF2-40B4-BE49-F238E27FC236}">
                <a16:creationId xmlns:a16="http://schemas.microsoft.com/office/drawing/2014/main" id="{5681DD34-F154-08FA-5676-118B4E310272}"/>
              </a:ext>
            </a:extLst>
          </p:cNvPr>
          <p:cNvSpPr>
            <a:spLocks noGrp="1"/>
          </p:cNvSpPr>
          <p:nvPr>
            <p:ph type="body" sz="quarter" idx="10" hasCustomPrompt="1"/>
          </p:nvPr>
        </p:nvSpPr>
        <p:spPr>
          <a:xfrm>
            <a:off x="762000" y="311150"/>
            <a:ext cx="9677400" cy="476730"/>
          </a:xfrm>
          <a:prstGeom prst="rect">
            <a:avLst/>
          </a:prstGeom>
        </p:spPr>
        <p:txBody>
          <a:bodyPr/>
          <a:lstStyle>
            <a:lvl1pPr>
              <a:defRPr sz="2400">
                <a:solidFill>
                  <a:schemeClr val="bg1"/>
                </a:solidFill>
                <a:latin typeface="Arial" panose="020B0604020202020204" pitchFamily="34" charset="0"/>
                <a:cs typeface="Arial" panose="020B0604020202020204" pitchFamily="34" charset="0"/>
              </a:defRPr>
            </a:lvl1pPr>
          </a:lstStyle>
          <a:p>
            <a:pPr lvl="0"/>
            <a:r>
              <a:rPr lang="es-ES" dirty="0" err="1"/>
              <a:t>Title</a:t>
            </a:r>
            <a:endParaRPr lang="es-ES" dirty="0"/>
          </a:p>
        </p:txBody>
      </p:sp>
      <p:pic>
        <p:nvPicPr>
          <p:cNvPr id="8" name="Imagen 7" descr="Patrón de fondo&#10;&#10;Descripción generada automáticamente">
            <a:extLst>
              <a:ext uri="{FF2B5EF4-FFF2-40B4-BE49-F238E27FC236}">
                <a16:creationId xmlns:a16="http://schemas.microsoft.com/office/drawing/2014/main" id="{91FA6EA0-FC90-7D39-00F9-8BE0B6BA5BF2}"/>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11025168" y="9663"/>
            <a:ext cx="1166832" cy="2216150"/>
          </a:xfrm>
          <a:prstGeom prst="rect">
            <a:avLst/>
          </a:prstGeom>
        </p:spPr>
      </p:pic>
      <p:sp>
        <p:nvSpPr>
          <p:cNvPr id="9" name="Marcador de posición de imagen 3">
            <a:extLst>
              <a:ext uri="{FF2B5EF4-FFF2-40B4-BE49-F238E27FC236}">
                <a16:creationId xmlns:a16="http://schemas.microsoft.com/office/drawing/2014/main" id="{FD5042EF-2420-4752-126A-B99C1EF849E6}"/>
              </a:ext>
            </a:extLst>
          </p:cNvPr>
          <p:cNvSpPr>
            <a:spLocks noGrp="1"/>
          </p:cNvSpPr>
          <p:nvPr>
            <p:ph type="pic" sz="quarter" idx="11"/>
          </p:nvPr>
        </p:nvSpPr>
        <p:spPr>
          <a:xfrm>
            <a:off x="7086600" y="1154113"/>
            <a:ext cx="5105400" cy="5716587"/>
          </a:xfrm>
          <a:prstGeom prst="rect">
            <a:avLst/>
          </a:prstGeom>
        </p:spPr>
        <p:txBody>
          <a:bodyPr anchor="t"/>
          <a:lstStyle>
            <a:lvl1pPr algn="ctr">
              <a:defRPr>
                <a:latin typeface="Arial" panose="020B0604020202020204" pitchFamily="34" charset="0"/>
                <a:cs typeface="Arial" panose="020B0604020202020204" pitchFamily="34" charset="0"/>
              </a:defRPr>
            </a:lvl1pPr>
          </a:lstStyle>
          <a:p>
            <a:endParaRPr lang="es-ES_tradnl" dirty="0"/>
          </a:p>
          <a:p>
            <a:endParaRPr lang="es-ES_tradnl" dirty="0"/>
          </a:p>
          <a:p>
            <a:endParaRPr lang="es-ES_tradnl" dirty="0"/>
          </a:p>
          <a:p>
            <a:endParaRPr lang="es-ES_tradnl" dirty="0"/>
          </a:p>
          <a:p>
            <a:endParaRPr lang="es-ES_tradnl" dirty="0"/>
          </a:p>
          <a:p>
            <a:endParaRPr lang="es-ES_tradnl" dirty="0"/>
          </a:p>
          <a:p>
            <a:endParaRPr lang="es-ES_tradnl" dirty="0"/>
          </a:p>
          <a:p>
            <a:r>
              <a:rPr lang="es-ES_tradnl" dirty="0" err="1"/>
              <a:t>Insert</a:t>
            </a:r>
            <a:r>
              <a:rPr lang="es-ES_tradnl" dirty="0"/>
              <a:t> </a:t>
            </a:r>
            <a:r>
              <a:rPr lang="es-ES_tradnl" dirty="0" err="1"/>
              <a:t>image</a:t>
            </a:r>
            <a:r>
              <a:rPr lang="es-ES_tradnl" dirty="0"/>
              <a:t> </a:t>
            </a:r>
            <a:r>
              <a:rPr lang="es-ES_tradnl" dirty="0" err="1"/>
              <a:t>here</a:t>
            </a:r>
            <a:endParaRPr lang="es-ES" dirty="0"/>
          </a:p>
        </p:txBody>
      </p:sp>
    </p:spTree>
    <p:extLst>
      <p:ext uri="{BB962C8B-B14F-4D97-AF65-F5344CB8AC3E}">
        <p14:creationId xmlns:p14="http://schemas.microsoft.com/office/powerpoint/2010/main" val="309173294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pic>
        <p:nvPicPr>
          <p:cNvPr id="7" name="Imagen 6" descr="Patrón de fondo&#10;&#10;Descripción generada automáticamente">
            <a:extLst>
              <a:ext uri="{FF2B5EF4-FFF2-40B4-BE49-F238E27FC236}">
                <a16:creationId xmlns:a16="http://schemas.microsoft.com/office/drawing/2014/main" id="{E1760EA0-4E0F-00B1-FF7E-FF021DC29DA6}"/>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8686799" y="1760584"/>
            <a:ext cx="1799280" cy="3468560"/>
          </a:xfrm>
          <a:prstGeom prst="rect">
            <a:avLst/>
          </a:prstGeom>
        </p:spPr>
      </p:pic>
      <p:pic>
        <p:nvPicPr>
          <p:cNvPr id="8" name="Imagen 7" descr="Patrón de fondo&#10;&#10;Descripción generada automáticamente">
            <a:extLst>
              <a:ext uri="{FF2B5EF4-FFF2-40B4-BE49-F238E27FC236}">
                <a16:creationId xmlns:a16="http://schemas.microsoft.com/office/drawing/2014/main" id="{B960A64A-5711-CAB5-6A0B-003BFE820DF8}"/>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14027"/>
            <a:ext cx="1740296" cy="3468560"/>
          </a:xfrm>
          <a:prstGeom prst="rect">
            <a:avLst/>
          </a:prstGeom>
        </p:spPr>
      </p:pic>
      <p:pic>
        <p:nvPicPr>
          <p:cNvPr id="11" name="Imagen 10" descr="Logotipo&#10;&#10;Descripción generada automáticamente">
            <a:extLst>
              <a:ext uri="{FF2B5EF4-FFF2-40B4-BE49-F238E27FC236}">
                <a16:creationId xmlns:a16="http://schemas.microsoft.com/office/drawing/2014/main" id="{25014AE0-3808-E0EE-BAC2-9AD3ED814F8A}"/>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4983043" y="311150"/>
            <a:ext cx="2223512" cy="987162"/>
          </a:xfrm>
          <a:prstGeom prst="rect">
            <a:avLst/>
          </a:prstGeom>
        </p:spPr>
      </p:pic>
      <p:sp>
        <p:nvSpPr>
          <p:cNvPr id="12" name="Rectángulo 11">
            <a:extLst>
              <a:ext uri="{FF2B5EF4-FFF2-40B4-BE49-F238E27FC236}">
                <a16:creationId xmlns:a16="http://schemas.microsoft.com/office/drawing/2014/main" id="{A271F1F8-6432-B7E1-CDCF-A0489E081713}"/>
              </a:ext>
            </a:extLst>
          </p:cNvPr>
          <p:cNvSpPr/>
          <p:nvPr userDrawn="1"/>
        </p:nvSpPr>
        <p:spPr>
          <a:xfrm>
            <a:off x="1752600" y="0"/>
            <a:ext cx="1746000" cy="1746000"/>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3" name="Rectángulo 12">
            <a:extLst>
              <a:ext uri="{FF2B5EF4-FFF2-40B4-BE49-F238E27FC236}">
                <a16:creationId xmlns:a16="http://schemas.microsoft.com/office/drawing/2014/main" id="{A7D257F7-5DF6-2841-5171-A95D9162A6B8}"/>
              </a:ext>
            </a:extLst>
          </p:cNvPr>
          <p:cNvSpPr/>
          <p:nvPr userDrawn="1"/>
        </p:nvSpPr>
        <p:spPr>
          <a:xfrm>
            <a:off x="8690998" y="0"/>
            <a:ext cx="1746000" cy="1746000"/>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4" name="Rectángulo 13">
            <a:extLst>
              <a:ext uri="{FF2B5EF4-FFF2-40B4-BE49-F238E27FC236}">
                <a16:creationId xmlns:a16="http://schemas.microsoft.com/office/drawing/2014/main" id="{2FDC974B-0ECD-9074-2ED2-884237AAC061}"/>
              </a:ext>
            </a:extLst>
          </p:cNvPr>
          <p:cNvSpPr/>
          <p:nvPr userDrawn="1"/>
        </p:nvSpPr>
        <p:spPr>
          <a:xfrm>
            <a:off x="1752600" y="1727682"/>
            <a:ext cx="1746000" cy="1746000"/>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6" name="Rectángulo 15">
            <a:extLst>
              <a:ext uri="{FF2B5EF4-FFF2-40B4-BE49-F238E27FC236}">
                <a16:creationId xmlns:a16="http://schemas.microsoft.com/office/drawing/2014/main" id="{B72FB196-A172-97A8-BF3E-DD1799CC1A73}"/>
              </a:ext>
            </a:extLst>
          </p:cNvPr>
          <p:cNvSpPr/>
          <p:nvPr userDrawn="1"/>
        </p:nvSpPr>
        <p:spPr>
          <a:xfrm>
            <a:off x="6967326" y="1727682"/>
            <a:ext cx="1746000" cy="1746000"/>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7" name="Rectángulo 16">
            <a:extLst>
              <a:ext uri="{FF2B5EF4-FFF2-40B4-BE49-F238E27FC236}">
                <a16:creationId xmlns:a16="http://schemas.microsoft.com/office/drawing/2014/main" id="{321AF208-FA8B-C8C0-11C7-041F7FA064C4}"/>
              </a:ext>
            </a:extLst>
          </p:cNvPr>
          <p:cNvSpPr/>
          <p:nvPr userDrawn="1"/>
        </p:nvSpPr>
        <p:spPr>
          <a:xfrm>
            <a:off x="10427095" y="1727682"/>
            <a:ext cx="1764905" cy="1746000"/>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9" name="Rectángulo 18">
            <a:extLst>
              <a:ext uri="{FF2B5EF4-FFF2-40B4-BE49-F238E27FC236}">
                <a16:creationId xmlns:a16="http://schemas.microsoft.com/office/drawing/2014/main" id="{22951EF6-ED93-6561-E5E2-5BCEB5022943}"/>
              </a:ext>
            </a:extLst>
          </p:cNvPr>
          <p:cNvSpPr/>
          <p:nvPr userDrawn="1"/>
        </p:nvSpPr>
        <p:spPr>
          <a:xfrm>
            <a:off x="3478675" y="3474068"/>
            <a:ext cx="1746000" cy="1746000"/>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0" name="Rectángulo 19">
            <a:extLst>
              <a:ext uri="{FF2B5EF4-FFF2-40B4-BE49-F238E27FC236}">
                <a16:creationId xmlns:a16="http://schemas.microsoft.com/office/drawing/2014/main" id="{2677BCA0-65A9-6A03-E78C-14D6F7355EFC}"/>
              </a:ext>
            </a:extLst>
          </p:cNvPr>
          <p:cNvSpPr/>
          <p:nvPr userDrawn="1"/>
        </p:nvSpPr>
        <p:spPr>
          <a:xfrm>
            <a:off x="3478673" y="1734990"/>
            <a:ext cx="3469745" cy="1732289"/>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21" name="Forma libre: forma 20">
            <a:extLst>
              <a:ext uri="{FF2B5EF4-FFF2-40B4-BE49-F238E27FC236}">
                <a16:creationId xmlns:a16="http://schemas.microsoft.com/office/drawing/2014/main" id="{C6C38FAA-0DD0-C440-DD82-19A638597032}"/>
              </a:ext>
            </a:extLst>
          </p:cNvPr>
          <p:cNvSpPr/>
          <p:nvPr userDrawn="1"/>
        </p:nvSpPr>
        <p:spPr>
          <a:xfrm>
            <a:off x="1" y="1734990"/>
            <a:ext cx="1767179" cy="1738692"/>
          </a:xfrm>
          <a:custGeom>
            <a:avLst/>
            <a:gdLst>
              <a:gd name="connsiteX0" fmla="*/ 1723960 w 1767179"/>
              <a:gd name="connsiteY0" fmla="*/ 0 h 1738692"/>
              <a:gd name="connsiteX1" fmla="*/ 1767179 w 1767179"/>
              <a:gd name="connsiteY1" fmla="*/ 2182 h 1738692"/>
              <a:gd name="connsiteX2" fmla="*/ 1767179 w 1767179"/>
              <a:gd name="connsiteY2" fmla="*/ 1738692 h 1738692"/>
              <a:gd name="connsiteX3" fmla="*/ 744 w 1767179"/>
              <a:gd name="connsiteY3" fmla="*/ 1738692 h 1738692"/>
              <a:gd name="connsiteX4" fmla="*/ 0 w 1767179"/>
              <a:gd name="connsiteY4" fmla="*/ 1723960 h 1738692"/>
              <a:gd name="connsiteX5" fmla="*/ 1723960 w 1767179"/>
              <a:gd name="connsiteY5" fmla="*/ 0 h 17386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67179" h="1738692">
                <a:moveTo>
                  <a:pt x="1723960" y="0"/>
                </a:moveTo>
                <a:lnTo>
                  <a:pt x="1767179" y="2182"/>
                </a:lnTo>
                <a:lnTo>
                  <a:pt x="1767179" y="1738692"/>
                </a:lnTo>
                <a:lnTo>
                  <a:pt x="744" y="1738692"/>
                </a:lnTo>
                <a:lnTo>
                  <a:pt x="0" y="1723960"/>
                </a:lnTo>
                <a:cubicBezTo>
                  <a:pt x="0" y="771843"/>
                  <a:pt x="771843" y="0"/>
                  <a:pt x="1723960" y="0"/>
                </a:cubicBezTo>
                <a:close/>
              </a:path>
            </a:pathLst>
          </a:cu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22" name="Forma libre: forma 21">
            <a:extLst>
              <a:ext uri="{FF2B5EF4-FFF2-40B4-BE49-F238E27FC236}">
                <a16:creationId xmlns:a16="http://schemas.microsoft.com/office/drawing/2014/main" id="{4D80849A-FA86-C6A2-5CA6-533FDD29F1CB}"/>
              </a:ext>
            </a:extLst>
          </p:cNvPr>
          <p:cNvSpPr/>
          <p:nvPr userDrawn="1"/>
        </p:nvSpPr>
        <p:spPr>
          <a:xfrm rot="5400000">
            <a:off x="10447006" y="-10003"/>
            <a:ext cx="1734988" cy="1755003"/>
          </a:xfrm>
          <a:custGeom>
            <a:avLst/>
            <a:gdLst>
              <a:gd name="connsiteX0" fmla="*/ 1723960 w 1767179"/>
              <a:gd name="connsiteY0" fmla="*/ 0 h 1738692"/>
              <a:gd name="connsiteX1" fmla="*/ 1767179 w 1767179"/>
              <a:gd name="connsiteY1" fmla="*/ 2182 h 1738692"/>
              <a:gd name="connsiteX2" fmla="*/ 1767179 w 1767179"/>
              <a:gd name="connsiteY2" fmla="*/ 1738692 h 1738692"/>
              <a:gd name="connsiteX3" fmla="*/ 744 w 1767179"/>
              <a:gd name="connsiteY3" fmla="*/ 1738692 h 1738692"/>
              <a:gd name="connsiteX4" fmla="*/ 0 w 1767179"/>
              <a:gd name="connsiteY4" fmla="*/ 1723960 h 1738692"/>
              <a:gd name="connsiteX5" fmla="*/ 1723960 w 1767179"/>
              <a:gd name="connsiteY5" fmla="*/ 0 h 17386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67179" h="1738692">
                <a:moveTo>
                  <a:pt x="1723960" y="0"/>
                </a:moveTo>
                <a:lnTo>
                  <a:pt x="1767179" y="2182"/>
                </a:lnTo>
                <a:lnTo>
                  <a:pt x="1767179" y="1738692"/>
                </a:lnTo>
                <a:lnTo>
                  <a:pt x="744" y="1738692"/>
                </a:lnTo>
                <a:lnTo>
                  <a:pt x="0" y="1723960"/>
                </a:lnTo>
                <a:cubicBezTo>
                  <a:pt x="0" y="771843"/>
                  <a:pt x="771843" y="0"/>
                  <a:pt x="1723960" y="0"/>
                </a:cubicBezTo>
                <a:close/>
              </a:path>
            </a:pathLst>
          </a:cu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23" name="Forma libre: forma 22">
            <a:extLst>
              <a:ext uri="{FF2B5EF4-FFF2-40B4-BE49-F238E27FC236}">
                <a16:creationId xmlns:a16="http://schemas.microsoft.com/office/drawing/2014/main" id="{B5432095-F17D-F134-37BE-E1AD4038977A}"/>
              </a:ext>
            </a:extLst>
          </p:cNvPr>
          <p:cNvSpPr/>
          <p:nvPr userDrawn="1"/>
        </p:nvSpPr>
        <p:spPr>
          <a:xfrm>
            <a:off x="10439737" y="3474068"/>
            <a:ext cx="899418" cy="1725460"/>
          </a:xfrm>
          <a:custGeom>
            <a:avLst/>
            <a:gdLst>
              <a:gd name="connsiteX0" fmla="*/ 855279 w 899418"/>
              <a:gd name="connsiteY0" fmla="*/ 0 h 1725460"/>
              <a:gd name="connsiteX1" fmla="*/ 870567 w 899418"/>
              <a:gd name="connsiteY1" fmla="*/ 0 h 1725460"/>
              <a:gd name="connsiteX2" fmla="*/ 899418 w 899418"/>
              <a:gd name="connsiteY2" fmla="*/ 1457 h 1725460"/>
              <a:gd name="connsiteX3" fmla="*/ 899418 w 899418"/>
              <a:gd name="connsiteY3" fmla="*/ 1723617 h 1725460"/>
              <a:gd name="connsiteX4" fmla="*/ 862923 w 899418"/>
              <a:gd name="connsiteY4" fmla="*/ 1725460 h 1725460"/>
              <a:gd name="connsiteX5" fmla="*/ 0 w 899418"/>
              <a:gd name="connsiteY5" fmla="*/ 862537 h 1725460"/>
              <a:gd name="connsiteX6" fmla="*/ 774694 w 899418"/>
              <a:gd name="connsiteY6" fmla="*/ 4069 h 17254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99418" h="1725460">
                <a:moveTo>
                  <a:pt x="855279" y="0"/>
                </a:moveTo>
                <a:lnTo>
                  <a:pt x="870567" y="0"/>
                </a:lnTo>
                <a:lnTo>
                  <a:pt x="899418" y="1457"/>
                </a:lnTo>
                <a:lnTo>
                  <a:pt x="899418" y="1723617"/>
                </a:lnTo>
                <a:lnTo>
                  <a:pt x="862923" y="1725460"/>
                </a:lnTo>
                <a:cubicBezTo>
                  <a:pt x="386344" y="1725460"/>
                  <a:pt x="0" y="1339116"/>
                  <a:pt x="0" y="862537"/>
                </a:cubicBezTo>
                <a:cubicBezTo>
                  <a:pt x="0" y="415744"/>
                  <a:pt x="339560" y="48260"/>
                  <a:pt x="774694" y="4069"/>
                </a:cubicBezTo>
                <a:close/>
              </a:path>
            </a:pathLst>
          </a:cu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24" name="Forma libre: forma 23">
            <a:extLst>
              <a:ext uri="{FF2B5EF4-FFF2-40B4-BE49-F238E27FC236}">
                <a16:creationId xmlns:a16="http://schemas.microsoft.com/office/drawing/2014/main" id="{2B212135-2D16-BC16-B10A-8261027A1245}"/>
              </a:ext>
            </a:extLst>
          </p:cNvPr>
          <p:cNvSpPr/>
          <p:nvPr userDrawn="1"/>
        </p:nvSpPr>
        <p:spPr>
          <a:xfrm>
            <a:off x="11339155" y="3474068"/>
            <a:ext cx="859370" cy="1725280"/>
          </a:xfrm>
          <a:custGeom>
            <a:avLst/>
            <a:gdLst>
              <a:gd name="connsiteX0" fmla="*/ 0 w 859370"/>
              <a:gd name="connsiteY0" fmla="*/ 0 h 1725280"/>
              <a:gd name="connsiteX1" fmla="*/ 4111 w 859370"/>
              <a:gd name="connsiteY1" fmla="*/ 0 h 1725280"/>
              <a:gd name="connsiteX2" fmla="*/ 84676 w 859370"/>
              <a:gd name="connsiteY2" fmla="*/ 4068 h 1725280"/>
              <a:gd name="connsiteX3" fmla="*/ 859370 w 859370"/>
              <a:gd name="connsiteY3" fmla="*/ 862536 h 1725280"/>
              <a:gd name="connsiteX4" fmla="*/ 84676 w 859370"/>
              <a:gd name="connsiteY4" fmla="*/ 1721004 h 1725280"/>
              <a:gd name="connsiteX5" fmla="*/ 0 w 859370"/>
              <a:gd name="connsiteY5" fmla="*/ 1725280 h 1725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59370" h="1725280">
                <a:moveTo>
                  <a:pt x="0" y="0"/>
                </a:moveTo>
                <a:lnTo>
                  <a:pt x="4111" y="0"/>
                </a:lnTo>
                <a:lnTo>
                  <a:pt x="84676" y="4068"/>
                </a:lnTo>
                <a:cubicBezTo>
                  <a:pt x="519810" y="48259"/>
                  <a:pt x="859370" y="415743"/>
                  <a:pt x="859370" y="862536"/>
                </a:cubicBezTo>
                <a:cubicBezTo>
                  <a:pt x="859370" y="1309329"/>
                  <a:pt x="519810" y="1676814"/>
                  <a:pt x="84676" y="1721004"/>
                </a:cubicBezTo>
                <a:lnTo>
                  <a:pt x="0" y="1725280"/>
                </a:ln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25" name="Forma libre: forma 24">
            <a:extLst>
              <a:ext uri="{FF2B5EF4-FFF2-40B4-BE49-F238E27FC236}">
                <a16:creationId xmlns:a16="http://schemas.microsoft.com/office/drawing/2014/main" id="{08D15AD5-9D99-284F-0377-7AACB831B7B7}"/>
              </a:ext>
            </a:extLst>
          </p:cNvPr>
          <p:cNvSpPr/>
          <p:nvPr userDrawn="1"/>
        </p:nvSpPr>
        <p:spPr>
          <a:xfrm rot="10800000">
            <a:off x="0" y="3473682"/>
            <a:ext cx="3478676" cy="1739983"/>
          </a:xfrm>
          <a:custGeom>
            <a:avLst/>
            <a:gdLst>
              <a:gd name="connsiteX0" fmla="*/ 33 w 3478676"/>
              <a:gd name="connsiteY0" fmla="*/ 0 h 1739983"/>
              <a:gd name="connsiteX1" fmla="*/ 3478644 w 3478676"/>
              <a:gd name="connsiteY1" fmla="*/ 0 h 1739983"/>
              <a:gd name="connsiteX2" fmla="*/ 3478676 w 3478676"/>
              <a:gd name="connsiteY2" fmla="*/ 646 h 1739983"/>
              <a:gd name="connsiteX3" fmla="*/ 1917175 w 3478676"/>
              <a:gd name="connsiteY3" fmla="*/ 1731004 h 1739983"/>
              <a:gd name="connsiteX4" fmla="*/ 1739359 w 3478676"/>
              <a:gd name="connsiteY4" fmla="*/ 1739983 h 1739983"/>
              <a:gd name="connsiteX5" fmla="*/ 1739318 w 3478676"/>
              <a:gd name="connsiteY5" fmla="*/ 1739983 h 1739983"/>
              <a:gd name="connsiteX6" fmla="*/ 1561501 w 3478676"/>
              <a:gd name="connsiteY6" fmla="*/ 1731004 h 1739983"/>
              <a:gd name="connsiteX7" fmla="*/ 0 w 3478676"/>
              <a:gd name="connsiteY7" fmla="*/ 646 h 17399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78676" h="1739983">
                <a:moveTo>
                  <a:pt x="33" y="0"/>
                </a:moveTo>
                <a:lnTo>
                  <a:pt x="3478644" y="0"/>
                </a:lnTo>
                <a:lnTo>
                  <a:pt x="3478676" y="646"/>
                </a:lnTo>
                <a:cubicBezTo>
                  <a:pt x="3478676" y="901218"/>
                  <a:pt x="2794247" y="1641933"/>
                  <a:pt x="1917175" y="1731004"/>
                </a:cubicBezTo>
                <a:lnTo>
                  <a:pt x="1739359" y="1739983"/>
                </a:lnTo>
                <a:lnTo>
                  <a:pt x="1739318" y="1739983"/>
                </a:lnTo>
                <a:lnTo>
                  <a:pt x="1561501" y="1731004"/>
                </a:lnTo>
                <a:cubicBezTo>
                  <a:pt x="684429" y="1641933"/>
                  <a:pt x="0" y="901218"/>
                  <a:pt x="0" y="646"/>
                </a:cubicBezTo>
                <a:close/>
              </a:path>
            </a:pathLst>
          </a:cu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pic>
        <p:nvPicPr>
          <p:cNvPr id="26" name="Imagen 25" descr="Un dibujo de un animal&#10;&#10;Descripción generada automáticamente con confianza baja">
            <a:extLst>
              <a:ext uri="{FF2B5EF4-FFF2-40B4-BE49-F238E27FC236}">
                <a16:creationId xmlns:a16="http://schemas.microsoft.com/office/drawing/2014/main" id="{B3029CFC-D29C-1E58-93B8-EEE4673A425C}"/>
              </a:ext>
            </a:extLst>
          </p:cNvPr>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a:off x="10813246" y="1905634"/>
            <a:ext cx="1105152" cy="1181369"/>
          </a:xfrm>
          <a:prstGeom prst="rect">
            <a:avLst/>
          </a:prstGeom>
        </p:spPr>
      </p:pic>
      <p:pic>
        <p:nvPicPr>
          <p:cNvPr id="28" name="Imagen 27" descr="Un dibujo de un perro&#10;&#10;Descripción generada automáticamente con confianza media">
            <a:extLst>
              <a:ext uri="{FF2B5EF4-FFF2-40B4-BE49-F238E27FC236}">
                <a16:creationId xmlns:a16="http://schemas.microsoft.com/office/drawing/2014/main" id="{F4F72544-21FA-D0B6-E9A9-5DA842FFBBB9}"/>
              </a:ext>
            </a:extLst>
          </p:cNvPr>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2087794" y="502655"/>
            <a:ext cx="1028934" cy="711362"/>
          </a:xfrm>
          <a:prstGeom prst="rect">
            <a:avLst/>
          </a:prstGeom>
        </p:spPr>
      </p:pic>
      <p:pic>
        <p:nvPicPr>
          <p:cNvPr id="29" name="Imagen 28" descr="Imagen que contiene dibujo, reloj&#10;&#10;Descripción generada automáticamente">
            <a:extLst>
              <a:ext uri="{FF2B5EF4-FFF2-40B4-BE49-F238E27FC236}">
                <a16:creationId xmlns:a16="http://schemas.microsoft.com/office/drawing/2014/main" id="{7F8C2F8C-24C0-6430-68A4-9608657DDEF6}"/>
              </a:ext>
            </a:extLst>
          </p:cNvPr>
          <p:cNvPicPr>
            <a:picLocks noChangeAspect="1"/>
          </p:cNvPicPr>
          <p:nvPr userDrawn="1"/>
        </p:nvPicPr>
        <p:blipFill>
          <a:blip r:embed="rId6">
            <a:extLst>
              <a:ext uri="{28A0092B-C50C-407E-A947-70E740481C1C}">
                <a14:useLocalDpi xmlns:a14="http://schemas.microsoft.com/office/drawing/2010/main"/>
              </a:ext>
            </a:extLst>
          </a:blip>
          <a:stretch>
            <a:fillRect/>
          </a:stretch>
        </p:blipFill>
        <p:spPr>
          <a:xfrm>
            <a:off x="7327661" y="2162432"/>
            <a:ext cx="927311" cy="876500"/>
          </a:xfrm>
          <a:prstGeom prst="rect">
            <a:avLst/>
          </a:prstGeom>
        </p:spPr>
      </p:pic>
      <p:pic>
        <p:nvPicPr>
          <p:cNvPr id="30" name="Imagen 29" descr="Dibujo en blanco y negro&#10;&#10;Descripción generada automáticamente con confianza baja">
            <a:extLst>
              <a:ext uri="{FF2B5EF4-FFF2-40B4-BE49-F238E27FC236}">
                <a16:creationId xmlns:a16="http://schemas.microsoft.com/office/drawing/2014/main" id="{9309A531-DC57-6595-EE46-2A7B2E23FB75}"/>
              </a:ext>
            </a:extLst>
          </p:cNvPr>
          <p:cNvPicPr>
            <a:picLocks noChangeAspect="1"/>
          </p:cNvPicPr>
          <p:nvPr userDrawn="1"/>
        </p:nvPicPr>
        <p:blipFill>
          <a:blip r:embed="rId7">
            <a:extLst>
              <a:ext uri="{28A0092B-C50C-407E-A947-70E740481C1C}">
                <a14:useLocalDpi xmlns:a14="http://schemas.microsoft.com/office/drawing/2010/main"/>
              </a:ext>
            </a:extLst>
          </a:blip>
          <a:stretch>
            <a:fillRect/>
          </a:stretch>
        </p:blipFill>
        <p:spPr>
          <a:xfrm>
            <a:off x="9049706" y="358533"/>
            <a:ext cx="978123" cy="1028934"/>
          </a:xfrm>
          <a:prstGeom prst="rect">
            <a:avLst/>
          </a:prstGeom>
        </p:spPr>
      </p:pic>
      <p:pic>
        <p:nvPicPr>
          <p:cNvPr id="32" name="Imagen 31" descr="Un dibujo de un animal&#10;&#10;Descripción generada automáticamente con confianza baja">
            <a:extLst>
              <a:ext uri="{FF2B5EF4-FFF2-40B4-BE49-F238E27FC236}">
                <a16:creationId xmlns:a16="http://schemas.microsoft.com/office/drawing/2014/main" id="{712E000E-D939-84E0-6275-239044DF5B52}"/>
              </a:ext>
            </a:extLst>
          </p:cNvPr>
          <p:cNvPicPr>
            <a:picLocks noChangeAspect="1"/>
          </p:cNvPicPr>
          <p:nvPr userDrawn="1"/>
        </p:nvPicPr>
        <p:blipFill>
          <a:blip r:embed="rId8">
            <a:extLst>
              <a:ext uri="{28A0092B-C50C-407E-A947-70E740481C1C}">
                <a14:useLocalDpi xmlns:a14="http://schemas.microsoft.com/office/drawing/2010/main"/>
              </a:ext>
            </a:extLst>
          </a:blip>
          <a:stretch>
            <a:fillRect/>
          </a:stretch>
        </p:blipFill>
        <p:spPr>
          <a:xfrm>
            <a:off x="2106848" y="2038032"/>
            <a:ext cx="990826" cy="1041637"/>
          </a:xfrm>
          <a:prstGeom prst="rect">
            <a:avLst/>
          </a:prstGeom>
        </p:spPr>
      </p:pic>
      <p:pic>
        <p:nvPicPr>
          <p:cNvPr id="33" name="Imagen 32" descr="Imagen que contiene Texto&#10;&#10;Descripción generada automáticamente">
            <a:extLst>
              <a:ext uri="{FF2B5EF4-FFF2-40B4-BE49-F238E27FC236}">
                <a16:creationId xmlns:a16="http://schemas.microsoft.com/office/drawing/2014/main" id="{9F901DE5-C3AF-6E17-54F9-4CED5A9FEE97}"/>
              </a:ext>
            </a:extLst>
          </p:cNvPr>
          <p:cNvPicPr>
            <a:picLocks noChangeAspect="1"/>
          </p:cNvPicPr>
          <p:nvPr userDrawn="1"/>
        </p:nvPicPr>
        <p:blipFill>
          <a:blip r:embed="rId9">
            <a:extLst>
              <a:ext uri="{28A0092B-C50C-407E-A947-70E740481C1C}">
                <a14:useLocalDpi xmlns:a14="http://schemas.microsoft.com/office/drawing/2010/main"/>
              </a:ext>
            </a:extLst>
          </a:blip>
          <a:stretch>
            <a:fillRect/>
          </a:stretch>
        </p:blipFill>
        <p:spPr>
          <a:xfrm>
            <a:off x="3848798" y="4063551"/>
            <a:ext cx="1028934" cy="749471"/>
          </a:xfrm>
          <a:prstGeom prst="rect">
            <a:avLst/>
          </a:prstGeom>
        </p:spPr>
      </p:pic>
      <p:sp>
        <p:nvSpPr>
          <p:cNvPr id="36" name="Marcador de texto 34">
            <a:extLst>
              <a:ext uri="{FF2B5EF4-FFF2-40B4-BE49-F238E27FC236}">
                <a16:creationId xmlns:a16="http://schemas.microsoft.com/office/drawing/2014/main" id="{181AEA2E-1C99-4294-892E-2840BA551D28}"/>
              </a:ext>
            </a:extLst>
          </p:cNvPr>
          <p:cNvSpPr>
            <a:spLocks noGrp="1"/>
          </p:cNvSpPr>
          <p:nvPr>
            <p:ph type="body" sz="quarter" idx="10" hasCustomPrompt="1"/>
          </p:nvPr>
        </p:nvSpPr>
        <p:spPr>
          <a:xfrm>
            <a:off x="3571193" y="2056688"/>
            <a:ext cx="3488650" cy="781632"/>
          </a:xfrm>
          <a:prstGeom prst="rect">
            <a:avLst/>
          </a:prstGeom>
        </p:spPr>
        <p:txBody>
          <a:bodyPr/>
          <a:lstStyle>
            <a:lvl1pPr>
              <a:defRPr sz="4800" b="1">
                <a:solidFill>
                  <a:srgbClr val="003399"/>
                </a:solidFill>
                <a:latin typeface="EC Square Sans Pro" panose="020B0506040000020004" pitchFamily="34" charset="0"/>
                <a:cs typeface="Arial" panose="020B0604020202020204" pitchFamily="34" charset="0"/>
              </a:defRPr>
            </a:lvl1pPr>
          </a:lstStyle>
          <a:p>
            <a:pPr lvl="0"/>
            <a:r>
              <a:rPr lang="en-GB" noProof="0" dirty="0"/>
              <a:t>Thank you!</a:t>
            </a:r>
          </a:p>
        </p:txBody>
      </p:sp>
      <p:pic>
        <p:nvPicPr>
          <p:cNvPr id="37" name="Imagen 36" descr="Interfaz de usuario gráfica&#10;&#10;Descripción generada automáticamente">
            <a:extLst>
              <a:ext uri="{FF2B5EF4-FFF2-40B4-BE49-F238E27FC236}">
                <a16:creationId xmlns:a16="http://schemas.microsoft.com/office/drawing/2014/main" id="{C53E509D-9C05-4F64-B596-3792F76B9CA7}"/>
              </a:ext>
            </a:extLst>
          </p:cNvPr>
          <p:cNvPicPr/>
          <p:nvPr userDrawn="1"/>
        </p:nvPicPr>
        <p:blipFill>
          <a:blip r:embed="rId10" r:link="rId11" cstate="email">
            <a:extLst>
              <a:ext uri="{28A0092B-C50C-407E-A947-70E740481C1C}">
                <a14:useLocalDpi xmlns:a14="http://schemas.microsoft.com/office/drawing/2010/main"/>
              </a:ext>
            </a:extLst>
          </a:blip>
          <a:srcRect/>
          <a:stretch>
            <a:fillRect/>
          </a:stretch>
        </p:blipFill>
        <p:spPr bwMode="auto">
          <a:xfrm>
            <a:off x="8620809" y="5763684"/>
            <a:ext cx="3418791" cy="872066"/>
          </a:xfrm>
          <a:prstGeom prst="rect">
            <a:avLst/>
          </a:prstGeom>
          <a:noFill/>
          <a:ln>
            <a:noFill/>
          </a:ln>
        </p:spPr>
      </p:pic>
      <p:grpSp>
        <p:nvGrpSpPr>
          <p:cNvPr id="38" name="Grupo 37">
            <a:extLst>
              <a:ext uri="{FF2B5EF4-FFF2-40B4-BE49-F238E27FC236}">
                <a16:creationId xmlns:a16="http://schemas.microsoft.com/office/drawing/2014/main" id="{B12C3DE7-53C0-4BC5-BCFB-CAB7D8B057D6}"/>
              </a:ext>
            </a:extLst>
          </p:cNvPr>
          <p:cNvGrpSpPr/>
          <p:nvPr userDrawn="1"/>
        </p:nvGrpSpPr>
        <p:grpSpPr>
          <a:xfrm>
            <a:off x="0" y="5763684"/>
            <a:ext cx="5350796" cy="633222"/>
            <a:chOff x="1448755" y="3047555"/>
            <a:chExt cx="5350796" cy="633222"/>
          </a:xfrm>
        </p:grpSpPr>
        <p:pic>
          <p:nvPicPr>
            <p:cNvPr id="39" name="Picture 2" descr="imagen">
              <a:extLst>
                <a:ext uri="{FF2B5EF4-FFF2-40B4-BE49-F238E27FC236}">
                  <a16:creationId xmlns:a16="http://schemas.microsoft.com/office/drawing/2014/main" id="{F2C85C64-5194-4F83-83F6-857D4C6D2404}"/>
                </a:ext>
              </a:extLst>
            </p:cNvPr>
            <p:cNvPicPr>
              <a:picLocks noChangeAspect="1" noChangeArrowheads="1"/>
            </p:cNvPicPr>
            <p:nvPr/>
          </p:nvPicPr>
          <p:blipFill rotWithShape="1">
            <a:blip r:embed="rId12" cstate="email">
              <a:extLst>
                <a:ext uri="{28A0092B-C50C-407E-A947-70E740481C1C}">
                  <a14:useLocalDpi xmlns:a14="http://schemas.microsoft.com/office/drawing/2010/main"/>
                </a:ext>
              </a:extLst>
            </a:blip>
            <a:srcRect b="39163"/>
            <a:stretch/>
          </p:blipFill>
          <p:spPr bwMode="auto">
            <a:xfrm>
              <a:off x="1448755" y="3047555"/>
              <a:ext cx="2114191" cy="633222"/>
            </a:xfrm>
            <a:prstGeom prst="rect">
              <a:avLst/>
            </a:prstGeom>
            <a:noFill/>
            <a:extLst>
              <a:ext uri="{909E8E84-426E-40DD-AFC4-6F175D3DCCD1}">
                <a14:hiddenFill xmlns:a14="http://schemas.microsoft.com/office/drawing/2010/main">
                  <a:solidFill>
                    <a:srgbClr val="FFFFFF"/>
                  </a:solidFill>
                </a14:hiddenFill>
              </a:ext>
            </a:extLst>
          </p:spPr>
        </p:pic>
        <p:pic>
          <p:nvPicPr>
            <p:cNvPr id="40" name="Picture 1" descr="A picture containing text, font, symbol, typography&#10;&#10;Description automatically generated">
              <a:extLst>
                <a:ext uri="{FF2B5EF4-FFF2-40B4-BE49-F238E27FC236}">
                  <a16:creationId xmlns:a16="http://schemas.microsoft.com/office/drawing/2014/main" id="{616377A2-39DF-447D-B18F-0E33E62D6510}"/>
                </a:ext>
              </a:extLst>
            </p:cNvPr>
            <p:cNvPicPr/>
            <p:nvPr/>
          </p:nvPicPr>
          <p:blipFill>
            <a:blip r:embed="rId13" cstate="email">
              <a:extLst>
                <a:ext uri="{28A0092B-C50C-407E-A947-70E740481C1C}">
                  <a14:useLocalDpi xmlns:a14="http://schemas.microsoft.com/office/drawing/2010/main"/>
                </a:ext>
              </a:extLst>
            </a:blip>
            <a:stretch>
              <a:fillRect/>
            </a:stretch>
          </p:blipFill>
          <p:spPr>
            <a:xfrm>
              <a:off x="3486434" y="3177222"/>
              <a:ext cx="1785620" cy="503555"/>
            </a:xfrm>
            <a:prstGeom prst="rect">
              <a:avLst/>
            </a:prstGeom>
          </p:spPr>
        </p:pic>
        <p:pic>
          <p:nvPicPr>
            <p:cNvPr id="41" name="Imagen 40" descr="Texto&#10;&#10;Descripción generada automáticamente">
              <a:extLst>
                <a:ext uri="{FF2B5EF4-FFF2-40B4-BE49-F238E27FC236}">
                  <a16:creationId xmlns:a16="http://schemas.microsoft.com/office/drawing/2014/main" id="{27CD1840-7ABE-4462-BC91-7E7C5F3BAF2E}"/>
                </a:ext>
              </a:extLst>
            </p:cNvPr>
            <p:cNvPicPr/>
            <p:nvPr/>
          </p:nvPicPr>
          <p:blipFill>
            <a:blip r:embed="rId14" cstate="email">
              <a:extLst>
                <a:ext uri="{28A0092B-C50C-407E-A947-70E740481C1C}">
                  <a14:useLocalDpi xmlns:a14="http://schemas.microsoft.com/office/drawing/2010/main"/>
                </a:ext>
              </a:extLst>
            </a:blip>
            <a:stretch>
              <a:fillRect/>
            </a:stretch>
          </p:blipFill>
          <p:spPr>
            <a:xfrm>
              <a:off x="5195541" y="3360102"/>
              <a:ext cx="1604010" cy="320675"/>
            </a:xfrm>
            <a:prstGeom prst="rect">
              <a:avLst/>
            </a:prstGeom>
          </p:spPr>
        </p:pic>
      </p:grpSp>
      <p:pic>
        <p:nvPicPr>
          <p:cNvPr id="42" name="Imagen 41" descr="Patrón de fondo&#10;&#10;Descripción generada automáticamente">
            <a:extLst>
              <a:ext uri="{FF2B5EF4-FFF2-40B4-BE49-F238E27FC236}">
                <a16:creationId xmlns:a16="http://schemas.microsoft.com/office/drawing/2014/main" id="{E19A0AE5-6F2A-4C46-BFBA-717A1DBB44E1}"/>
              </a:ext>
            </a:extLst>
          </p:cNvPr>
          <p:cNvPicPr>
            <a:picLocks noChangeAspect="1"/>
          </p:cNvPicPr>
          <p:nvPr userDrawn="1"/>
        </p:nvPicPr>
        <p:blipFill rotWithShape="1">
          <a:blip r:embed="rId15" cstate="email">
            <a:extLst>
              <a:ext uri="{28A0092B-C50C-407E-A947-70E740481C1C}">
                <a14:useLocalDpi xmlns:a14="http://schemas.microsoft.com/office/drawing/2010/main"/>
              </a:ext>
            </a:extLst>
          </a:blip>
          <a:srcRect l="-1"/>
          <a:stretch/>
        </p:blipFill>
        <p:spPr>
          <a:xfrm>
            <a:off x="5211120" y="3482587"/>
            <a:ext cx="1756206" cy="1716761"/>
          </a:xfrm>
          <a:prstGeom prst="rect">
            <a:avLst/>
          </a:prstGeom>
        </p:spPr>
      </p:pic>
      <p:sp>
        <p:nvSpPr>
          <p:cNvPr id="43" name="Rectángulo 42">
            <a:extLst>
              <a:ext uri="{FF2B5EF4-FFF2-40B4-BE49-F238E27FC236}">
                <a16:creationId xmlns:a16="http://schemas.microsoft.com/office/drawing/2014/main" id="{E2D3912A-1E4E-402A-A3C0-9761CDC5901B}"/>
              </a:ext>
            </a:extLst>
          </p:cNvPr>
          <p:cNvSpPr/>
          <p:nvPr userDrawn="1"/>
        </p:nvSpPr>
        <p:spPr>
          <a:xfrm>
            <a:off x="6967326" y="3474068"/>
            <a:ext cx="1746000" cy="1746000"/>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44" name="Imagen 43" descr="Un dibujo de un animal&#10;&#10;Descripción generada automáticamente con confianza baja">
            <a:extLst>
              <a:ext uri="{FF2B5EF4-FFF2-40B4-BE49-F238E27FC236}">
                <a16:creationId xmlns:a16="http://schemas.microsoft.com/office/drawing/2014/main" id="{EA525F01-F612-45D5-BEA3-7A4BBA36EA47}"/>
              </a:ext>
            </a:extLst>
          </p:cNvPr>
          <p:cNvPicPr>
            <a:picLocks noChangeAspect="1"/>
          </p:cNvPicPr>
          <p:nvPr userDrawn="1"/>
        </p:nvPicPr>
        <p:blipFill>
          <a:blip r:embed="rId16">
            <a:extLst>
              <a:ext uri="{28A0092B-C50C-407E-A947-70E740481C1C}">
                <a14:useLocalDpi xmlns:a14="http://schemas.microsoft.com/office/drawing/2010/main"/>
              </a:ext>
            </a:extLst>
          </a:blip>
          <a:stretch>
            <a:fillRect/>
          </a:stretch>
        </p:blipFill>
        <p:spPr>
          <a:xfrm>
            <a:off x="7441987" y="3848610"/>
            <a:ext cx="812985" cy="1003529"/>
          </a:xfrm>
          <a:prstGeom prst="rect">
            <a:avLst/>
          </a:prstGeom>
        </p:spPr>
      </p:pic>
      <p:sp>
        <p:nvSpPr>
          <p:cNvPr id="3" name="CuadroTexto 2">
            <a:extLst>
              <a:ext uri="{FF2B5EF4-FFF2-40B4-BE49-F238E27FC236}">
                <a16:creationId xmlns:a16="http://schemas.microsoft.com/office/drawing/2014/main" id="{392C7F8E-841D-4355-9AF1-D492BA4BF8E2}"/>
              </a:ext>
            </a:extLst>
          </p:cNvPr>
          <p:cNvSpPr txBox="1"/>
          <p:nvPr userDrawn="1"/>
        </p:nvSpPr>
        <p:spPr>
          <a:xfrm>
            <a:off x="218393" y="6396906"/>
            <a:ext cx="3352800" cy="369332"/>
          </a:xfrm>
          <a:prstGeom prst="rect">
            <a:avLst/>
          </a:prstGeom>
          <a:noFill/>
        </p:spPr>
        <p:txBody>
          <a:bodyPr wrap="square" rtlCol="0">
            <a:spAutoFit/>
          </a:bodyPr>
          <a:lstStyle/>
          <a:p>
            <a:r>
              <a:rPr lang="en-GB" dirty="0">
                <a:latin typeface="EC Square Sans Pro" panose="020B0506040000020004" pitchFamily="34" charset="0"/>
                <a:hlinkClick r:id="rId17"/>
              </a:rPr>
              <a:t>www.amrfvtraining.eu</a:t>
            </a:r>
            <a:r>
              <a:rPr lang="en-GB" dirty="0">
                <a:latin typeface="EC Square Sans Pro" panose="020B0506040000020004" pitchFamily="34" charset="0"/>
              </a:rPr>
              <a:t>  </a:t>
            </a:r>
          </a:p>
        </p:txBody>
      </p:sp>
    </p:spTree>
    <p:extLst>
      <p:ext uri="{BB962C8B-B14F-4D97-AF65-F5344CB8AC3E}">
        <p14:creationId xmlns:p14="http://schemas.microsoft.com/office/powerpoint/2010/main" val="161678168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pic>
        <p:nvPicPr>
          <p:cNvPr id="7" name="Imagen 6" descr="Patrón de fondo&#10;&#10;Descripción generada automáticamente">
            <a:extLst>
              <a:ext uri="{FF2B5EF4-FFF2-40B4-BE49-F238E27FC236}">
                <a16:creationId xmlns:a16="http://schemas.microsoft.com/office/drawing/2014/main" id="{E1760EA0-4E0F-00B1-FF7E-FF021DC29DA6}"/>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8686799" y="1760584"/>
            <a:ext cx="1799280" cy="3468560"/>
          </a:xfrm>
          <a:prstGeom prst="rect">
            <a:avLst/>
          </a:prstGeom>
        </p:spPr>
      </p:pic>
      <p:pic>
        <p:nvPicPr>
          <p:cNvPr id="8" name="Imagen 7" descr="Patrón de fondo&#10;&#10;Descripción generada automáticamente">
            <a:extLst>
              <a:ext uri="{FF2B5EF4-FFF2-40B4-BE49-F238E27FC236}">
                <a16:creationId xmlns:a16="http://schemas.microsoft.com/office/drawing/2014/main" id="{B960A64A-5711-CAB5-6A0B-003BFE820DF8}"/>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1"/>
            <a:ext cx="1740296" cy="3468560"/>
          </a:xfrm>
          <a:prstGeom prst="rect">
            <a:avLst/>
          </a:prstGeom>
        </p:spPr>
      </p:pic>
      <p:sp>
        <p:nvSpPr>
          <p:cNvPr id="9" name="object 21">
            <a:extLst>
              <a:ext uri="{FF2B5EF4-FFF2-40B4-BE49-F238E27FC236}">
                <a16:creationId xmlns:a16="http://schemas.microsoft.com/office/drawing/2014/main" id="{E547769E-C798-E733-21F6-6FBFA1D54900}"/>
              </a:ext>
            </a:extLst>
          </p:cNvPr>
          <p:cNvSpPr/>
          <p:nvPr userDrawn="1"/>
        </p:nvSpPr>
        <p:spPr>
          <a:xfrm>
            <a:off x="0" y="5187950"/>
            <a:ext cx="8712200" cy="1677670"/>
          </a:xfrm>
          <a:custGeom>
            <a:avLst/>
            <a:gdLst/>
            <a:ahLst/>
            <a:cxnLst/>
            <a:rect l="l" t="t" r="r" b="b"/>
            <a:pathLst>
              <a:path w="8712200" h="1633220">
                <a:moveTo>
                  <a:pt x="8712200" y="1632800"/>
                </a:moveTo>
                <a:lnTo>
                  <a:pt x="0" y="1632800"/>
                </a:lnTo>
                <a:lnTo>
                  <a:pt x="0" y="0"/>
                </a:lnTo>
                <a:lnTo>
                  <a:pt x="8712200" y="0"/>
                </a:lnTo>
                <a:lnTo>
                  <a:pt x="8712200" y="1632800"/>
                </a:lnTo>
                <a:close/>
              </a:path>
            </a:pathLst>
          </a:custGeom>
          <a:solidFill>
            <a:srgbClr val="ECEBEB"/>
          </a:solidFill>
        </p:spPr>
        <p:txBody>
          <a:bodyPr wrap="square" lIns="0" tIns="0" rIns="0" bIns="0" rtlCol="0"/>
          <a:lstStyle/>
          <a:p>
            <a:endParaRPr sz="1797"/>
          </a:p>
        </p:txBody>
      </p:sp>
      <p:pic>
        <p:nvPicPr>
          <p:cNvPr id="11" name="Imagen 10" descr="Logotipo&#10;&#10;Descripción generada automáticamente">
            <a:extLst>
              <a:ext uri="{FF2B5EF4-FFF2-40B4-BE49-F238E27FC236}">
                <a16:creationId xmlns:a16="http://schemas.microsoft.com/office/drawing/2014/main" id="{25014AE0-3808-E0EE-BAC2-9AD3ED814F8A}"/>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4983043" y="311150"/>
            <a:ext cx="2223512" cy="987162"/>
          </a:xfrm>
          <a:prstGeom prst="rect">
            <a:avLst/>
          </a:prstGeom>
        </p:spPr>
      </p:pic>
      <p:sp>
        <p:nvSpPr>
          <p:cNvPr id="12" name="Rectángulo 11">
            <a:extLst>
              <a:ext uri="{FF2B5EF4-FFF2-40B4-BE49-F238E27FC236}">
                <a16:creationId xmlns:a16="http://schemas.microsoft.com/office/drawing/2014/main" id="{A271F1F8-6432-B7E1-CDCF-A0489E081713}"/>
              </a:ext>
            </a:extLst>
          </p:cNvPr>
          <p:cNvSpPr/>
          <p:nvPr userDrawn="1"/>
        </p:nvSpPr>
        <p:spPr>
          <a:xfrm>
            <a:off x="1752600" y="1"/>
            <a:ext cx="1746000" cy="1746000"/>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13" name="Rectángulo 12">
            <a:extLst>
              <a:ext uri="{FF2B5EF4-FFF2-40B4-BE49-F238E27FC236}">
                <a16:creationId xmlns:a16="http://schemas.microsoft.com/office/drawing/2014/main" id="{A7D257F7-5DF6-2841-5171-A95D9162A6B8}"/>
              </a:ext>
            </a:extLst>
          </p:cNvPr>
          <p:cNvSpPr/>
          <p:nvPr userDrawn="1"/>
        </p:nvSpPr>
        <p:spPr>
          <a:xfrm>
            <a:off x="8690998" y="1"/>
            <a:ext cx="1746000" cy="1746000"/>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14" name="Rectángulo 13">
            <a:extLst>
              <a:ext uri="{FF2B5EF4-FFF2-40B4-BE49-F238E27FC236}">
                <a16:creationId xmlns:a16="http://schemas.microsoft.com/office/drawing/2014/main" id="{2FDC974B-0ECD-9074-2ED2-884237AAC061}"/>
              </a:ext>
            </a:extLst>
          </p:cNvPr>
          <p:cNvSpPr/>
          <p:nvPr userDrawn="1"/>
        </p:nvSpPr>
        <p:spPr>
          <a:xfrm>
            <a:off x="1752600" y="1727682"/>
            <a:ext cx="1746000" cy="1746000"/>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15" name="Rectángulo 14">
            <a:extLst>
              <a:ext uri="{FF2B5EF4-FFF2-40B4-BE49-F238E27FC236}">
                <a16:creationId xmlns:a16="http://schemas.microsoft.com/office/drawing/2014/main" id="{A9CF4B79-D988-D340-D3EB-0BF9D9F52272}"/>
              </a:ext>
            </a:extLst>
          </p:cNvPr>
          <p:cNvSpPr/>
          <p:nvPr userDrawn="1"/>
        </p:nvSpPr>
        <p:spPr>
          <a:xfrm>
            <a:off x="5225099" y="1727682"/>
            <a:ext cx="1746000" cy="1746000"/>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16" name="Rectángulo 15">
            <a:extLst>
              <a:ext uri="{FF2B5EF4-FFF2-40B4-BE49-F238E27FC236}">
                <a16:creationId xmlns:a16="http://schemas.microsoft.com/office/drawing/2014/main" id="{B72FB196-A172-97A8-BF3E-DD1799CC1A73}"/>
              </a:ext>
            </a:extLst>
          </p:cNvPr>
          <p:cNvSpPr/>
          <p:nvPr userDrawn="1"/>
        </p:nvSpPr>
        <p:spPr>
          <a:xfrm>
            <a:off x="6967326" y="1727682"/>
            <a:ext cx="1746000" cy="1746000"/>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17" name="Rectángulo 16">
            <a:extLst>
              <a:ext uri="{FF2B5EF4-FFF2-40B4-BE49-F238E27FC236}">
                <a16:creationId xmlns:a16="http://schemas.microsoft.com/office/drawing/2014/main" id="{321AF208-FA8B-C8C0-11C7-041F7FA064C4}"/>
              </a:ext>
            </a:extLst>
          </p:cNvPr>
          <p:cNvSpPr/>
          <p:nvPr userDrawn="1"/>
        </p:nvSpPr>
        <p:spPr>
          <a:xfrm>
            <a:off x="10427097" y="1727682"/>
            <a:ext cx="1764905" cy="1746000"/>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18" name="Rectángulo 17">
            <a:extLst>
              <a:ext uri="{FF2B5EF4-FFF2-40B4-BE49-F238E27FC236}">
                <a16:creationId xmlns:a16="http://schemas.microsoft.com/office/drawing/2014/main" id="{FF8E1E59-A00D-A8DD-3D7E-F74445859AA3}"/>
              </a:ext>
            </a:extLst>
          </p:cNvPr>
          <p:cNvSpPr/>
          <p:nvPr userDrawn="1"/>
        </p:nvSpPr>
        <p:spPr>
          <a:xfrm>
            <a:off x="6967326" y="3474068"/>
            <a:ext cx="1746000" cy="1746000"/>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19" name="Rectángulo 18">
            <a:extLst>
              <a:ext uri="{FF2B5EF4-FFF2-40B4-BE49-F238E27FC236}">
                <a16:creationId xmlns:a16="http://schemas.microsoft.com/office/drawing/2014/main" id="{22951EF6-ED93-6561-E5E2-5BCEB5022943}"/>
              </a:ext>
            </a:extLst>
          </p:cNvPr>
          <p:cNvSpPr/>
          <p:nvPr userDrawn="1"/>
        </p:nvSpPr>
        <p:spPr>
          <a:xfrm>
            <a:off x="3478675" y="3474068"/>
            <a:ext cx="1746000" cy="1746000"/>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20" name="Rectángulo 19">
            <a:extLst>
              <a:ext uri="{FF2B5EF4-FFF2-40B4-BE49-F238E27FC236}">
                <a16:creationId xmlns:a16="http://schemas.microsoft.com/office/drawing/2014/main" id="{2677BCA0-65A9-6A03-E78C-14D6F7355EFC}"/>
              </a:ext>
            </a:extLst>
          </p:cNvPr>
          <p:cNvSpPr/>
          <p:nvPr userDrawn="1"/>
        </p:nvSpPr>
        <p:spPr>
          <a:xfrm>
            <a:off x="3478675" y="1727682"/>
            <a:ext cx="1746000" cy="1746000"/>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21" name="Forma libre: forma 20">
            <a:extLst>
              <a:ext uri="{FF2B5EF4-FFF2-40B4-BE49-F238E27FC236}">
                <a16:creationId xmlns:a16="http://schemas.microsoft.com/office/drawing/2014/main" id="{C6C38FAA-0DD0-C440-DD82-19A638597032}"/>
              </a:ext>
            </a:extLst>
          </p:cNvPr>
          <p:cNvSpPr/>
          <p:nvPr userDrawn="1"/>
        </p:nvSpPr>
        <p:spPr>
          <a:xfrm>
            <a:off x="2" y="1734990"/>
            <a:ext cx="1767179" cy="1738692"/>
          </a:xfrm>
          <a:custGeom>
            <a:avLst/>
            <a:gdLst>
              <a:gd name="connsiteX0" fmla="*/ 1723960 w 1767179"/>
              <a:gd name="connsiteY0" fmla="*/ 0 h 1738692"/>
              <a:gd name="connsiteX1" fmla="*/ 1767179 w 1767179"/>
              <a:gd name="connsiteY1" fmla="*/ 2182 h 1738692"/>
              <a:gd name="connsiteX2" fmla="*/ 1767179 w 1767179"/>
              <a:gd name="connsiteY2" fmla="*/ 1738692 h 1738692"/>
              <a:gd name="connsiteX3" fmla="*/ 744 w 1767179"/>
              <a:gd name="connsiteY3" fmla="*/ 1738692 h 1738692"/>
              <a:gd name="connsiteX4" fmla="*/ 0 w 1767179"/>
              <a:gd name="connsiteY4" fmla="*/ 1723960 h 1738692"/>
              <a:gd name="connsiteX5" fmla="*/ 1723960 w 1767179"/>
              <a:gd name="connsiteY5" fmla="*/ 0 h 17386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67179" h="1738692">
                <a:moveTo>
                  <a:pt x="1723960" y="0"/>
                </a:moveTo>
                <a:lnTo>
                  <a:pt x="1767179" y="2182"/>
                </a:lnTo>
                <a:lnTo>
                  <a:pt x="1767179" y="1738692"/>
                </a:lnTo>
                <a:lnTo>
                  <a:pt x="744" y="1738692"/>
                </a:lnTo>
                <a:lnTo>
                  <a:pt x="0" y="1723960"/>
                </a:lnTo>
                <a:cubicBezTo>
                  <a:pt x="0" y="771843"/>
                  <a:pt x="771843" y="0"/>
                  <a:pt x="1723960" y="0"/>
                </a:cubicBezTo>
                <a:close/>
              </a:path>
            </a:pathLst>
          </a:cu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sp>
        <p:nvSpPr>
          <p:cNvPr id="22" name="Forma libre: forma 21">
            <a:extLst>
              <a:ext uri="{FF2B5EF4-FFF2-40B4-BE49-F238E27FC236}">
                <a16:creationId xmlns:a16="http://schemas.microsoft.com/office/drawing/2014/main" id="{4D80849A-FA86-C6A2-5CA6-533FDD29F1CB}"/>
              </a:ext>
            </a:extLst>
          </p:cNvPr>
          <p:cNvSpPr/>
          <p:nvPr userDrawn="1"/>
        </p:nvSpPr>
        <p:spPr>
          <a:xfrm rot="5400000">
            <a:off x="10447007" y="-10002"/>
            <a:ext cx="1734988" cy="1755003"/>
          </a:xfrm>
          <a:custGeom>
            <a:avLst/>
            <a:gdLst>
              <a:gd name="connsiteX0" fmla="*/ 1723960 w 1767179"/>
              <a:gd name="connsiteY0" fmla="*/ 0 h 1738692"/>
              <a:gd name="connsiteX1" fmla="*/ 1767179 w 1767179"/>
              <a:gd name="connsiteY1" fmla="*/ 2182 h 1738692"/>
              <a:gd name="connsiteX2" fmla="*/ 1767179 w 1767179"/>
              <a:gd name="connsiteY2" fmla="*/ 1738692 h 1738692"/>
              <a:gd name="connsiteX3" fmla="*/ 744 w 1767179"/>
              <a:gd name="connsiteY3" fmla="*/ 1738692 h 1738692"/>
              <a:gd name="connsiteX4" fmla="*/ 0 w 1767179"/>
              <a:gd name="connsiteY4" fmla="*/ 1723960 h 1738692"/>
              <a:gd name="connsiteX5" fmla="*/ 1723960 w 1767179"/>
              <a:gd name="connsiteY5" fmla="*/ 0 h 17386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67179" h="1738692">
                <a:moveTo>
                  <a:pt x="1723960" y="0"/>
                </a:moveTo>
                <a:lnTo>
                  <a:pt x="1767179" y="2182"/>
                </a:lnTo>
                <a:lnTo>
                  <a:pt x="1767179" y="1738692"/>
                </a:lnTo>
                <a:lnTo>
                  <a:pt x="744" y="1738692"/>
                </a:lnTo>
                <a:lnTo>
                  <a:pt x="0" y="1723960"/>
                </a:lnTo>
                <a:cubicBezTo>
                  <a:pt x="0" y="771843"/>
                  <a:pt x="771843" y="0"/>
                  <a:pt x="1723960" y="0"/>
                </a:cubicBezTo>
                <a:close/>
              </a:path>
            </a:pathLst>
          </a:cu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sp>
        <p:nvSpPr>
          <p:cNvPr id="23" name="Forma libre: forma 22">
            <a:extLst>
              <a:ext uri="{FF2B5EF4-FFF2-40B4-BE49-F238E27FC236}">
                <a16:creationId xmlns:a16="http://schemas.microsoft.com/office/drawing/2014/main" id="{B5432095-F17D-F134-37BE-E1AD4038977A}"/>
              </a:ext>
            </a:extLst>
          </p:cNvPr>
          <p:cNvSpPr/>
          <p:nvPr userDrawn="1"/>
        </p:nvSpPr>
        <p:spPr>
          <a:xfrm>
            <a:off x="10439737" y="3474068"/>
            <a:ext cx="899418" cy="1725460"/>
          </a:xfrm>
          <a:custGeom>
            <a:avLst/>
            <a:gdLst>
              <a:gd name="connsiteX0" fmla="*/ 855279 w 899418"/>
              <a:gd name="connsiteY0" fmla="*/ 0 h 1725460"/>
              <a:gd name="connsiteX1" fmla="*/ 870567 w 899418"/>
              <a:gd name="connsiteY1" fmla="*/ 0 h 1725460"/>
              <a:gd name="connsiteX2" fmla="*/ 899418 w 899418"/>
              <a:gd name="connsiteY2" fmla="*/ 1457 h 1725460"/>
              <a:gd name="connsiteX3" fmla="*/ 899418 w 899418"/>
              <a:gd name="connsiteY3" fmla="*/ 1723617 h 1725460"/>
              <a:gd name="connsiteX4" fmla="*/ 862923 w 899418"/>
              <a:gd name="connsiteY4" fmla="*/ 1725460 h 1725460"/>
              <a:gd name="connsiteX5" fmla="*/ 0 w 899418"/>
              <a:gd name="connsiteY5" fmla="*/ 862537 h 1725460"/>
              <a:gd name="connsiteX6" fmla="*/ 774694 w 899418"/>
              <a:gd name="connsiteY6" fmla="*/ 4069 h 17254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99418" h="1725460">
                <a:moveTo>
                  <a:pt x="855279" y="0"/>
                </a:moveTo>
                <a:lnTo>
                  <a:pt x="870567" y="0"/>
                </a:lnTo>
                <a:lnTo>
                  <a:pt x="899418" y="1457"/>
                </a:lnTo>
                <a:lnTo>
                  <a:pt x="899418" y="1723617"/>
                </a:lnTo>
                <a:lnTo>
                  <a:pt x="862923" y="1725460"/>
                </a:lnTo>
                <a:cubicBezTo>
                  <a:pt x="386344" y="1725460"/>
                  <a:pt x="0" y="1339116"/>
                  <a:pt x="0" y="862537"/>
                </a:cubicBezTo>
                <a:cubicBezTo>
                  <a:pt x="0" y="415744"/>
                  <a:pt x="339560" y="48260"/>
                  <a:pt x="774694" y="4069"/>
                </a:cubicBezTo>
                <a:close/>
              </a:path>
            </a:pathLst>
          </a:cu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sp>
        <p:nvSpPr>
          <p:cNvPr id="24" name="Forma libre: forma 23">
            <a:extLst>
              <a:ext uri="{FF2B5EF4-FFF2-40B4-BE49-F238E27FC236}">
                <a16:creationId xmlns:a16="http://schemas.microsoft.com/office/drawing/2014/main" id="{2B212135-2D16-BC16-B10A-8261027A1245}"/>
              </a:ext>
            </a:extLst>
          </p:cNvPr>
          <p:cNvSpPr/>
          <p:nvPr userDrawn="1"/>
        </p:nvSpPr>
        <p:spPr>
          <a:xfrm>
            <a:off x="11339155" y="3474068"/>
            <a:ext cx="859370" cy="1725280"/>
          </a:xfrm>
          <a:custGeom>
            <a:avLst/>
            <a:gdLst>
              <a:gd name="connsiteX0" fmla="*/ 0 w 859370"/>
              <a:gd name="connsiteY0" fmla="*/ 0 h 1725280"/>
              <a:gd name="connsiteX1" fmla="*/ 4111 w 859370"/>
              <a:gd name="connsiteY1" fmla="*/ 0 h 1725280"/>
              <a:gd name="connsiteX2" fmla="*/ 84676 w 859370"/>
              <a:gd name="connsiteY2" fmla="*/ 4068 h 1725280"/>
              <a:gd name="connsiteX3" fmla="*/ 859370 w 859370"/>
              <a:gd name="connsiteY3" fmla="*/ 862536 h 1725280"/>
              <a:gd name="connsiteX4" fmla="*/ 84676 w 859370"/>
              <a:gd name="connsiteY4" fmla="*/ 1721004 h 1725280"/>
              <a:gd name="connsiteX5" fmla="*/ 0 w 859370"/>
              <a:gd name="connsiteY5" fmla="*/ 1725280 h 1725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59370" h="1725280">
                <a:moveTo>
                  <a:pt x="0" y="0"/>
                </a:moveTo>
                <a:lnTo>
                  <a:pt x="4111" y="0"/>
                </a:lnTo>
                <a:lnTo>
                  <a:pt x="84676" y="4068"/>
                </a:lnTo>
                <a:cubicBezTo>
                  <a:pt x="519810" y="48259"/>
                  <a:pt x="859370" y="415743"/>
                  <a:pt x="859370" y="862536"/>
                </a:cubicBezTo>
                <a:cubicBezTo>
                  <a:pt x="859370" y="1309329"/>
                  <a:pt x="519810" y="1676814"/>
                  <a:pt x="84676" y="1721004"/>
                </a:cubicBezTo>
                <a:lnTo>
                  <a:pt x="0" y="1725280"/>
                </a:ln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sp>
        <p:nvSpPr>
          <p:cNvPr id="25" name="Forma libre: forma 24">
            <a:extLst>
              <a:ext uri="{FF2B5EF4-FFF2-40B4-BE49-F238E27FC236}">
                <a16:creationId xmlns:a16="http://schemas.microsoft.com/office/drawing/2014/main" id="{08D15AD5-9D99-284F-0377-7AACB831B7B7}"/>
              </a:ext>
            </a:extLst>
          </p:cNvPr>
          <p:cNvSpPr/>
          <p:nvPr userDrawn="1"/>
        </p:nvSpPr>
        <p:spPr>
          <a:xfrm rot="10800000">
            <a:off x="0" y="3473683"/>
            <a:ext cx="3478676" cy="1739983"/>
          </a:xfrm>
          <a:custGeom>
            <a:avLst/>
            <a:gdLst>
              <a:gd name="connsiteX0" fmla="*/ 33 w 3478676"/>
              <a:gd name="connsiteY0" fmla="*/ 0 h 1739983"/>
              <a:gd name="connsiteX1" fmla="*/ 3478644 w 3478676"/>
              <a:gd name="connsiteY1" fmla="*/ 0 h 1739983"/>
              <a:gd name="connsiteX2" fmla="*/ 3478676 w 3478676"/>
              <a:gd name="connsiteY2" fmla="*/ 646 h 1739983"/>
              <a:gd name="connsiteX3" fmla="*/ 1917175 w 3478676"/>
              <a:gd name="connsiteY3" fmla="*/ 1731004 h 1739983"/>
              <a:gd name="connsiteX4" fmla="*/ 1739359 w 3478676"/>
              <a:gd name="connsiteY4" fmla="*/ 1739983 h 1739983"/>
              <a:gd name="connsiteX5" fmla="*/ 1739318 w 3478676"/>
              <a:gd name="connsiteY5" fmla="*/ 1739983 h 1739983"/>
              <a:gd name="connsiteX6" fmla="*/ 1561501 w 3478676"/>
              <a:gd name="connsiteY6" fmla="*/ 1731004 h 1739983"/>
              <a:gd name="connsiteX7" fmla="*/ 0 w 3478676"/>
              <a:gd name="connsiteY7" fmla="*/ 646 h 17399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78676" h="1739983">
                <a:moveTo>
                  <a:pt x="33" y="0"/>
                </a:moveTo>
                <a:lnTo>
                  <a:pt x="3478644" y="0"/>
                </a:lnTo>
                <a:lnTo>
                  <a:pt x="3478676" y="646"/>
                </a:lnTo>
                <a:cubicBezTo>
                  <a:pt x="3478676" y="901218"/>
                  <a:pt x="2794247" y="1641933"/>
                  <a:pt x="1917175" y="1731004"/>
                </a:cubicBezTo>
                <a:lnTo>
                  <a:pt x="1739359" y="1739983"/>
                </a:lnTo>
                <a:lnTo>
                  <a:pt x="1739318" y="1739983"/>
                </a:lnTo>
                <a:lnTo>
                  <a:pt x="1561501" y="1731004"/>
                </a:lnTo>
                <a:cubicBezTo>
                  <a:pt x="684429" y="1641933"/>
                  <a:pt x="0" y="901218"/>
                  <a:pt x="0" y="646"/>
                </a:cubicBezTo>
                <a:close/>
              </a:path>
            </a:pathLst>
          </a:cu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pic>
        <p:nvPicPr>
          <p:cNvPr id="26" name="Imagen 25" descr="Un dibujo de un animal&#10;&#10;Descripción generada automáticamente con confianza baja">
            <a:extLst>
              <a:ext uri="{FF2B5EF4-FFF2-40B4-BE49-F238E27FC236}">
                <a16:creationId xmlns:a16="http://schemas.microsoft.com/office/drawing/2014/main" id="{B3029CFC-D29C-1E58-93B8-EEE4673A425C}"/>
              </a:ext>
            </a:extLst>
          </p:cNvPr>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a:off x="5502165" y="2061762"/>
            <a:ext cx="1105152" cy="1181369"/>
          </a:xfrm>
          <a:prstGeom prst="rect">
            <a:avLst/>
          </a:prstGeom>
        </p:spPr>
      </p:pic>
      <p:pic>
        <p:nvPicPr>
          <p:cNvPr id="27" name="Imagen 26" descr="Un dibujo de un animal&#10;&#10;Descripción generada automáticamente con confianza baja">
            <a:extLst>
              <a:ext uri="{FF2B5EF4-FFF2-40B4-BE49-F238E27FC236}">
                <a16:creationId xmlns:a16="http://schemas.microsoft.com/office/drawing/2014/main" id="{27DBD291-B2BD-7D5A-4D91-2972E5717124}"/>
              </a:ext>
            </a:extLst>
          </p:cNvPr>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7441989" y="3848611"/>
            <a:ext cx="812985" cy="1003529"/>
          </a:xfrm>
          <a:prstGeom prst="rect">
            <a:avLst/>
          </a:prstGeom>
        </p:spPr>
      </p:pic>
      <p:pic>
        <p:nvPicPr>
          <p:cNvPr id="28" name="Imagen 27" descr="Un dibujo de un perro&#10;&#10;Descripción generada automáticamente con confianza media">
            <a:extLst>
              <a:ext uri="{FF2B5EF4-FFF2-40B4-BE49-F238E27FC236}">
                <a16:creationId xmlns:a16="http://schemas.microsoft.com/office/drawing/2014/main" id="{F4F72544-21FA-D0B6-E9A9-5DA842FFBBB9}"/>
              </a:ext>
            </a:extLst>
          </p:cNvPr>
          <p:cNvPicPr>
            <a:picLocks noChangeAspect="1"/>
          </p:cNvPicPr>
          <p:nvPr userDrawn="1"/>
        </p:nvPicPr>
        <p:blipFill>
          <a:blip r:embed="rId6">
            <a:extLst>
              <a:ext uri="{28A0092B-C50C-407E-A947-70E740481C1C}">
                <a14:useLocalDpi xmlns:a14="http://schemas.microsoft.com/office/drawing/2010/main"/>
              </a:ext>
            </a:extLst>
          </a:blip>
          <a:stretch>
            <a:fillRect/>
          </a:stretch>
        </p:blipFill>
        <p:spPr>
          <a:xfrm>
            <a:off x="2087794" y="502656"/>
            <a:ext cx="1028934" cy="711362"/>
          </a:xfrm>
          <a:prstGeom prst="rect">
            <a:avLst/>
          </a:prstGeom>
        </p:spPr>
      </p:pic>
      <p:pic>
        <p:nvPicPr>
          <p:cNvPr id="29" name="Imagen 28" descr="Imagen que contiene dibujo, reloj&#10;&#10;Descripción generada automáticamente">
            <a:extLst>
              <a:ext uri="{FF2B5EF4-FFF2-40B4-BE49-F238E27FC236}">
                <a16:creationId xmlns:a16="http://schemas.microsoft.com/office/drawing/2014/main" id="{7F8C2F8C-24C0-6430-68A4-9608657DDEF6}"/>
              </a:ext>
            </a:extLst>
          </p:cNvPr>
          <p:cNvPicPr>
            <a:picLocks noChangeAspect="1"/>
          </p:cNvPicPr>
          <p:nvPr userDrawn="1"/>
        </p:nvPicPr>
        <p:blipFill>
          <a:blip r:embed="rId7">
            <a:extLst>
              <a:ext uri="{28A0092B-C50C-407E-A947-70E740481C1C}">
                <a14:useLocalDpi xmlns:a14="http://schemas.microsoft.com/office/drawing/2010/main"/>
              </a:ext>
            </a:extLst>
          </a:blip>
          <a:stretch>
            <a:fillRect/>
          </a:stretch>
        </p:blipFill>
        <p:spPr>
          <a:xfrm>
            <a:off x="10857164" y="2214195"/>
            <a:ext cx="927311" cy="876500"/>
          </a:xfrm>
          <a:prstGeom prst="rect">
            <a:avLst/>
          </a:prstGeom>
        </p:spPr>
      </p:pic>
      <p:pic>
        <p:nvPicPr>
          <p:cNvPr id="30" name="Imagen 29" descr="Dibujo en blanco y negro&#10;&#10;Descripción generada automáticamente con confianza baja">
            <a:extLst>
              <a:ext uri="{FF2B5EF4-FFF2-40B4-BE49-F238E27FC236}">
                <a16:creationId xmlns:a16="http://schemas.microsoft.com/office/drawing/2014/main" id="{9309A531-DC57-6595-EE46-2A7B2E23FB75}"/>
              </a:ext>
            </a:extLst>
          </p:cNvPr>
          <p:cNvPicPr>
            <a:picLocks noChangeAspect="1"/>
          </p:cNvPicPr>
          <p:nvPr userDrawn="1"/>
        </p:nvPicPr>
        <p:blipFill>
          <a:blip r:embed="rId8">
            <a:extLst>
              <a:ext uri="{28A0092B-C50C-407E-A947-70E740481C1C}">
                <a14:useLocalDpi xmlns:a14="http://schemas.microsoft.com/office/drawing/2010/main"/>
              </a:ext>
            </a:extLst>
          </a:blip>
          <a:stretch>
            <a:fillRect/>
          </a:stretch>
        </p:blipFill>
        <p:spPr>
          <a:xfrm>
            <a:off x="9049708" y="358533"/>
            <a:ext cx="978123" cy="1028934"/>
          </a:xfrm>
          <a:prstGeom prst="rect">
            <a:avLst/>
          </a:prstGeom>
        </p:spPr>
      </p:pic>
      <p:pic>
        <p:nvPicPr>
          <p:cNvPr id="32" name="Imagen 31" descr="Un dibujo de un animal&#10;&#10;Descripción generada automáticamente con confianza baja">
            <a:extLst>
              <a:ext uri="{FF2B5EF4-FFF2-40B4-BE49-F238E27FC236}">
                <a16:creationId xmlns:a16="http://schemas.microsoft.com/office/drawing/2014/main" id="{712E000E-D939-84E0-6275-239044DF5B52}"/>
              </a:ext>
            </a:extLst>
          </p:cNvPr>
          <p:cNvPicPr>
            <a:picLocks noChangeAspect="1"/>
          </p:cNvPicPr>
          <p:nvPr userDrawn="1"/>
        </p:nvPicPr>
        <p:blipFill>
          <a:blip r:embed="rId9">
            <a:extLst>
              <a:ext uri="{28A0092B-C50C-407E-A947-70E740481C1C}">
                <a14:useLocalDpi xmlns:a14="http://schemas.microsoft.com/office/drawing/2010/main"/>
              </a:ext>
            </a:extLst>
          </a:blip>
          <a:stretch>
            <a:fillRect/>
          </a:stretch>
        </p:blipFill>
        <p:spPr>
          <a:xfrm>
            <a:off x="2106848" y="2038032"/>
            <a:ext cx="990826" cy="1041637"/>
          </a:xfrm>
          <a:prstGeom prst="rect">
            <a:avLst/>
          </a:prstGeom>
        </p:spPr>
      </p:pic>
      <p:pic>
        <p:nvPicPr>
          <p:cNvPr id="33" name="Imagen 32" descr="Imagen que contiene Texto&#10;&#10;Descripción generada automáticamente">
            <a:extLst>
              <a:ext uri="{FF2B5EF4-FFF2-40B4-BE49-F238E27FC236}">
                <a16:creationId xmlns:a16="http://schemas.microsoft.com/office/drawing/2014/main" id="{9F901DE5-C3AF-6E17-54F9-4CED5A9FEE97}"/>
              </a:ext>
            </a:extLst>
          </p:cNvPr>
          <p:cNvPicPr>
            <a:picLocks noChangeAspect="1"/>
          </p:cNvPicPr>
          <p:nvPr userDrawn="1"/>
        </p:nvPicPr>
        <p:blipFill>
          <a:blip r:embed="rId10">
            <a:extLst>
              <a:ext uri="{28A0092B-C50C-407E-A947-70E740481C1C}">
                <a14:useLocalDpi xmlns:a14="http://schemas.microsoft.com/office/drawing/2010/main"/>
              </a:ext>
            </a:extLst>
          </a:blip>
          <a:stretch>
            <a:fillRect/>
          </a:stretch>
        </p:blipFill>
        <p:spPr>
          <a:xfrm>
            <a:off x="3848798" y="4063551"/>
            <a:ext cx="1028934" cy="749471"/>
          </a:xfrm>
          <a:prstGeom prst="rect">
            <a:avLst/>
          </a:prstGeom>
        </p:spPr>
      </p:pic>
      <p:sp>
        <p:nvSpPr>
          <p:cNvPr id="35" name="Marcador de texto 34">
            <a:extLst>
              <a:ext uri="{FF2B5EF4-FFF2-40B4-BE49-F238E27FC236}">
                <a16:creationId xmlns:a16="http://schemas.microsoft.com/office/drawing/2014/main" id="{07E29EFD-C0C4-495B-1ABB-1ABCDF39870D}"/>
              </a:ext>
            </a:extLst>
          </p:cNvPr>
          <p:cNvSpPr>
            <a:spLocks noGrp="1"/>
          </p:cNvSpPr>
          <p:nvPr>
            <p:ph type="body" sz="quarter" idx="10" hasCustomPrompt="1"/>
          </p:nvPr>
        </p:nvSpPr>
        <p:spPr>
          <a:xfrm>
            <a:off x="381000" y="5586413"/>
            <a:ext cx="7874000" cy="781632"/>
          </a:xfrm>
          <a:prstGeom prst="rect">
            <a:avLst/>
          </a:prstGeom>
        </p:spPr>
        <p:txBody>
          <a:bodyPr/>
          <a:lstStyle>
            <a:lvl1pPr>
              <a:defRPr sz="2396">
                <a:solidFill>
                  <a:srgbClr val="003399"/>
                </a:solidFill>
                <a:latin typeface="Arial" panose="020B0604020202020204" pitchFamily="34" charset="0"/>
                <a:cs typeface="Arial" panose="020B0604020202020204" pitchFamily="34" charset="0"/>
              </a:defRPr>
            </a:lvl1pPr>
          </a:lstStyle>
          <a:p>
            <a:pPr lvl="0"/>
            <a:r>
              <a:rPr lang="es-ES" dirty="0" err="1"/>
              <a:t>Title</a:t>
            </a:r>
            <a:r>
              <a:rPr lang="es-ES" dirty="0"/>
              <a:t> </a:t>
            </a:r>
            <a:r>
              <a:rPr lang="es-ES" dirty="0" err="1"/>
              <a:t>of</a:t>
            </a:r>
            <a:r>
              <a:rPr lang="es-ES" dirty="0"/>
              <a:t> </a:t>
            </a:r>
            <a:r>
              <a:rPr lang="es-ES" dirty="0" err="1"/>
              <a:t>the</a:t>
            </a:r>
            <a:r>
              <a:rPr lang="es-ES" dirty="0"/>
              <a:t> </a:t>
            </a:r>
            <a:r>
              <a:rPr lang="es-ES" dirty="0" err="1"/>
              <a:t>presentation</a:t>
            </a:r>
            <a:endParaRPr lang="es-ES" dirty="0"/>
          </a:p>
        </p:txBody>
      </p:sp>
      <p:sp>
        <p:nvSpPr>
          <p:cNvPr id="36" name="Marcador de texto 34">
            <a:extLst>
              <a:ext uri="{FF2B5EF4-FFF2-40B4-BE49-F238E27FC236}">
                <a16:creationId xmlns:a16="http://schemas.microsoft.com/office/drawing/2014/main" id="{53BDFECB-4DA6-72A4-8ABD-2FC20B988984}"/>
              </a:ext>
            </a:extLst>
          </p:cNvPr>
          <p:cNvSpPr>
            <a:spLocks noGrp="1"/>
          </p:cNvSpPr>
          <p:nvPr>
            <p:ph type="body" sz="quarter" idx="11" hasCustomPrompt="1"/>
          </p:nvPr>
        </p:nvSpPr>
        <p:spPr>
          <a:xfrm>
            <a:off x="381000" y="6402744"/>
            <a:ext cx="2971800" cy="371080"/>
          </a:xfrm>
          <a:prstGeom prst="rect">
            <a:avLst/>
          </a:prstGeom>
        </p:spPr>
        <p:txBody>
          <a:bodyPr/>
          <a:lstStyle>
            <a:lvl1pPr>
              <a:defRPr sz="1597">
                <a:solidFill>
                  <a:schemeClr val="tx1"/>
                </a:solidFill>
                <a:latin typeface="Arial" panose="020B0604020202020204" pitchFamily="34" charset="0"/>
                <a:cs typeface="Arial" panose="020B0604020202020204" pitchFamily="34" charset="0"/>
              </a:defRPr>
            </a:lvl1pPr>
          </a:lstStyle>
          <a:p>
            <a:pPr lvl="0"/>
            <a:r>
              <a:rPr lang="es-ES" dirty="0"/>
              <a:t>Date</a:t>
            </a:r>
          </a:p>
        </p:txBody>
      </p:sp>
      <p:pic>
        <p:nvPicPr>
          <p:cNvPr id="34" name="Imagen 33" descr="Interfaz de usuario gráfica&#10;&#10;Descripción generada automáticamente">
            <a:extLst>
              <a:ext uri="{FF2B5EF4-FFF2-40B4-BE49-F238E27FC236}">
                <a16:creationId xmlns:a16="http://schemas.microsoft.com/office/drawing/2014/main" id="{582D17B3-5A6C-42CA-853B-4103A0708918}"/>
              </a:ext>
            </a:extLst>
          </p:cNvPr>
          <p:cNvPicPr/>
          <p:nvPr userDrawn="1"/>
        </p:nvPicPr>
        <p:blipFill>
          <a:blip r:embed="rId11" r:link="rId12" cstate="email">
            <a:extLst>
              <a:ext uri="{28A0092B-C50C-407E-A947-70E740481C1C}">
                <a14:useLocalDpi xmlns:a14="http://schemas.microsoft.com/office/drawing/2010/main" val="0"/>
              </a:ext>
            </a:extLst>
          </a:blip>
          <a:srcRect/>
          <a:stretch>
            <a:fillRect/>
          </a:stretch>
        </p:blipFill>
        <p:spPr bwMode="auto">
          <a:xfrm>
            <a:off x="8991600" y="5605463"/>
            <a:ext cx="3022600" cy="797281"/>
          </a:xfrm>
          <a:prstGeom prst="rect">
            <a:avLst/>
          </a:prstGeom>
          <a:noFill/>
          <a:ln>
            <a:noFill/>
          </a:ln>
        </p:spPr>
      </p:pic>
    </p:spTree>
    <p:extLst>
      <p:ext uri="{BB962C8B-B14F-4D97-AF65-F5344CB8AC3E}">
        <p14:creationId xmlns:p14="http://schemas.microsoft.com/office/powerpoint/2010/main" val="330505145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7" name="Rectángulo 6">
            <a:extLst>
              <a:ext uri="{FF2B5EF4-FFF2-40B4-BE49-F238E27FC236}">
                <a16:creationId xmlns:a16="http://schemas.microsoft.com/office/drawing/2014/main" id="{0BE46563-0AF8-D4CE-73C0-03D0CBEB89E0}"/>
              </a:ext>
            </a:extLst>
          </p:cNvPr>
          <p:cNvSpPr/>
          <p:nvPr userDrawn="1"/>
        </p:nvSpPr>
        <p:spPr>
          <a:xfrm>
            <a:off x="6096003" y="0"/>
            <a:ext cx="6142017" cy="6026150"/>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pic>
        <p:nvPicPr>
          <p:cNvPr id="8" name="object 3">
            <a:extLst>
              <a:ext uri="{FF2B5EF4-FFF2-40B4-BE49-F238E27FC236}">
                <a16:creationId xmlns:a16="http://schemas.microsoft.com/office/drawing/2014/main" id="{BA9409D1-A9BD-5F7D-AF9C-32F07DE1ED4B}"/>
              </a:ext>
            </a:extLst>
          </p:cNvPr>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6096000" cy="6865200"/>
          </a:xfrm>
          <a:prstGeom prst="rect">
            <a:avLst/>
          </a:prstGeom>
        </p:spPr>
      </p:pic>
      <p:pic>
        <p:nvPicPr>
          <p:cNvPr id="24" name="Imagen 23" descr="Logotipo&#10;&#10;Descripción generada automáticamente">
            <a:extLst>
              <a:ext uri="{FF2B5EF4-FFF2-40B4-BE49-F238E27FC236}">
                <a16:creationId xmlns:a16="http://schemas.microsoft.com/office/drawing/2014/main" id="{CD3A48FE-86EE-9668-0A0C-95A6EB201771}"/>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21366" y="140624"/>
            <a:ext cx="2149620" cy="954357"/>
          </a:xfrm>
          <a:prstGeom prst="rect">
            <a:avLst/>
          </a:prstGeom>
        </p:spPr>
      </p:pic>
      <p:sp>
        <p:nvSpPr>
          <p:cNvPr id="35" name="Marcador de texto 33">
            <a:extLst>
              <a:ext uri="{FF2B5EF4-FFF2-40B4-BE49-F238E27FC236}">
                <a16:creationId xmlns:a16="http://schemas.microsoft.com/office/drawing/2014/main" id="{850E120E-924B-F0F4-3400-13B1861D1B2E}"/>
              </a:ext>
            </a:extLst>
          </p:cNvPr>
          <p:cNvSpPr>
            <a:spLocks noGrp="1"/>
          </p:cNvSpPr>
          <p:nvPr>
            <p:ph type="body" sz="quarter" idx="11"/>
          </p:nvPr>
        </p:nvSpPr>
        <p:spPr>
          <a:xfrm>
            <a:off x="6132925" y="5520248"/>
            <a:ext cx="4495800" cy="323855"/>
          </a:xfrm>
          <a:prstGeom prst="rect">
            <a:avLst/>
          </a:prstGeom>
        </p:spPr>
        <p:txBody>
          <a:bodyPr/>
          <a:lstStyle>
            <a:lvl1pPr>
              <a:defRPr sz="1397">
                <a:solidFill>
                  <a:srgbClr val="003399"/>
                </a:solidFill>
                <a:latin typeface="Arial" panose="020B0604020202020204" pitchFamily="34" charset="0"/>
                <a:cs typeface="Arial" panose="020B0604020202020204" pitchFamily="34" charset="0"/>
              </a:defRPr>
            </a:lvl1pPr>
          </a:lstStyle>
          <a:p>
            <a:pPr lvl="0"/>
            <a:endParaRPr lang="es-ES" dirty="0"/>
          </a:p>
        </p:txBody>
      </p:sp>
      <p:sp>
        <p:nvSpPr>
          <p:cNvPr id="5" name="CuadroTexto 4">
            <a:extLst>
              <a:ext uri="{FF2B5EF4-FFF2-40B4-BE49-F238E27FC236}">
                <a16:creationId xmlns:a16="http://schemas.microsoft.com/office/drawing/2014/main" id="{CBC18AA7-8C1D-4C1C-B629-AA10E16721CA}"/>
              </a:ext>
            </a:extLst>
          </p:cNvPr>
          <p:cNvSpPr txBox="1"/>
          <p:nvPr userDrawn="1"/>
        </p:nvSpPr>
        <p:spPr>
          <a:xfrm>
            <a:off x="6147014" y="3768944"/>
            <a:ext cx="6044986" cy="1477328"/>
          </a:xfrm>
          <a:prstGeom prst="rect">
            <a:avLst/>
          </a:prstGeom>
          <a:noFill/>
        </p:spPr>
        <p:txBody>
          <a:bodyPr wrap="square" rtlCol="0">
            <a:spAutoFit/>
          </a:bodyPr>
          <a:lstStyle/>
          <a:p>
            <a:pPr algn="l"/>
            <a:r>
              <a:rPr lang="en-GB" sz="2396" noProof="0" dirty="0">
                <a:solidFill>
                  <a:srgbClr val="003399"/>
                </a:solidFill>
                <a:latin typeface="EC Square Sans Pro" panose="020B0506040000020004" pitchFamily="34" charset="0"/>
              </a:rPr>
              <a:t>Hands-on Training for Farmers and Veterinarians: New measures to fight antimicrobial resistance</a:t>
            </a:r>
          </a:p>
          <a:p>
            <a:endParaRPr lang="es-ES" sz="1797" dirty="0"/>
          </a:p>
        </p:txBody>
      </p:sp>
      <p:sp>
        <p:nvSpPr>
          <p:cNvPr id="49" name="Forma libre: forma 48">
            <a:extLst>
              <a:ext uri="{FF2B5EF4-FFF2-40B4-BE49-F238E27FC236}">
                <a16:creationId xmlns:a16="http://schemas.microsoft.com/office/drawing/2014/main" id="{99B70937-9FCE-4E40-9DC7-4643157CE967}"/>
              </a:ext>
            </a:extLst>
          </p:cNvPr>
          <p:cNvSpPr/>
          <p:nvPr userDrawn="1"/>
        </p:nvSpPr>
        <p:spPr>
          <a:xfrm>
            <a:off x="11117114" y="37"/>
            <a:ext cx="596428" cy="1094944"/>
          </a:xfrm>
          <a:custGeom>
            <a:avLst/>
            <a:gdLst>
              <a:gd name="connsiteX0" fmla="*/ 855279 w 899418"/>
              <a:gd name="connsiteY0" fmla="*/ 0 h 1725460"/>
              <a:gd name="connsiteX1" fmla="*/ 870567 w 899418"/>
              <a:gd name="connsiteY1" fmla="*/ 0 h 1725460"/>
              <a:gd name="connsiteX2" fmla="*/ 899418 w 899418"/>
              <a:gd name="connsiteY2" fmla="*/ 1457 h 1725460"/>
              <a:gd name="connsiteX3" fmla="*/ 899418 w 899418"/>
              <a:gd name="connsiteY3" fmla="*/ 1723617 h 1725460"/>
              <a:gd name="connsiteX4" fmla="*/ 862923 w 899418"/>
              <a:gd name="connsiteY4" fmla="*/ 1725460 h 1725460"/>
              <a:gd name="connsiteX5" fmla="*/ 0 w 899418"/>
              <a:gd name="connsiteY5" fmla="*/ 862537 h 1725460"/>
              <a:gd name="connsiteX6" fmla="*/ 774694 w 899418"/>
              <a:gd name="connsiteY6" fmla="*/ 4069 h 17254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99418" h="1725460">
                <a:moveTo>
                  <a:pt x="855279" y="0"/>
                </a:moveTo>
                <a:lnTo>
                  <a:pt x="870567" y="0"/>
                </a:lnTo>
                <a:lnTo>
                  <a:pt x="899418" y="1457"/>
                </a:lnTo>
                <a:lnTo>
                  <a:pt x="899418" y="1723617"/>
                </a:lnTo>
                <a:lnTo>
                  <a:pt x="862923" y="1725460"/>
                </a:lnTo>
                <a:cubicBezTo>
                  <a:pt x="386344" y="1725460"/>
                  <a:pt x="0" y="1339116"/>
                  <a:pt x="0" y="862537"/>
                </a:cubicBezTo>
                <a:cubicBezTo>
                  <a:pt x="0" y="415744"/>
                  <a:pt x="339560" y="48260"/>
                  <a:pt x="774694" y="4069"/>
                </a:cubicBezTo>
                <a:close/>
              </a:path>
            </a:pathLst>
          </a:cu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sp>
        <p:nvSpPr>
          <p:cNvPr id="50" name="Forma libre: forma 49">
            <a:extLst>
              <a:ext uri="{FF2B5EF4-FFF2-40B4-BE49-F238E27FC236}">
                <a16:creationId xmlns:a16="http://schemas.microsoft.com/office/drawing/2014/main" id="{BC2C4231-8099-45D5-A8F4-A94E560FC273}"/>
              </a:ext>
            </a:extLst>
          </p:cNvPr>
          <p:cNvSpPr/>
          <p:nvPr userDrawn="1"/>
        </p:nvSpPr>
        <p:spPr>
          <a:xfrm>
            <a:off x="11691450" y="1"/>
            <a:ext cx="546569" cy="1094830"/>
          </a:xfrm>
          <a:custGeom>
            <a:avLst/>
            <a:gdLst>
              <a:gd name="connsiteX0" fmla="*/ 0 w 859370"/>
              <a:gd name="connsiteY0" fmla="*/ 0 h 1725280"/>
              <a:gd name="connsiteX1" fmla="*/ 4111 w 859370"/>
              <a:gd name="connsiteY1" fmla="*/ 0 h 1725280"/>
              <a:gd name="connsiteX2" fmla="*/ 84676 w 859370"/>
              <a:gd name="connsiteY2" fmla="*/ 4068 h 1725280"/>
              <a:gd name="connsiteX3" fmla="*/ 859370 w 859370"/>
              <a:gd name="connsiteY3" fmla="*/ 862536 h 1725280"/>
              <a:gd name="connsiteX4" fmla="*/ 84676 w 859370"/>
              <a:gd name="connsiteY4" fmla="*/ 1721004 h 1725280"/>
              <a:gd name="connsiteX5" fmla="*/ 0 w 859370"/>
              <a:gd name="connsiteY5" fmla="*/ 1725280 h 1725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59370" h="1725280">
                <a:moveTo>
                  <a:pt x="0" y="0"/>
                </a:moveTo>
                <a:lnTo>
                  <a:pt x="4111" y="0"/>
                </a:lnTo>
                <a:lnTo>
                  <a:pt x="84676" y="4068"/>
                </a:lnTo>
                <a:cubicBezTo>
                  <a:pt x="519810" y="48259"/>
                  <a:pt x="859370" y="415743"/>
                  <a:pt x="859370" y="862536"/>
                </a:cubicBezTo>
                <a:cubicBezTo>
                  <a:pt x="859370" y="1309329"/>
                  <a:pt x="519810" y="1676814"/>
                  <a:pt x="84676" y="1721004"/>
                </a:cubicBezTo>
                <a:lnTo>
                  <a:pt x="0" y="1725280"/>
                </a:ln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pic>
        <p:nvPicPr>
          <p:cNvPr id="51" name="Imagen 50" descr="Interfaz de usuario gráfica&#10;&#10;Descripción generada automáticamente">
            <a:extLst>
              <a:ext uri="{FF2B5EF4-FFF2-40B4-BE49-F238E27FC236}">
                <a16:creationId xmlns:a16="http://schemas.microsoft.com/office/drawing/2014/main" id="{1007B104-92BA-4BA5-A656-DA433D20A54C}"/>
              </a:ext>
            </a:extLst>
          </p:cNvPr>
          <p:cNvPicPr/>
          <p:nvPr userDrawn="1"/>
        </p:nvPicPr>
        <p:blipFill>
          <a:blip r:embed="rId4" r:link="rId5" cstate="email">
            <a:extLst>
              <a:ext uri="{28A0092B-C50C-407E-A947-70E740481C1C}">
                <a14:useLocalDpi xmlns:a14="http://schemas.microsoft.com/office/drawing/2010/main" val="0"/>
              </a:ext>
            </a:extLst>
          </a:blip>
          <a:srcRect/>
          <a:stretch>
            <a:fillRect/>
          </a:stretch>
        </p:blipFill>
        <p:spPr bwMode="auto">
          <a:xfrm>
            <a:off x="9829802" y="6163744"/>
            <a:ext cx="2338705" cy="577850"/>
          </a:xfrm>
          <a:prstGeom prst="rect">
            <a:avLst/>
          </a:prstGeom>
          <a:noFill/>
          <a:ln>
            <a:noFill/>
          </a:ln>
        </p:spPr>
      </p:pic>
      <p:pic>
        <p:nvPicPr>
          <p:cNvPr id="52" name="Imagen 51">
            <a:extLst>
              <a:ext uri="{FF2B5EF4-FFF2-40B4-BE49-F238E27FC236}">
                <a16:creationId xmlns:a16="http://schemas.microsoft.com/office/drawing/2014/main" id="{D0623596-029B-4771-9426-C8E363EAA4D6}"/>
              </a:ext>
            </a:extLst>
          </p:cNvPr>
          <p:cNvPicPr>
            <a:picLocks noChangeAspect="1"/>
          </p:cNvPicPr>
          <p:nvPr userDrawn="1"/>
        </p:nvPicPr>
        <p:blipFill>
          <a:blip r:embed="rId6"/>
          <a:stretch>
            <a:fillRect/>
          </a:stretch>
        </p:blipFill>
        <p:spPr>
          <a:xfrm>
            <a:off x="9128523" y="6212611"/>
            <a:ext cx="471757" cy="498869"/>
          </a:xfrm>
          <a:prstGeom prst="rect">
            <a:avLst/>
          </a:prstGeom>
        </p:spPr>
      </p:pic>
      <p:pic>
        <p:nvPicPr>
          <p:cNvPr id="53" name="Imagen 52">
            <a:extLst>
              <a:ext uri="{FF2B5EF4-FFF2-40B4-BE49-F238E27FC236}">
                <a16:creationId xmlns:a16="http://schemas.microsoft.com/office/drawing/2014/main" id="{3BB0B30D-01E9-4A41-88D1-70C8118CB0F3}"/>
              </a:ext>
            </a:extLst>
          </p:cNvPr>
          <p:cNvPicPr>
            <a:picLocks noChangeAspect="1"/>
          </p:cNvPicPr>
          <p:nvPr userDrawn="1"/>
        </p:nvPicPr>
        <p:blipFill>
          <a:blip r:embed="rId7"/>
          <a:stretch>
            <a:fillRect/>
          </a:stretch>
        </p:blipFill>
        <p:spPr>
          <a:xfrm>
            <a:off x="7376219" y="6283101"/>
            <a:ext cx="347040" cy="428378"/>
          </a:xfrm>
          <a:prstGeom prst="rect">
            <a:avLst/>
          </a:prstGeom>
        </p:spPr>
      </p:pic>
      <p:pic>
        <p:nvPicPr>
          <p:cNvPr id="54" name="Imagen 53">
            <a:extLst>
              <a:ext uri="{FF2B5EF4-FFF2-40B4-BE49-F238E27FC236}">
                <a16:creationId xmlns:a16="http://schemas.microsoft.com/office/drawing/2014/main" id="{68A7E0D9-EDEA-4FCF-A76C-ED2C5DD3E804}"/>
              </a:ext>
            </a:extLst>
          </p:cNvPr>
          <p:cNvPicPr>
            <a:picLocks noChangeAspect="1"/>
          </p:cNvPicPr>
          <p:nvPr userDrawn="1"/>
        </p:nvPicPr>
        <p:blipFill>
          <a:blip r:embed="rId8"/>
          <a:stretch>
            <a:fillRect/>
          </a:stretch>
        </p:blipFill>
        <p:spPr>
          <a:xfrm>
            <a:off x="7851975" y="6413241"/>
            <a:ext cx="444645" cy="298238"/>
          </a:xfrm>
          <a:prstGeom prst="rect">
            <a:avLst/>
          </a:prstGeom>
        </p:spPr>
      </p:pic>
      <p:pic>
        <p:nvPicPr>
          <p:cNvPr id="55" name="Imagen 54">
            <a:extLst>
              <a:ext uri="{FF2B5EF4-FFF2-40B4-BE49-F238E27FC236}">
                <a16:creationId xmlns:a16="http://schemas.microsoft.com/office/drawing/2014/main" id="{CA02A5FD-DBD4-4C48-8334-C26BA224D2A8}"/>
              </a:ext>
            </a:extLst>
          </p:cNvPr>
          <p:cNvPicPr>
            <a:picLocks noChangeAspect="1"/>
          </p:cNvPicPr>
          <p:nvPr userDrawn="1"/>
        </p:nvPicPr>
        <p:blipFill>
          <a:blip r:embed="rId9"/>
          <a:stretch>
            <a:fillRect/>
          </a:stretch>
        </p:blipFill>
        <p:spPr>
          <a:xfrm>
            <a:off x="6493141" y="6427745"/>
            <a:ext cx="300184" cy="283735"/>
          </a:xfrm>
          <a:prstGeom prst="rect">
            <a:avLst/>
          </a:prstGeom>
        </p:spPr>
      </p:pic>
      <p:pic>
        <p:nvPicPr>
          <p:cNvPr id="56" name="Imagen 55">
            <a:extLst>
              <a:ext uri="{FF2B5EF4-FFF2-40B4-BE49-F238E27FC236}">
                <a16:creationId xmlns:a16="http://schemas.microsoft.com/office/drawing/2014/main" id="{EAAA8FFC-E26C-4A95-A0EA-8FA61291F3D4}"/>
              </a:ext>
            </a:extLst>
          </p:cNvPr>
          <p:cNvPicPr>
            <a:picLocks noChangeAspect="1"/>
          </p:cNvPicPr>
          <p:nvPr userDrawn="1"/>
        </p:nvPicPr>
        <p:blipFill>
          <a:blip r:embed="rId10"/>
          <a:stretch>
            <a:fillRect/>
          </a:stretch>
        </p:blipFill>
        <p:spPr>
          <a:xfrm>
            <a:off x="6922039" y="6369107"/>
            <a:ext cx="325466" cy="342373"/>
          </a:xfrm>
          <a:prstGeom prst="rect">
            <a:avLst/>
          </a:prstGeom>
        </p:spPr>
      </p:pic>
      <p:pic>
        <p:nvPicPr>
          <p:cNvPr id="57" name="Imagen 56">
            <a:extLst>
              <a:ext uri="{FF2B5EF4-FFF2-40B4-BE49-F238E27FC236}">
                <a16:creationId xmlns:a16="http://schemas.microsoft.com/office/drawing/2014/main" id="{034038C9-3152-4362-9043-8EE045E00000}"/>
              </a:ext>
            </a:extLst>
          </p:cNvPr>
          <p:cNvPicPr>
            <a:picLocks noChangeAspect="1"/>
          </p:cNvPicPr>
          <p:nvPr userDrawn="1"/>
        </p:nvPicPr>
        <p:blipFill>
          <a:blip r:embed="rId11"/>
          <a:stretch>
            <a:fillRect/>
          </a:stretch>
        </p:blipFill>
        <p:spPr>
          <a:xfrm>
            <a:off x="6156196" y="6492569"/>
            <a:ext cx="208231" cy="218910"/>
          </a:xfrm>
          <a:prstGeom prst="rect">
            <a:avLst/>
          </a:prstGeom>
        </p:spPr>
      </p:pic>
      <p:pic>
        <p:nvPicPr>
          <p:cNvPr id="58" name="Imagen 57">
            <a:extLst>
              <a:ext uri="{FF2B5EF4-FFF2-40B4-BE49-F238E27FC236}">
                <a16:creationId xmlns:a16="http://schemas.microsoft.com/office/drawing/2014/main" id="{10C091FD-F9B0-47C5-9AE9-239540332D44}"/>
              </a:ext>
            </a:extLst>
          </p:cNvPr>
          <p:cNvPicPr>
            <a:picLocks noChangeAspect="1"/>
          </p:cNvPicPr>
          <p:nvPr userDrawn="1"/>
        </p:nvPicPr>
        <p:blipFill>
          <a:blip r:embed="rId12"/>
          <a:stretch>
            <a:fillRect/>
          </a:stretch>
        </p:blipFill>
        <p:spPr>
          <a:xfrm>
            <a:off x="8425332" y="6300127"/>
            <a:ext cx="574476" cy="411353"/>
          </a:xfrm>
          <a:prstGeom prst="rect">
            <a:avLst/>
          </a:prstGeom>
        </p:spPr>
      </p:pic>
    </p:spTree>
    <p:extLst>
      <p:ext uri="{BB962C8B-B14F-4D97-AF65-F5344CB8AC3E}">
        <p14:creationId xmlns:p14="http://schemas.microsoft.com/office/powerpoint/2010/main" val="64239918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7" name="Rectángulo 6">
            <a:extLst>
              <a:ext uri="{FF2B5EF4-FFF2-40B4-BE49-F238E27FC236}">
                <a16:creationId xmlns:a16="http://schemas.microsoft.com/office/drawing/2014/main" id="{0BE46563-0AF8-D4CE-73C0-03D0CBEB89E0}"/>
              </a:ext>
            </a:extLst>
          </p:cNvPr>
          <p:cNvSpPr/>
          <p:nvPr userDrawn="1"/>
        </p:nvSpPr>
        <p:spPr>
          <a:xfrm>
            <a:off x="6096002" y="1"/>
            <a:ext cx="6093675" cy="4445005"/>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pic>
        <p:nvPicPr>
          <p:cNvPr id="8" name="object 3">
            <a:extLst>
              <a:ext uri="{FF2B5EF4-FFF2-40B4-BE49-F238E27FC236}">
                <a16:creationId xmlns:a16="http://schemas.microsoft.com/office/drawing/2014/main" id="{BA9409D1-A9BD-5F7D-AF9C-32F07DE1ED4B}"/>
              </a:ext>
            </a:extLst>
          </p:cNvPr>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6096000" cy="6865200"/>
          </a:xfrm>
          <a:prstGeom prst="rect">
            <a:avLst/>
          </a:prstGeom>
        </p:spPr>
      </p:pic>
      <p:sp>
        <p:nvSpPr>
          <p:cNvPr id="9" name="Rectángulo 8">
            <a:extLst>
              <a:ext uri="{FF2B5EF4-FFF2-40B4-BE49-F238E27FC236}">
                <a16:creationId xmlns:a16="http://schemas.microsoft.com/office/drawing/2014/main" id="{3B86B49A-E309-306F-54EA-1E91AEFD27BB}"/>
              </a:ext>
            </a:extLst>
          </p:cNvPr>
          <p:cNvSpPr/>
          <p:nvPr userDrawn="1"/>
        </p:nvSpPr>
        <p:spPr>
          <a:xfrm>
            <a:off x="3657179" y="5634288"/>
            <a:ext cx="1236412" cy="1236412"/>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10" name="object 12">
            <a:extLst>
              <a:ext uri="{FF2B5EF4-FFF2-40B4-BE49-F238E27FC236}">
                <a16:creationId xmlns:a16="http://schemas.microsoft.com/office/drawing/2014/main" id="{5FE8D229-B039-4150-3CC7-A90C7A82C428}"/>
              </a:ext>
            </a:extLst>
          </p:cNvPr>
          <p:cNvSpPr/>
          <p:nvPr userDrawn="1"/>
        </p:nvSpPr>
        <p:spPr>
          <a:xfrm>
            <a:off x="2428306" y="4438510"/>
            <a:ext cx="1242631" cy="1221740"/>
          </a:xfrm>
          <a:custGeom>
            <a:avLst/>
            <a:gdLst/>
            <a:ahLst/>
            <a:cxnLst/>
            <a:rect l="l" t="t" r="r" b="b"/>
            <a:pathLst>
              <a:path w="1221739" h="1221739">
                <a:moveTo>
                  <a:pt x="1221257" y="0"/>
                </a:moveTo>
                <a:lnTo>
                  <a:pt x="0" y="0"/>
                </a:lnTo>
                <a:lnTo>
                  <a:pt x="0" y="1221257"/>
                </a:lnTo>
                <a:lnTo>
                  <a:pt x="1221257" y="1221257"/>
                </a:lnTo>
                <a:lnTo>
                  <a:pt x="1221257" y="0"/>
                </a:lnTo>
                <a:close/>
              </a:path>
            </a:pathLst>
          </a:custGeom>
          <a:solidFill>
            <a:srgbClr val="6BB188"/>
          </a:solidFill>
        </p:spPr>
        <p:txBody>
          <a:bodyPr wrap="square" lIns="0" tIns="0" rIns="0" bIns="0" rtlCol="0"/>
          <a:lstStyle/>
          <a:p>
            <a:endParaRPr sz="1797"/>
          </a:p>
        </p:txBody>
      </p:sp>
      <p:sp>
        <p:nvSpPr>
          <p:cNvPr id="11" name="Rectángulo 10">
            <a:extLst>
              <a:ext uri="{FF2B5EF4-FFF2-40B4-BE49-F238E27FC236}">
                <a16:creationId xmlns:a16="http://schemas.microsoft.com/office/drawing/2014/main" id="{4D247D67-8E2B-31C5-C8A0-D5D6C35C3466}"/>
              </a:ext>
            </a:extLst>
          </p:cNvPr>
          <p:cNvSpPr/>
          <p:nvPr userDrawn="1"/>
        </p:nvSpPr>
        <p:spPr>
          <a:xfrm>
            <a:off x="1212899" y="5634288"/>
            <a:ext cx="1236412" cy="1236412"/>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12" name="Rectángulo 11">
            <a:extLst>
              <a:ext uri="{FF2B5EF4-FFF2-40B4-BE49-F238E27FC236}">
                <a16:creationId xmlns:a16="http://schemas.microsoft.com/office/drawing/2014/main" id="{1CD11B8C-5E46-1D50-21DC-A81F63330B4D}"/>
              </a:ext>
            </a:extLst>
          </p:cNvPr>
          <p:cNvSpPr/>
          <p:nvPr userDrawn="1"/>
        </p:nvSpPr>
        <p:spPr>
          <a:xfrm>
            <a:off x="5012862" y="2"/>
            <a:ext cx="1083138" cy="987162"/>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13" name="Rectángulo 12">
            <a:extLst>
              <a:ext uri="{FF2B5EF4-FFF2-40B4-BE49-F238E27FC236}">
                <a16:creationId xmlns:a16="http://schemas.microsoft.com/office/drawing/2014/main" id="{215ECAC5-8F58-7F5F-622B-0B7282FFADD6}"/>
              </a:ext>
            </a:extLst>
          </p:cNvPr>
          <p:cNvSpPr/>
          <p:nvPr userDrawn="1"/>
        </p:nvSpPr>
        <p:spPr>
          <a:xfrm>
            <a:off x="3946062" y="2"/>
            <a:ext cx="1083138" cy="987162"/>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14" name="Rectángulo 13">
            <a:extLst>
              <a:ext uri="{FF2B5EF4-FFF2-40B4-BE49-F238E27FC236}">
                <a16:creationId xmlns:a16="http://schemas.microsoft.com/office/drawing/2014/main" id="{3A8E09E6-072B-3BB2-09B2-2F1D41A6B4AE}"/>
              </a:ext>
            </a:extLst>
          </p:cNvPr>
          <p:cNvSpPr/>
          <p:nvPr userDrawn="1"/>
        </p:nvSpPr>
        <p:spPr>
          <a:xfrm>
            <a:off x="2879262" y="2"/>
            <a:ext cx="1083138" cy="987162"/>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pic>
        <p:nvPicPr>
          <p:cNvPr id="15" name="Imagen 14" descr="Patrón de fondo&#10;&#10;Descripción generada automáticamente">
            <a:extLst>
              <a:ext uri="{FF2B5EF4-FFF2-40B4-BE49-F238E27FC236}">
                <a16:creationId xmlns:a16="http://schemas.microsoft.com/office/drawing/2014/main" id="{D4448343-1AE6-F56C-54AC-92A22E41AFBB}"/>
              </a:ext>
            </a:extLst>
          </p:cNvPr>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0" y="4438510"/>
            <a:ext cx="1233122" cy="2432190"/>
          </a:xfrm>
          <a:prstGeom prst="rect">
            <a:avLst/>
          </a:prstGeom>
        </p:spPr>
      </p:pic>
      <p:sp>
        <p:nvSpPr>
          <p:cNvPr id="16" name="object 5">
            <a:extLst>
              <a:ext uri="{FF2B5EF4-FFF2-40B4-BE49-F238E27FC236}">
                <a16:creationId xmlns:a16="http://schemas.microsoft.com/office/drawing/2014/main" id="{8B60C17B-0742-9FC2-AB7E-A06FF6B60618}"/>
              </a:ext>
            </a:extLst>
          </p:cNvPr>
          <p:cNvSpPr/>
          <p:nvPr userDrawn="1"/>
        </p:nvSpPr>
        <p:spPr>
          <a:xfrm>
            <a:off x="4885851" y="4445005"/>
            <a:ext cx="1223010" cy="1212850"/>
          </a:xfrm>
          <a:custGeom>
            <a:avLst/>
            <a:gdLst/>
            <a:ahLst/>
            <a:cxnLst/>
            <a:rect l="l" t="t" r="r" b="b"/>
            <a:pathLst>
              <a:path w="1223010" h="1212850">
                <a:moveTo>
                  <a:pt x="1222997" y="0"/>
                </a:moveTo>
                <a:lnTo>
                  <a:pt x="1212697" y="0"/>
                </a:lnTo>
                <a:lnTo>
                  <a:pt x="1163924" y="962"/>
                </a:lnTo>
                <a:lnTo>
                  <a:pt x="1115639" y="3827"/>
                </a:lnTo>
                <a:lnTo>
                  <a:pt x="1067879" y="8557"/>
                </a:lnTo>
                <a:lnTo>
                  <a:pt x="1020681" y="15116"/>
                </a:lnTo>
                <a:lnTo>
                  <a:pt x="974080" y="23469"/>
                </a:lnTo>
                <a:lnTo>
                  <a:pt x="928112" y="33578"/>
                </a:lnTo>
                <a:lnTo>
                  <a:pt x="882815" y="45407"/>
                </a:lnTo>
                <a:lnTo>
                  <a:pt x="838224" y="58921"/>
                </a:lnTo>
                <a:lnTo>
                  <a:pt x="794375" y="74083"/>
                </a:lnTo>
                <a:lnTo>
                  <a:pt x="751305" y="90857"/>
                </a:lnTo>
                <a:lnTo>
                  <a:pt x="709050" y="109207"/>
                </a:lnTo>
                <a:lnTo>
                  <a:pt x="667646" y="129096"/>
                </a:lnTo>
                <a:lnTo>
                  <a:pt x="627129" y="150488"/>
                </a:lnTo>
                <a:lnTo>
                  <a:pt x="587536" y="173348"/>
                </a:lnTo>
                <a:lnTo>
                  <a:pt x="548902" y="197638"/>
                </a:lnTo>
                <a:lnTo>
                  <a:pt x="511265" y="223322"/>
                </a:lnTo>
                <a:lnTo>
                  <a:pt x="474660" y="250365"/>
                </a:lnTo>
                <a:lnTo>
                  <a:pt x="439123" y="278730"/>
                </a:lnTo>
                <a:lnTo>
                  <a:pt x="404691" y="308380"/>
                </a:lnTo>
                <a:lnTo>
                  <a:pt x="371400" y="339281"/>
                </a:lnTo>
                <a:lnTo>
                  <a:pt x="339286" y="371395"/>
                </a:lnTo>
                <a:lnTo>
                  <a:pt x="308385" y="404686"/>
                </a:lnTo>
                <a:lnTo>
                  <a:pt x="278734" y="439117"/>
                </a:lnTo>
                <a:lnTo>
                  <a:pt x="250369" y="474654"/>
                </a:lnTo>
                <a:lnTo>
                  <a:pt x="223326" y="511259"/>
                </a:lnTo>
                <a:lnTo>
                  <a:pt x="197641" y="548897"/>
                </a:lnTo>
                <a:lnTo>
                  <a:pt x="173350" y="587530"/>
                </a:lnTo>
                <a:lnTo>
                  <a:pt x="150491" y="627123"/>
                </a:lnTo>
                <a:lnTo>
                  <a:pt x="129098" y="667640"/>
                </a:lnTo>
                <a:lnTo>
                  <a:pt x="109209" y="709044"/>
                </a:lnTo>
                <a:lnTo>
                  <a:pt x="90859" y="751300"/>
                </a:lnTo>
                <a:lnTo>
                  <a:pt x="74085" y="794370"/>
                </a:lnTo>
                <a:lnTo>
                  <a:pt x="58923" y="838219"/>
                </a:lnTo>
                <a:lnTo>
                  <a:pt x="45408" y="882811"/>
                </a:lnTo>
                <a:lnTo>
                  <a:pt x="33578" y="928108"/>
                </a:lnTo>
                <a:lnTo>
                  <a:pt x="23469" y="974076"/>
                </a:lnTo>
                <a:lnTo>
                  <a:pt x="15117" y="1020678"/>
                </a:lnTo>
                <a:lnTo>
                  <a:pt x="8557" y="1067877"/>
                </a:lnTo>
                <a:lnTo>
                  <a:pt x="3827" y="1115637"/>
                </a:lnTo>
                <a:lnTo>
                  <a:pt x="962" y="1163923"/>
                </a:lnTo>
                <a:lnTo>
                  <a:pt x="0" y="1212697"/>
                </a:lnTo>
                <a:lnTo>
                  <a:pt x="1222997" y="1212697"/>
                </a:lnTo>
                <a:lnTo>
                  <a:pt x="1222997" y="0"/>
                </a:lnTo>
                <a:close/>
              </a:path>
            </a:pathLst>
          </a:custGeom>
          <a:solidFill>
            <a:srgbClr val="003399"/>
          </a:solidFill>
        </p:spPr>
        <p:txBody>
          <a:bodyPr wrap="square" lIns="0" tIns="0" rIns="0" bIns="0" rtlCol="0"/>
          <a:lstStyle/>
          <a:p>
            <a:endParaRPr sz="1797"/>
          </a:p>
        </p:txBody>
      </p:sp>
      <p:sp>
        <p:nvSpPr>
          <p:cNvPr id="17" name="object 16">
            <a:extLst>
              <a:ext uri="{FF2B5EF4-FFF2-40B4-BE49-F238E27FC236}">
                <a16:creationId xmlns:a16="http://schemas.microsoft.com/office/drawing/2014/main" id="{91098FAB-F165-EE15-2E69-55924EE693FB}"/>
              </a:ext>
            </a:extLst>
          </p:cNvPr>
          <p:cNvSpPr/>
          <p:nvPr userDrawn="1"/>
        </p:nvSpPr>
        <p:spPr>
          <a:xfrm>
            <a:off x="4889500" y="5650725"/>
            <a:ext cx="1221740" cy="1221740"/>
          </a:xfrm>
          <a:custGeom>
            <a:avLst/>
            <a:gdLst/>
            <a:ahLst/>
            <a:cxnLst/>
            <a:rect l="l" t="t" r="r" b="b"/>
            <a:pathLst>
              <a:path w="1221739" h="1221739">
                <a:moveTo>
                  <a:pt x="1221257" y="0"/>
                </a:moveTo>
                <a:lnTo>
                  <a:pt x="0" y="0"/>
                </a:lnTo>
                <a:lnTo>
                  <a:pt x="0" y="1221257"/>
                </a:lnTo>
                <a:lnTo>
                  <a:pt x="1221257" y="1221257"/>
                </a:lnTo>
                <a:lnTo>
                  <a:pt x="1221257" y="0"/>
                </a:lnTo>
                <a:close/>
              </a:path>
            </a:pathLst>
          </a:custGeom>
          <a:solidFill>
            <a:srgbClr val="003399"/>
          </a:solidFill>
        </p:spPr>
        <p:txBody>
          <a:bodyPr wrap="square" lIns="0" tIns="0" rIns="0" bIns="0" rtlCol="0"/>
          <a:lstStyle/>
          <a:p>
            <a:endParaRPr sz="1797"/>
          </a:p>
        </p:txBody>
      </p:sp>
      <p:sp>
        <p:nvSpPr>
          <p:cNvPr id="20" name="object 16">
            <a:extLst>
              <a:ext uri="{FF2B5EF4-FFF2-40B4-BE49-F238E27FC236}">
                <a16:creationId xmlns:a16="http://schemas.microsoft.com/office/drawing/2014/main" id="{3387D0DD-C550-57B3-4353-CB37A181170D}"/>
              </a:ext>
            </a:extLst>
          </p:cNvPr>
          <p:cNvSpPr/>
          <p:nvPr userDrawn="1"/>
        </p:nvSpPr>
        <p:spPr>
          <a:xfrm>
            <a:off x="5029200" y="996951"/>
            <a:ext cx="1073624" cy="963131"/>
          </a:xfrm>
          <a:custGeom>
            <a:avLst/>
            <a:gdLst/>
            <a:ahLst/>
            <a:cxnLst/>
            <a:rect l="l" t="t" r="r" b="b"/>
            <a:pathLst>
              <a:path w="1221739" h="1221739">
                <a:moveTo>
                  <a:pt x="1221257" y="0"/>
                </a:moveTo>
                <a:lnTo>
                  <a:pt x="0" y="0"/>
                </a:lnTo>
                <a:lnTo>
                  <a:pt x="0" y="1221257"/>
                </a:lnTo>
                <a:lnTo>
                  <a:pt x="1221257" y="1221257"/>
                </a:lnTo>
                <a:lnTo>
                  <a:pt x="1221257" y="0"/>
                </a:lnTo>
                <a:close/>
              </a:path>
            </a:pathLst>
          </a:custGeom>
          <a:solidFill>
            <a:srgbClr val="003399"/>
          </a:solidFill>
        </p:spPr>
        <p:txBody>
          <a:bodyPr wrap="square" lIns="0" tIns="0" rIns="0" bIns="0" rtlCol="0"/>
          <a:lstStyle/>
          <a:p>
            <a:endParaRPr sz="1797"/>
          </a:p>
        </p:txBody>
      </p:sp>
      <p:grpSp>
        <p:nvGrpSpPr>
          <p:cNvPr id="21" name="Grupo 20">
            <a:extLst>
              <a:ext uri="{FF2B5EF4-FFF2-40B4-BE49-F238E27FC236}">
                <a16:creationId xmlns:a16="http://schemas.microsoft.com/office/drawing/2014/main" id="{72F1D396-F8FA-9C63-E0DC-3CD1D006BAC1}"/>
              </a:ext>
            </a:extLst>
          </p:cNvPr>
          <p:cNvGrpSpPr/>
          <p:nvPr userDrawn="1"/>
        </p:nvGrpSpPr>
        <p:grpSpPr>
          <a:xfrm>
            <a:off x="-6824" y="4425951"/>
            <a:ext cx="1224979" cy="1231900"/>
            <a:chOff x="-6824" y="4376003"/>
            <a:chExt cx="1224979" cy="1231900"/>
          </a:xfrm>
        </p:grpSpPr>
        <p:sp>
          <p:nvSpPr>
            <p:cNvPr id="22" name="object 6">
              <a:extLst>
                <a:ext uri="{FF2B5EF4-FFF2-40B4-BE49-F238E27FC236}">
                  <a16:creationId xmlns:a16="http://schemas.microsoft.com/office/drawing/2014/main" id="{CB32DD6C-C583-2520-AAFF-39D40ED291C8}"/>
                </a:ext>
              </a:extLst>
            </p:cNvPr>
            <p:cNvSpPr/>
            <p:nvPr/>
          </p:nvSpPr>
          <p:spPr>
            <a:xfrm>
              <a:off x="-6824" y="4376003"/>
              <a:ext cx="615950" cy="1231900"/>
            </a:xfrm>
            <a:custGeom>
              <a:avLst/>
              <a:gdLst/>
              <a:ahLst/>
              <a:cxnLst/>
              <a:rect l="l" t="t" r="r" b="b"/>
              <a:pathLst>
                <a:path w="615950" h="1231900">
                  <a:moveTo>
                    <a:pt x="615950" y="0"/>
                  </a:moveTo>
                  <a:lnTo>
                    <a:pt x="567813" y="1853"/>
                  </a:lnTo>
                  <a:lnTo>
                    <a:pt x="520690" y="7321"/>
                  </a:lnTo>
                  <a:lnTo>
                    <a:pt x="474717" y="16267"/>
                  </a:lnTo>
                  <a:lnTo>
                    <a:pt x="430031" y="28554"/>
                  </a:lnTo>
                  <a:lnTo>
                    <a:pt x="386770" y="44046"/>
                  </a:lnTo>
                  <a:lnTo>
                    <a:pt x="345069" y="62605"/>
                  </a:lnTo>
                  <a:lnTo>
                    <a:pt x="305067" y="84094"/>
                  </a:lnTo>
                  <a:lnTo>
                    <a:pt x="266899" y="108377"/>
                  </a:lnTo>
                  <a:lnTo>
                    <a:pt x="230703" y="135316"/>
                  </a:lnTo>
                  <a:lnTo>
                    <a:pt x="196616" y="164775"/>
                  </a:lnTo>
                  <a:lnTo>
                    <a:pt x="164775" y="196616"/>
                  </a:lnTo>
                  <a:lnTo>
                    <a:pt x="135316" y="230703"/>
                  </a:lnTo>
                  <a:lnTo>
                    <a:pt x="108377" y="266899"/>
                  </a:lnTo>
                  <a:lnTo>
                    <a:pt x="84094" y="305067"/>
                  </a:lnTo>
                  <a:lnTo>
                    <a:pt x="62605" y="345069"/>
                  </a:lnTo>
                  <a:lnTo>
                    <a:pt x="44046" y="386770"/>
                  </a:lnTo>
                  <a:lnTo>
                    <a:pt x="28554" y="430031"/>
                  </a:lnTo>
                  <a:lnTo>
                    <a:pt x="16267" y="474717"/>
                  </a:lnTo>
                  <a:lnTo>
                    <a:pt x="7321" y="520690"/>
                  </a:lnTo>
                  <a:lnTo>
                    <a:pt x="1853" y="567813"/>
                  </a:lnTo>
                  <a:lnTo>
                    <a:pt x="0" y="615950"/>
                  </a:lnTo>
                  <a:lnTo>
                    <a:pt x="1853" y="664086"/>
                  </a:lnTo>
                  <a:lnTo>
                    <a:pt x="7321" y="711209"/>
                  </a:lnTo>
                  <a:lnTo>
                    <a:pt x="16267" y="757182"/>
                  </a:lnTo>
                  <a:lnTo>
                    <a:pt x="28554" y="801868"/>
                  </a:lnTo>
                  <a:lnTo>
                    <a:pt x="44046" y="845129"/>
                  </a:lnTo>
                  <a:lnTo>
                    <a:pt x="62605" y="886830"/>
                  </a:lnTo>
                  <a:lnTo>
                    <a:pt x="84094" y="926832"/>
                  </a:lnTo>
                  <a:lnTo>
                    <a:pt x="108377" y="965000"/>
                  </a:lnTo>
                  <a:lnTo>
                    <a:pt x="135316" y="1001196"/>
                  </a:lnTo>
                  <a:lnTo>
                    <a:pt x="164775" y="1035283"/>
                  </a:lnTo>
                  <a:lnTo>
                    <a:pt x="196616" y="1067124"/>
                  </a:lnTo>
                  <a:lnTo>
                    <a:pt x="230703" y="1096583"/>
                  </a:lnTo>
                  <a:lnTo>
                    <a:pt x="266899" y="1123522"/>
                  </a:lnTo>
                  <a:lnTo>
                    <a:pt x="305067" y="1147805"/>
                  </a:lnTo>
                  <a:lnTo>
                    <a:pt x="345069" y="1169294"/>
                  </a:lnTo>
                  <a:lnTo>
                    <a:pt x="386770" y="1187853"/>
                  </a:lnTo>
                  <a:lnTo>
                    <a:pt x="430031" y="1203345"/>
                  </a:lnTo>
                  <a:lnTo>
                    <a:pt x="474717" y="1215632"/>
                  </a:lnTo>
                  <a:lnTo>
                    <a:pt x="520690" y="1224578"/>
                  </a:lnTo>
                  <a:lnTo>
                    <a:pt x="567813" y="1230046"/>
                  </a:lnTo>
                  <a:lnTo>
                    <a:pt x="615950" y="1231900"/>
                  </a:lnTo>
                  <a:lnTo>
                    <a:pt x="615950" y="0"/>
                  </a:lnTo>
                  <a:close/>
                </a:path>
              </a:pathLst>
            </a:custGeom>
            <a:solidFill>
              <a:srgbClr val="2C7470"/>
            </a:solidFill>
          </p:spPr>
          <p:txBody>
            <a:bodyPr wrap="square" lIns="0" tIns="0" rIns="0" bIns="0" rtlCol="0"/>
            <a:lstStyle/>
            <a:p>
              <a:endParaRPr sz="1797"/>
            </a:p>
          </p:txBody>
        </p:sp>
        <p:sp>
          <p:nvSpPr>
            <p:cNvPr id="23" name="Forma libre: forma 22">
              <a:extLst>
                <a:ext uri="{FF2B5EF4-FFF2-40B4-BE49-F238E27FC236}">
                  <a16:creationId xmlns:a16="http://schemas.microsoft.com/office/drawing/2014/main" id="{581D127E-3ED2-80E2-B593-0306FA07AC23}"/>
                </a:ext>
              </a:extLst>
            </p:cNvPr>
            <p:cNvSpPr/>
            <p:nvPr/>
          </p:nvSpPr>
          <p:spPr>
            <a:xfrm>
              <a:off x="609600" y="4381083"/>
              <a:ext cx="608555" cy="1221740"/>
            </a:xfrm>
            <a:custGeom>
              <a:avLst/>
              <a:gdLst>
                <a:gd name="connsiteX0" fmla="*/ 0 w 859370"/>
                <a:gd name="connsiteY0" fmla="*/ 0 h 1725280"/>
                <a:gd name="connsiteX1" fmla="*/ 4111 w 859370"/>
                <a:gd name="connsiteY1" fmla="*/ 0 h 1725280"/>
                <a:gd name="connsiteX2" fmla="*/ 84676 w 859370"/>
                <a:gd name="connsiteY2" fmla="*/ 4068 h 1725280"/>
                <a:gd name="connsiteX3" fmla="*/ 859370 w 859370"/>
                <a:gd name="connsiteY3" fmla="*/ 862536 h 1725280"/>
                <a:gd name="connsiteX4" fmla="*/ 84676 w 859370"/>
                <a:gd name="connsiteY4" fmla="*/ 1721004 h 1725280"/>
                <a:gd name="connsiteX5" fmla="*/ 0 w 859370"/>
                <a:gd name="connsiteY5" fmla="*/ 1725280 h 1725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59370" h="1725280">
                  <a:moveTo>
                    <a:pt x="0" y="0"/>
                  </a:moveTo>
                  <a:lnTo>
                    <a:pt x="4111" y="0"/>
                  </a:lnTo>
                  <a:lnTo>
                    <a:pt x="84676" y="4068"/>
                  </a:lnTo>
                  <a:cubicBezTo>
                    <a:pt x="519810" y="48259"/>
                    <a:pt x="859370" y="415743"/>
                    <a:pt x="859370" y="862536"/>
                  </a:cubicBezTo>
                  <a:cubicBezTo>
                    <a:pt x="859370" y="1309329"/>
                    <a:pt x="519810" y="1676814"/>
                    <a:pt x="84676" y="1721004"/>
                  </a:cubicBezTo>
                  <a:lnTo>
                    <a:pt x="0" y="1725280"/>
                  </a:ln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grpSp>
      <p:pic>
        <p:nvPicPr>
          <p:cNvPr id="24" name="Imagen 23" descr="Logotipo&#10;&#10;Descripción generada automáticamente">
            <a:extLst>
              <a:ext uri="{FF2B5EF4-FFF2-40B4-BE49-F238E27FC236}">
                <a16:creationId xmlns:a16="http://schemas.microsoft.com/office/drawing/2014/main" id="{CD3A48FE-86EE-9668-0A0C-95A6EB201771}"/>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383496" y="108052"/>
            <a:ext cx="2223512" cy="987162"/>
          </a:xfrm>
          <a:prstGeom prst="rect">
            <a:avLst/>
          </a:prstGeom>
        </p:spPr>
      </p:pic>
      <p:pic>
        <p:nvPicPr>
          <p:cNvPr id="25" name="Imagen 24" descr="Un dibujo de un animal&#10;&#10;Descripción generada automáticamente con confianza baja">
            <a:extLst>
              <a:ext uri="{FF2B5EF4-FFF2-40B4-BE49-F238E27FC236}">
                <a16:creationId xmlns:a16="http://schemas.microsoft.com/office/drawing/2014/main" id="{376ADDD9-F84C-BEC0-1BFA-10C9201241A4}"/>
              </a:ext>
            </a:extLst>
          </p:cNvPr>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3060439" y="158750"/>
            <a:ext cx="658385" cy="703791"/>
          </a:xfrm>
          <a:prstGeom prst="rect">
            <a:avLst/>
          </a:prstGeom>
        </p:spPr>
      </p:pic>
      <p:pic>
        <p:nvPicPr>
          <p:cNvPr id="26" name="Imagen 25" descr="Un dibujo de un animal&#10;&#10;Descripción generada automáticamente con confianza baja">
            <a:extLst>
              <a:ext uri="{FF2B5EF4-FFF2-40B4-BE49-F238E27FC236}">
                <a16:creationId xmlns:a16="http://schemas.microsoft.com/office/drawing/2014/main" id="{E1146FC4-63CA-7E60-F573-701E17416F71}"/>
              </a:ext>
            </a:extLst>
          </p:cNvPr>
          <p:cNvPicPr>
            <a:picLocks noChangeAspect="1"/>
          </p:cNvPicPr>
          <p:nvPr userDrawn="1"/>
        </p:nvPicPr>
        <p:blipFill>
          <a:blip r:embed="rId6">
            <a:extLst>
              <a:ext uri="{28A0092B-C50C-407E-A947-70E740481C1C}">
                <a14:useLocalDpi xmlns:a14="http://schemas.microsoft.com/office/drawing/2010/main"/>
              </a:ext>
            </a:extLst>
          </a:blip>
          <a:stretch>
            <a:fillRect/>
          </a:stretch>
        </p:blipFill>
        <p:spPr>
          <a:xfrm>
            <a:off x="2875010" y="4746528"/>
            <a:ext cx="490696" cy="605704"/>
          </a:xfrm>
          <a:prstGeom prst="rect">
            <a:avLst/>
          </a:prstGeom>
        </p:spPr>
      </p:pic>
      <p:pic>
        <p:nvPicPr>
          <p:cNvPr id="27" name="Imagen 26" descr="Un dibujo de un perro&#10;&#10;Descripción generada automáticamente con confianza media">
            <a:extLst>
              <a:ext uri="{FF2B5EF4-FFF2-40B4-BE49-F238E27FC236}">
                <a16:creationId xmlns:a16="http://schemas.microsoft.com/office/drawing/2014/main" id="{9215EF1C-A878-5A3F-37E5-F719033B4520}"/>
              </a:ext>
            </a:extLst>
          </p:cNvPr>
          <p:cNvPicPr>
            <a:picLocks noChangeAspect="1"/>
          </p:cNvPicPr>
          <p:nvPr userDrawn="1"/>
        </p:nvPicPr>
        <p:blipFill>
          <a:blip r:embed="rId7">
            <a:extLst>
              <a:ext uri="{28A0092B-C50C-407E-A947-70E740481C1C}">
                <a14:useLocalDpi xmlns:a14="http://schemas.microsoft.com/office/drawing/2010/main"/>
              </a:ext>
            </a:extLst>
          </a:blip>
          <a:stretch>
            <a:fillRect/>
          </a:stretch>
        </p:blipFill>
        <p:spPr>
          <a:xfrm>
            <a:off x="4196320" y="337795"/>
            <a:ext cx="612979" cy="423788"/>
          </a:xfrm>
          <a:prstGeom prst="rect">
            <a:avLst/>
          </a:prstGeom>
        </p:spPr>
      </p:pic>
      <p:pic>
        <p:nvPicPr>
          <p:cNvPr id="28" name="Imagen 27" descr="Imagen que contiene dibujo, reloj&#10;&#10;Descripción generada automáticamente">
            <a:extLst>
              <a:ext uri="{FF2B5EF4-FFF2-40B4-BE49-F238E27FC236}">
                <a16:creationId xmlns:a16="http://schemas.microsoft.com/office/drawing/2014/main" id="{55DDD743-CAE6-4771-0A9B-B1F3BBD38C47}"/>
              </a:ext>
            </a:extLst>
          </p:cNvPr>
          <p:cNvPicPr>
            <a:picLocks noChangeAspect="1"/>
          </p:cNvPicPr>
          <p:nvPr userDrawn="1"/>
        </p:nvPicPr>
        <p:blipFill>
          <a:blip r:embed="rId8">
            <a:extLst>
              <a:ext uri="{28A0092B-C50C-407E-A947-70E740481C1C}">
                <a14:useLocalDpi xmlns:a14="http://schemas.microsoft.com/office/drawing/2010/main"/>
              </a:ext>
            </a:extLst>
          </a:blip>
          <a:stretch>
            <a:fillRect/>
          </a:stretch>
        </p:blipFill>
        <p:spPr>
          <a:xfrm>
            <a:off x="5243435" y="285034"/>
            <a:ext cx="552437" cy="522167"/>
          </a:xfrm>
          <a:prstGeom prst="rect">
            <a:avLst/>
          </a:prstGeom>
        </p:spPr>
      </p:pic>
      <p:pic>
        <p:nvPicPr>
          <p:cNvPr id="29" name="Imagen 28" descr="Dibujo en blanco y negro&#10;&#10;Descripción generada automáticamente con confianza baja">
            <a:extLst>
              <a:ext uri="{FF2B5EF4-FFF2-40B4-BE49-F238E27FC236}">
                <a16:creationId xmlns:a16="http://schemas.microsoft.com/office/drawing/2014/main" id="{ED03888B-AF6E-9876-98EC-66A1AAB79B42}"/>
              </a:ext>
            </a:extLst>
          </p:cNvPr>
          <p:cNvPicPr>
            <a:picLocks noChangeAspect="1"/>
          </p:cNvPicPr>
          <p:nvPr userDrawn="1"/>
        </p:nvPicPr>
        <p:blipFill>
          <a:blip r:embed="rId9">
            <a:extLst>
              <a:ext uri="{28A0092B-C50C-407E-A947-70E740481C1C}">
                <a14:useLocalDpi xmlns:a14="http://schemas.microsoft.com/office/drawing/2010/main"/>
              </a:ext>
            </a:extLst>
          </a:blip>
          <a:stretch>
            <a:fillRect/>
          </a:stretch>
        </p:blipFill>
        <p:spPr>
          <a:xfrm>
            <a:off x="3976051" y="5951077"/>
            <a:ext cx="590369" cy="621037"/>
          </a:xfrm>
          <a:prstGeom prst="rect">
            <a:avLst/>
          </a:prstGeom>
        </p:spPr>
      </p:pic>
      <p:pic>
        <p:nvPicPr>
          <p:cNvPr id="31" name="Imagen 30" descr="Un dibujo de un animal&#10;&#10;Descripción generada automáticamente con confianza baja">
            <a:extLst>
              <a:ext uri="{FF2B5EF4-FFF2-40B4-BE49-F238E27FC236}">
                <a16:creationId xmlns:a16="http://schemas.microsoft.com/office/drawing/2014/main" id="{C6FA8A68-E321-F480-0EEB-D680C1776B6C}"/>
              </a:ext>
            </a:extLst>
          </p:cNvPr>
          <p:cNvPicPr>
            <a:picLocks noChangeAspect="1"/>
          </p:cNvPicPr>
          <p:nvPr userDrawn="1"/>
        </p:nvPicPr>
        <p:blipFill>
          <a:blip r:embed="rId10">
            <a:extLst>
              <a:ext uri="{28A0092B-C50C-407E-A947-70E740481C1C}">
                <a14:useLocalDpi xmlns:a14="http://schemas.microsoft.com/office/drawing/2010/main"/>
              </a:ext>
            </a:extLst>
          </a:blip>
          <a:stretch>
            <a:fillRect/>
          </a:stretch>
        </p:blipFill>
        <p:spPr>
          <a:xfrm>
            <a:off x="5288431" y="1238540"/>
            <a:ext cx="454410" cy="477712"/>
          </a:xfrm>
          <a:prstGeom prst="rect">
            <a:avLst/>
          </a:prstGeom>
        </p:spPr>
      </p:pic>
      <p:pic>
        <p:nvPicPr>
          <p:cNvPr id="32" name="Imagen 31" descr="Imagen que contiene Texto&#10;&#10;Descripción generada automáticamente">
            <a:extLst>
              <a:ext uri="{FF2B5EF4-FFF2-40B4-BE49-F238E27FC236}">
                <a16:creationId xmlns:a16="http://schemas.microsoft.com/office/drawing/2014/main" id="{491B8AE0-AB3C-E529-4BB5-52CCEEC9424D}"/>
              </a:ext>
            </a:extLst>
          </p:cNvPr>
          <p:cNvPicPr>
            <a:picLocks noChangeAspect="1"/>
          </p:cNvPicPr>
          <p:nvPr userDrawn="1"/>
        </p:nvPicPr>
        <p:blipFill>
          <a:blip r:embed="rId11">
            <a:extLst>
              <a:ext uri="{28A0092B-C50C-407E-A947-70E740481C1C}">
                <a14:useLocalDpi xmlns:a14="http://schemas.microsoft.com/office/drawing/2010/main"/>
              </a:ext>
            </a:extLst>
          </a:blip>
          <a:stretch>
            <a:fillRect/>
          </a:stretch>
        </p:blipFill>
        <p:spPr>
          <a:xfrm>
            <a:off x="1454226" y="5951076"/>
            <a:ext cx="825311" cy="601153"/>
          </a:xfrm>
          <a:prstGeom prst="rect">
            <a:avLst/>
          </a:prstGeom>
        </p:spPr>
      </p:pic>
      <p:sp>
        <p:nvSpPr>
          <p:cNvPr id="34" name="Marcador de texto 33">
            <a:extLst>
              <a:ext uri="{FF2B5EF4-FFF2-40B4-BE49-F238E27FC236}">
                <a16:creationId xmlns:a16="http://schemas.microsoft.com/office/drawing/2014/main" id="{DFC5C3F9-259A-36CA-3B03-0D0FA6D957EA}"/>
              </a:ext>
            </a:extLst>
          </p:cNvPr>
          <p:cNvSpPr>
            <a:spLocks noGrp="1"/>
          </p:cNvSpPr>
          <p:nvPr>
            <p:ph type="body" sz="quarter" idx="10" hasCustomPrompt="1"/>
          </p:nvPr>
        </p:nvSpPr>
        <p:spPr>
          <a:xfrm>
            <a:off x="6934200" y="1736325"/>
            <a:ext cx="4495800" cy="1430337"/>
          </a:xfrm>
          <a:prstGeom prst="rect">
            <a:avLst/>
          </a:prstGeom>
        </p:spPr>
        <p:txBody>
          <a:bodyPr/>
          <a:lstStyle>
            <a:lvl1pPr>
              <a:defRPr sz="3194">
                <a:solidFill>
                  <a:srgbClr val="003399"/>
                </a:solidFill>
                <a:latin typeface="EC Square Sans Pro" panose="020B0506040000020004" pitchFamily="34" charset="0"/>
                <a:cs typeface="Arial" panose="020B0604020202020204" pitchFamily="34" charset="0"/>
              </a:defRPr>
            </a:lvl1pPr>
          </a:lstStyle>
          <a:p>
            <a:pPr lvl="0"/>
            <a:r>
              <a:rPr lang="es-ES" dirty="0" err="1"/>
              <a:t>Title</a:t>
            </a:r>
            <a:r>
              <a:rPr lang="es-ES" dirty="0"/>
              <a:t> </a:t>
            </a:r>
            <a:r>
              <a:rPr lang="es-ES" dirty="0" err="1"/>
              <a:t>of</a:t>
            </a:r>
            <a:r>
              <a:rPr lang="es-ES" dirty="0"/>
              <a:t> </a:t>
            </a:r>
            <a:r>
              <a:rPr lang="es-ES" dirty="0" err="1"/>
              <a:t>the</a:t>
            </a:r>
            <a:r>
              <a:rPr lang="es-ES" dirty="0"/>
              <a:t> </a:t>
            </a:r>
            <a:r>
              <a:rPr lang="es-ES" dirty="0" err="1"/>
              <a:t>presentation</a:t>
            </a:r>
            <a:endParaRPr lang="es-ES" dirty="0"/>
          </a:p>
        </p:txBody>
      </p:sp>
      <p:sp>
        <p:nvSpPr>
          <p:cNvPr id="35" name="Marcador de texto 33">
            <a:extLst>
              <a:ext uri="{FF2B5EF4-FFF2-40B4-BE49-F238E27FC236}">
                <a16:creationId xmlns:a16="http://schemas.microsoft.com/office/drawing/2014/main" id="{850E120E-924B-F0F4-3400-13B1861D1B2E}"/>
              </a:ext>
            </a:extLst>
          </p:cNvPr>
          <p:cNvSpPr>
            <a:spLocks noGrp="1"/>
          </p:cNvSpPr>
          <p:nvPr>
            <p:ph type="body" sz="quarter" idx="11" hasCustomPrompt="1"/>
          </p:nvPr>
        </p:nvSpPr>
        <p:spPr>
          <a:xfrm>
            <a:off x="6934200" y="4102095"/>
            <a:ext cx="4495800" cy="323855"/>
          </a:xfrm>
          <a:prstGeom prst="rect">
            <a:avLst/>
          </a:prstGeom>
        </p:spPr>
        <p:txBody>
          <a:bodyPr/>
          <a:lstStyle>
            <a:lvl1pPr>
              <a:defRPr sz="1397">
                <a:solidFill>
                  <a:schemeClr val="tx1"/>
                </a:solidFill>
                <a:latin typeface="EC Square Sans Pro" panose="020B0506040000020004" pitchFamily="34" charset="0"/>
                <a:cs typeface="Arial" panose="020B0604020202020204" pitchFamily="34" charset="0"/>
              </a:defRPr>
            </a:lvl1pPr>
          </a:lstStyle>
          <a:p>
            <a:pPr lvl="0"/>
            <a:r>
              <a:rPr lang="es-ES" dirty="0"/>
              <a:t>Date</a:t>
            </a:r>
          </a:p>
        </p:txBody>
      </p:sp>
      <p:pic>
        <p:nvPicPr>
          <p:cNvPr id="37" name="Imagen 36" descr="Interfaz de usuario gráfica&#10;&#10;Descripción generada automáticamente">
            <a:extLst>
              <a:ext uri="{FF2B5EF4-FFF2-40B4-BE49-F238E27FC236}">
                <a16:creationId xmlns:a16="http://schemas.microsoft.com/office/drawing/2014/main" id="{5505FB79-408A-43F3-9FF6-95F9DFF43961}"/>
              </a:ext>
            </a:extLst>
          </p:cNvPr>
          <p:cNvPicPr/>
          <p:nvPr userDrawn="1"/>
        </p:nvPicPr>
        <p:blipFill>
          <a:blip r:embed="rId12" r:link="rId13" cstate="email">
            <a:extLst>
              <a:ext uri="{28A0092B-C50C-407E-A947-70E740481C1C}">
                <a14:useLocalDpi xmlns:a14="http://schemas.microsoft.com/office/drawing/2010/main" val="0"/>
              </a:ext>
            </a:extLst>
          </a:blip>
          <a:srcRect/>
          <a:stretch>
            <a:fillRect/>
          </a:stretch>
        </p:blipFill>
        <p:spPr bwMode="auto">
          <a:xfrm>
            <a:off x="9601202" y="6181329"/>
            <a:ext cx="2567305" cy="560264"/>
          </a:xfrm>
          <a:prstGeom prst="rect">
            <a:avLst/>
          </a:prstGeom>
          <a:noFill/>
          <a:ln>
            <a:noFill/>
          </a:ln>
        </p:spPr>
      </p:pic>
    </p:spTree>
    <p:extLst>
      <p:ext uri="{BB962C8B-B14F-4D97-AF65-F5344CB8AC3E}">
        <p14:creationId xmlns:p14="http://schemas.microsoft.com/office/powerpoint/2010/main" val="38714410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8" name="Rectángulo 7">
            <a:extLst>
              <a:ext uri="{FF2B5EF4-FFF2-40B4-BE49-F238E27FC236}">
                <a16:creationId xmlns:a16="http://schemas.microsoft.com/office/drawing/2014/main" id="{0CA36E8E-0A33-5274-9B20-FA55833A1773}"/>
              </a:ext>
            </a:extLst>
          </p:cNvPr>
          <p:cNvSpPr/>
          <p:nvPr userDrawn="1"/>
        </p:nvSpPr>
        <p:spPr>
          <a:xfrm>
            <a:off x="2" y="1"/>
            <a:ext cx="12190095" cy="1333499"/>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dirty="0"/>
          </a:p>
        </p:txBody>
      </p:sp>
      <p:sp>
        <p:nvSpPr>
          <p:cNvPr id="9" name="Rectángulo 8">
            <a:extLst>
              <a:ext uri="{FF2B5EF4-FFF2-40B4-BE49-F238E27FC236}">
                <a16:creationId xmlns:a16="http://schemas.microsoft.com/office/drawing/2014/main" id="{2F22D81F-284A-1E86-CDFC-06EBD9FC61C1}"/>
              </a:ext>
            </a:extLst>
          </p:cNvPr>
          <p:cNvSpPr/>
          <p:nvPr userDrawn="1"/>
        </p:nvSpPr>
        <p:spPr>
          <a:xfrm>
            <a:off x="2" y="1346198"/>
            <a:ext cx="12190095" cy="5511802"/>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10" name="Forma libre: forma 9">
            <a:extLst>
              <a:ext uri="{FF2B5EF4-FFF2-40B4-BE49-F238E27FC236}">
                <a16:creationId xmlns:a16="http://schemas.microsoft.com/office/drawing/2014/main" id="{84A85037-8DE1-0DBD-A171-577658B9F160}"/>
              </a:ext>
            </a:extLst>
          </p:cNvPr>
          <p:cNvSpPr/>
          <p:nvPr userDrawn="1"/>
        </p:nvSpPr>
        <p:spPr>
          <a:xfrm>
            <a:off x="0" y="-1"/>
            <a:ext cx="666750" cy="1333500"/>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pic>
        <p:nvPicPr>
          <p:cNvPr id="11" name="Imagen 10" descr="Patrón de fondo&#10;&#10;Descripción generada automáticamente">
            <a:extLst>
              <a:ext uri="{FF2B5EF4-FFF2-40B4-BE49-F238E27FC236}">
                <a16:creationId xmlns:a16="http://schemas.microsoft.com/office/drawing/2014/main" id="{D010E416-D3B4-FC0D-F665-03FDFBA7F4FB}"/>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10827528" y="-33210"/>
            <a:ext cx="1364472" cy="2630360"/>
          </a:xfrm>
          <a:prstGeom prst="rect">
            <a:avLst/>
          </a:prstGeom>
        </p:spPr>
      </p:pic>
      <p:sp>
        <p:nvSpPr>
          <p:cNvPr id="13" name="Marcador de texto 12">
            <a:extLst>
              <a:ext uri="{FF2B5EF4-FFF2-40B4-BE49-F238E27FC236}">
                <a16:creationId xmlns:a16="http://schemas.microsoft.com/office/drawing/2014/main" id="{F67356BD-4749-0896-0E29-3E10E5E24FB4}"/>
              </a:ext>
            </a:extLst>
          </p:cNvPr>
          <p:cNvSpPr>
            <a:spLocks noGrp="1"/>
          </p:cNvSpPr>
          <p:nvPr>
            <p:ph type="body" sz="quarter" idx="10" hasCustomPrompt="1"/>
          </p:nvPr>
        </p:nvSpPr>
        <p:spPr>
          <a:xfrm>
            <a:off x="762000" y="463550"/>
            <a:ext cx="9677400" cy="609600"/>
          </a:xfrm>
          <a:prstGeom prst="rect">
            <a:avLst/>
          </a:prstGeom>
        </p:spPr>
        <p:txBody>
          <a:bodyPr/>
          <a:lstStyle>
            <a:lvl1pPr>
              <a:defRPr sz="2396">
                <a:solidFill>
                  <a:srgbClr val="003399"/>
                </a:solidFill>
                <a:latin typeface="Arial" panose="020B0604020202020204" pitchFamily="34" charset="0"/>
                <a:cs typeface="Arial" panose="020B0604020202020204" pitchFamily="34" charset="0"/>
              </a:defRPr>
            </a:lvl1pPr>
          </a:lstStyle>
          <a:p>
            <a:pPr lvl="0"/>
            <a:r>
              <a:rPr lang="es-ES" dirty="0"/>
              <a:t>INDEX</a:t>
            </a:r>
          </a:p>
        </p:txBody>
      </p:sp>
      <p:sp>
        <p:nvSpPr>
          <p:cNvPr id="15" name="Marcador de texto 14">
            <a:extLst>
              <a:ext uri="{FF2B5EF4-FFF2-40B4-BE49-F238E27FC236}">
                <a16:creationId xmlns:a16="http://schemas.microsoft.com/office/drawing/2014/main" id="{D7674A61-571D-8459-8B4C-3884F8256E76}"/>
              </a:ext>
            </a:extLst>
          </p:cNvPr>
          <p:cNvSpPr>
            <a:spLocks noGrp="1"/>
          </p:cNvSpPr>
          <p:nvPr>
            <p:ph type="body" sz="quarter" idx="11" hasCustomPrompt="1"/>
          </p:nvPr>
        </p:nvSpPr>
        <p:spPr>
          <a:xfrm>
            <a:off x="762000" y="2006599"/>
            <a:ext cx="9677400" cy="4191000"/>
          </a:xfrm>
          <a:prstGeom prst="rect">
            <a:avLst/>
          </a:prstGeom>
        </p:spPr>
        <p:txBody>
          <a:bodyPr/>
          <a:lstStyle>
            <a:lvl1pPr marL="342283" indent="-342283">
              <a:spcBef>
                <a:spcPts val="998"/>
              </a:spcBef>
              <a:buFont typeface="+mj-lt"/>
              <a:buAutoNum type="arabicPeriod"/>
              <a:defRPr sz="1597">
                <a:solidFill>
                  <a:schemeClr val="bg1"/>
                </a:solidFill>
                <a:latin typeface="Arial" panose="020B0604020202020204" pitchFamily="34" charset="0"/>
                <a:cs typeface="Arial" panose="020B0604020202020204" pitchFamily="34" charset="0"/>
              </a:defRPr>
            </a:lvl1pPr>
          </a:lstStyle>
          <a:p>
            <a:pPr lvl="0"/>
            <a:r>
              <a:rPr lang="es-ES_tradnl" dirty="0"/>
              <a:t>P</a:t>
            </a:r>
            <a:r>
              <a:rPr lang="es-ES" dirty="0"/>
              <a:t>unto 1</a:t>
            </a:r>
          </a:p>
          <a:p>
            <a:pPr lvl="0"/>
            <a:r>
              <a:rPr lang="es-ES" dirty="0"/>
              <a:t>Punto 2</a:t>
            </a:r>
          </a:p>
          <a:p>
            <a:pPr lvl="0"/>
            <a:r>
              <a:rPr lang="es-ES" dirty="0"/>
              <a:t>Punto 3</a:t>
            </a:r>
          </a:p>
          <a:p>
            <a:pPr lvl="0"/>
            <a:r>
              <a:rPr lang="es-ES" dirty="0"/>
              <a:t>Punto 4</a:t>
            </a:r>
          </a:p>
          <a:p>
            <a:pPr lvl="0"/>
            <a:r>
              <a:rPr lang="es-ES" dirty="0"/>
              <a:t>Punto 5</a:t>
            </a:r>
          </a:p>
          <a:p>
            <a:pPr lvl="0"/>
            <a:r>
              <a:rPr lang="es-ES" dirty="0"/>
              <a:t>Punto 6</a:t>
            </a:r>
          </a:p>
          <a:p>
            <a:pPr lvl="0"/>
            <a:r>
              <a:rPr lang="es-ES" dirty="0"/>
              <a:t>Punto 7</a:t>
            </a:r>
          </a:p>
          <a:p>
            <a:pPr lvl="0"/>
            <a:r>
              <a:rPr lang="es-ES" dirty="0"/>
              <a:t>Punto 8</a:t>
            </a:r>
          </a:p>
          <a:p>
            <a:pPr lvl="0"/>
            <a:r>
              <a:rPr lang="es-ES" dirty="0"/>
              <a:t>Punto 9</a:t>
            </a:r>
          </a:p>
          <a:p>
            <a:pPr lvl="0"/>
            <a:r>
              <a:rPr lang="es-ES" dirty="0"/>
              <a:t>Punto 10</a:t>
            </a:r>
          </a:p>
        </p:txBody>
      </p:sp>
    </p:spTree>
    <p:extLst>
      <p:ext uri="{BB962C8B-B14F-4D97-AF65-F5344CB8AC3E}">
        <p14:creationId xmlns:p14="http://schemas.microsoft.com/office/powerpoint/2010/main" val="345082691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object 2">
            <a:extLst>
              <a:ext uri="{FF2B5EF4-FFF2-40B4-BE49-F238E27FC236}">
                <a16:creationId xmlns:a16="http://schemas.microsoft.com/office/drawing/2014/main" id="{24937448-765A-F40D-C75A-7DE7E819376F}"/>
              </a:ext>
            </a:extLst>
          </p:cNvPr>
          <p:cNvSpPr/>
          <p:nvPr userDrawn="1"/>
        </p:nvSpPr>
        <p:spPr>
          <a:xfrm>
            <a:off x="11531602" y="1318336"/>
            <a:ext cx="658495" cy="5547360"/>
          </a:xfrm>
          <a:custGeom>
            <a:avLst/>
            <a:gdLst/>
            <a:ahLst/>
            <a:cxnLst/>
            <a:rect l="l" t="t" r="r" b="b"/>
            <a:pathLst>
              <a:path w="658495" h="5547359">
                <a:moveTo>
                  <a:pt x="215353" y="5546864"/>
                </a:moveTo>
                <a:lnTo>
                  <a:pt x="0" y="5331511"/>
                </a:lnTo>
                <a:lnTo>
                  <a:pt x="0" y="5333276"/>
                </a:lnTo>
                <a:lnTo>
                  <a:pt x="0" y="5407698"/>
                </a:lnTo>
                <a:lnTo>
                  <a:pt x="0" y="5409463"/>
                </a:lnTo>
                <a:lnTo>
                  <a:pt x="137414" y="5546864"/>
                </a:lnTo>
                <a:lnTo>
                  <a:pt x="139166" y="5546864"/>
                </a:lnTo>
                <a:lnTo>
                  <a:pt x="213588" y="5546864"/>
                </a:lnTo>
                <a:lnTo>
                  <a:pt x="215353" y="5546864"/>
                </a:lnTo>
                <a:close/>
              </a:path>
              <a:path w="658495" h="5547359">
                <a:moveTo>
                  <a:pt x="431253" y="5546864"/>
                </a:moveTo>
                <a:lnTo>
                  <a:pt x="0" y="5115611"/>
                </a:lnTo>
                <a:lnTo>
                  <a:pt x="0" y="5117376"/>
                </a:lnTo>
                <a:lnTo>
                  <a:pt x="0" y="5191798"/>
                </a:lnTo>
                <a:lnTo>
                  <a:pt x="0" y="5193563"/>
                </a:lnTo>
                <a:lnTo>
                  <a:pt x="353314" y="5546864"/>
                </a:lnTo>
                <a:lnTo>
                  <a:pt x="355066" y="5546864"/>
                </a:lnTo>
                <a:lnTo>
                  <a:pt x="429488" y="5546864"/>
                </a:lnTo>
                <a:lnTo>
                  <a:pt x="431253" y="5546864"/>
                </a:lnTo>
                <a:close/>
              </a:path>
              <a:path w="658495" h="5547359">
                <a:moveTo>
                  <a:pt x="647153" y="5546864"/>
                </a:moveTo>
                <a:lnTo>
                  <a:pt x="0" y="4899711"/>
                </a:lnTo>
                <a:lnTo>
                  <a:pt x="0" y="4901476"/>
                </a:lnTo>
                <a:lnTo>
                  <a:pt x="0" y="4975898"/>
                </a:lnTo>
                <a:lnTo>
                  <a:pt x="0" y="4977650"/>
                </a:lnTo>
                <a:lnTo>
                  <a:pt x="569214" y="5546864"/>
                </a:lnTo>
                <a:lnTo>
                  <a:pt x="570979" y="5546864"/>
                </a:lnTo>
                <a:lnTo>
                  <a:pt x="645388" y="5546864"/>
                </a:lnTo>
                <a:lnTo>
                  <a:pt x="647153" y="5546864"/>
                </a:lnTo>
                <a:close/>
              </a:path>
              <a:path w="658495" h="5547359">
                <a:moveTo>
                  <a:pt x="657999" y="5341823"/>
                </a:moveTo>
                <a:lnTo>
                  <a:pt x="0" y="4683811"/>
                </a:lnTo>
                <a:lnTo>
                  <a:pt x="0" y="4685576"/>
                </a:lnTo>
                <a:lnTo>
                  <a:pt x="0" y="4759998"/>
                </a:lnTo>
                <a:lnTo>
                  <a:pt x="0" y="4761750"/>
                </a:lnTo>
                <a:lnTo>
                  <a:pt x="657999" y="5419750"/>
                </a:lnTo>
                <a:lnTo>
                  <a:pt x="657999" y="5417998"/>
                </a:lnTo>
                <a:lnTo>
                  <a:pt x="657999" y="5343576"/>
                </a:lnTo>
                <a:lnTo>
                  <a:pt x="657999" y="5341823"/>
                </a:lnTo>
                <a:close/>
              </a:path>
              <a:path w="658495" h="5547359">
                <a:moveTo>
                  <a:pt x="657999" y="5125923"/>
                </a:moveTo>
                <a:lnTo>
                  <a:pt x="0" y="4467911"/>
                </a:lnTo>
                <a:lnTo>
                  <a:pt x="0" y="4469676"/>
                </a:lnTo>
                <a:lnTo>
                  <a:pt x="0" y="4544098"/>
                </a:lnTo>
                <a:lnTo>
                  <a:pt x="0" y="4545850"/>
                </a:lnTo>
                <a:lnTo>
                  <a:pt x="657999" y="5203850"/>
                </a:lnTo>
                <a:lnTo>
                  <a:pt x="657999" y="5202098"/>
                </a:lnTo>
                <a:lnTo>
                  <a:pt x="657999" y="5127676"/>
                </a:lnTo>
                <a:lnTo>
                  <a:pt x="657999" y="5125923"/>
                </a:lnTo>
                <a:close/>
              </a:path>
              <a:path w="658495" h="5547359">
                <a:moveTo>
                  <a:pt x="657999" y="4910023"/>
                </a:moveTo>
                <a:lnTo>
                  <a:pt x="0" y="4252023"/>
                </a:lnTo>
                <a:lnTo>
                  <a:pt x="0" y="4253776"/>
                </a:lnTo>
                <a:lnTo>
                  <a:pt x="0" y="4328198"/>
                </a:lnTo>
                <a:lnTo>
                  <a:pt x="0" y="4329950"/>
                </a:lnTo>
                <a:lnTo>
                  <a:pt x="657999" y="4987950"/>
                </a:lnTo>
                <a:lnTo>
                  <a:pt x="657999" y="4986198"/>
                </a:lnTo>
                <a:lnTo>
                  <a:pt x="657999" y="4911776"/>
                </a:lnTo>
                <a:lnTo>
                  <a:pt x="657999" y="4910023"/>
                </a:lnTo>
                <a:close/>
              </a:path>
              <a:path w="658495" h="5547359">
                <a:moveTo>
                  <a:pt x="657999" y="4694110"/>
                </a:moveTo>
                <a:lnTo>
                  <a:pt x="0" y="4036110"/>
                </a:lnTo>
                <a:lnTo>
                  <a:pt x="0" y="4037876"/>
                </a:lnTo>
                <a:lnTo>
                  <a:pt x="0" y="4112285"/>
                </a:lnTo>
                <a:lnTo>
                  <a:pt x="0" y="4114063"/>
                </a:lnTo>
                <a:lnTo>
                  <a:pt x="657999" y="4772063"/>
                </a:lnTo>
                <a:lnTo>
                  <a:pt x="657999" y="4770285"/>
                </a:lnTo>
                <a:lnTo>
                  <a:pt x="657999" y="4695876"/>
                </a:lnTo>
                <a:lnTo>
                  <a:pt x="657999" y="4694110"/>
                </a:lnTo>
                <a:close/>
              </a:path>
              <a:path w="658495" h="5547359">
                <a:moveTo>
                  <a:pt x="657999" y="4478210"/>
                </a:moveTo>
                <a:lnTo>
                  <a:pt x="0" y="3820210"/>
                </a:lnTo>
                <a:lnTo>
                  <a:pt x="0" y="3896385"/>
                </a:lnTo>
                <a:lnTo>
                  <a:pt x="657999" y="4554385"/>
                </a:lnTo>
                <a:lnTo>
                  <a:pt x="657999" y="4478210"/>
                </a:lnTo>
                <a:close/>
              </a:path>
              <a:path w="658495" h="5547359">
                <a:moveTo>
                  <a:pt x="657999" y="4260558"/>
                </a:moveTo>
                <a:lnTo>
                  <a:pt x="0" y="3602558"/>
                </a:lnTo>
                <a:lnTo>
                  <a:pt x="0" y="3678732"/>
                </a:lnTo>
                <a:lnTo>
                  <a:pt x="657999" y="4336732"/>
                </a:lnTo>
                <a:lnTo>
                  <a:pt x="657999" y="4260558"/>
                </a:lnTo>
                <a:close/>
              </a:path>
              <a:path w="658495" h="5547359">
                <a:moveTo>
                  <a:pt x="657999" y="4042892"/>
                </a:moveTo>
                <a:lnTo>
                  <a:pt x="0" y="3384880"/>
                </a:lnTo>
                <a:lnTo>
                  <a:pt x="0" y="3461067"/>
                </a:lnTo>
                <a:lnTo>
                  <a:pt x="657999" y="4119067"/>
                </a:lnTo>
                <a:lnTo>
                  <a:pt x="657999" y="4042892"/>
                </a:lnTo>
                <a:close/>
              </a:path>
              <a:path w="658495" h="5547359">
                <a:moveTo>
                  <a:pt x="657999" y="3825214"/>
                </a:moveTo>
                <a:lnTo>
                  <a:pt x="0" y="3167215"/>
                </a:lnTo>
                <a:lnTo>
                  <a:pt x="0" y="3243402"/>
                </a:lnTo>
                <a:lnTo>
                  <a:pt x="657999" y="3901402"/>
                </a:lnTo>
                <a:lnTo>
                  <a:pt x="657999" y="3825214"/>
                </a:lnTo>
                <a:close/>
              </a:path>
              <a:path w="658495" h="5547359">
                <a:moveTo>
                  <a:pt x="657999" y="3607562"/>
                </a:moveTo>
                <a:lnTo>
                  <a:pt x="0" y="2949562"/>
                </a:lnTo>
                <a:lnTo>
                  <a:pt x="0" y="3025737"/>
                </a:lnTo>
                <a:lnTo>
                  <a:pt x="657999" y="3683736"/>
                </a:lnTo>
                <a:lnTo>
                  <a:pt x="657999" y="3607562"/>
                </a:lnTo>
                <a:close/>
              </a:path>
              <a:path w="658495" h="5547359">
                <a:moveTo>
                  <a:pt x="657999" y="3389896"/>
                </a:moveTo>
                <a:lnTo>
                  <a:pt x="0" y="2731897"/>
                </a:lnTo>
                <a:lnTo>
                  <a:pt x="0" y="2808071"/>
                </a:lnTo>
                <a:lnTo>
                  <a:pt x="657999" y="3466071"/>
                </a:lnTo>
                <a:lnTo>
                  <a:pt x="657999" y="3389896"/>
                </a:lnTo>
                <a:close/>
              </a:path>
              <a:path w="658495" h="5547359">
                <a:moveTo>
                  <a:pt x="657999" y="3172231"/>
                </a:moveTo>
                <a:lnTo>
                  <a:pt x="0" y="2514219"/>
                </a:lnTo>
                <a:lnTo>
                  <a:pt x="0" y="2590406"/>
                </a:lnTo>
                <a:lnTo>
                  <a:pt x="657999" y="3248406"/>
                </a:lnTo>
                <a:lnTo>
                  <a:pt x="657999" y="3172231"/>
                </a:lnTo>
                <a:close/>
              </a:path>
              <a:path w="658495" h="5547359">
                <a:moveTo>
                  <a:pt x="657999" y="2954578"/>
                </a:moveTo>
                <a:lnTo>
                  <a:pt x="0" y="2296566"/>
                </a:lnTo>
                <a:lnTo>
                  <a:pt x="0" y="2372753"/>
                </a:lnTo>
                <a:lnTo>
                  <a:pt x="657999" y="3030753"/>
                </a:lnTo>
                <a:lnTo>
                  <a:pt x="657999" y="2954578"/>
                </a:lnTo>
                <a:close/>
              </a:path>
              <a:path w="658495" h="5547359">
                <a:moveTo>
                  <a:pt x="657999" y="2736900"/>
                </a:moveTo>
                <a:lnTo>
                  <a:pt x="0" y="2078901"/>
                </a:lnTo>
                <a:lnTo>
                  <a:pt x="0" y="2155088"/>
                </a:lnTo>
                <a:lnTo>
                  <a:pt x="657999" y="2813088"/>
                </a:lnTo>
                <a:lnTo>
                  <a:pt x="657999" y="2736900"/>
                </a:lnTo>
                <a:close/>
              </a:path>
              <a:path w="658495" h="5547359">
                <a:moveTo>
                  <a:pt x="657999" y="2519235"/>
                </a:moveTo>
                <a:lnTo>
                  <a:pt x="0" y="1861235"/>
                </a:lnTo>
                <a:lnTo>
                  <a:pt x="0" y="1937410"/>
                </a:lnTo>
                <a:lnTo>
                  <a:pt x="657999" y="2595410"/>
                </a:lnTo>
                <a:lnTo>
                  <a:pt x="657999" y="2519235"/>
                </a:lnTo>
                <a:close/>
              </a:path>
              <a:path w="658495" h="5547359">
                <a:moveTo>
                  <a:pt x="657999" y="2301583"/>
                </a:moveTo>
                <a:lnTo>
                  <a:pt x="0" y="1643570"/>
                </a:lnTo>
                <a:lnTo>
                  <a:pt x="0" y="1719757"/>
                </a:lnTo>
                <a:lnTo>
                  <a:pt x="657999" y="2377757"/>
                </a:lnTo>
                <a:lnTo>
                  <a:pt x="657999" y="2301583"/>
                </a:lnTo>
                <a:close/>
              </a:path>
              <a:path w="658495" h="5547359">
                <a:moveTo>
                  <a:pt x="657999" y="2083917"/>
                </a:moveTo>
                <a:lnTo>
                  <a:pt x="0" y="1425905"/>
                </a:lnTo>
                <a:lnTo>
                  <a:pt x="0" y="1502092"/>
                </a:lnTo>
                <a:lnTo>
                  <a:pt x="657999" y="2160092"/>
                </a:lnTo>
                <a:lnTo>
                  <a:pt x="657999" y="2083917"/>
                </a:lnTo>
                <a:close/>
              </a:path>
              <a:path w="658495" h="5547359">
                <a:moveTo>
                  <a:pt x="657999" y="1866239"/>
                </a:moveTo>
                <a:lnTo>
                  <a:pt x="0" y="1208239"/>
                </a:lnTo>
                <a:lnTo>
                  <a:pt x="0" y="1284427"/>
                </a:lnTo>
                <a:lnTo>
                  <a:pt x="657999" y="1942426"/>
                </a:lnTo>
                <a:lnTo>
                  <a:pt x="657999" y="1866239"/>
                </a:lnTo>
                <a:close/>
              </a:path>
              <a:path w="658495" h="5547359">
                <a:moveTo>
                  <a:pt x="657999" y="1648587"/>
                </a:moveTo>
                <a:lnTo>
                  <a:pt x="0" y="990587"/>
                </a:lnTo>
                <a:lnTo>
                  <a:pt x="0" y="1066761"/>
                </a:lnTo>
                <a:lnTo>
                  <a:pt x="657999" y="1724761"/>
                </a:lnTo>
                <a:lnTo>
                  <a:pt x="657999" y="1648587"/>
                </a:lnTo>
                <a:close/>
              </a:path>
              <a:path w="658495" h="5547359">
                <a:moveTo>
                  <a:pt x="657999" y="1430921"/>
                </a:moveTo>
                <a:lnTo>
                  <a:pt x="0" y="772922"/>
                </a:lnTo>
                <a:lnTo>
                  <a:pt x="0" y="849096"/>
                </a:lnTo>
                <a:lnTo>
                  <a:pt x="657999" y="1507096"/>
                </a:lnTo>
                <a:lnTo>
                  <a:pt x="657999" y="1430921"/>
                </a:lnTo>
                <a:close/>
              </a:path>
              <a:path w="658495" h="5547359">
                <a:moveTo>
                  <a:pt x="657999" y="1213256"/>
                </a:moveTo>
                <a:lnTo>
                  <a:pt x="0" y="555244"/>
                </a:lnTo>
                <a:lnTo>
                  <a:pt x="0" y="631431"/>
                </a:lnTo>
                <a:lnTo>
                  <a:pt x="657999" y="1289431"/>
                </a:lnTo>
                <a:lnTo>
                  <a:pt x="657999" y="1213256"/>
                </a:lnTo>
                <a:close/>
              </a:path>
              <a:path w="658495" h="5547359">
                <a:moveTo>
                  <a:pt x="657999" y="995578"/>
                </a:moveTo>
                <a:lnTo>
                  <a:pt x="0" y="337578"/>
                </a:lnTo>
                <a:lnTo>
                  <a:pt x="0" y="413766"/>
                </a:lnTo>
                <a:lnTo>
                  <a:pt x="657999" y="1071765"/>
                </a:lnTo>
                <a:lnTo>
                  <a:pt x="657999" y="995578"/>
                </a:lnTo>
                <a:close/>
              </a:path>
              <a:path w="658495" h="5547359">
                <a:moveTo>
                  <a:pt x="657999" y="777925"/>
                </a:moveTo>
                <a:lnTo>
                  <a:pt x="0" y="119926"/>
                </a:lnTo>
                <a:lnTo>
                  <a:pt x="0" y="196113"/>
                </a:lnTo>
                <a:lnTo>
                  <a:pt x="657999" y="854113"/>
                </a:lnTo>
                <a:lnTo>
                  <a:pt x="657999" y="777925"/>
                </a:lnTo>
                <a:close/>
              </a:path>
              <a:path w="658495" h="5547359">
                <a:moveTo>
                  <a:pt x="657999" y="560247"/>
                </a:moveTo>
                <a:lnTo>
                  <a:pt x="97751" y="0"/>
                </a:lnTo>
                <a:lnTo>
                  <a:pt x="21564" y="0"/>
                </a:lnTo>
                <a:lnTo>
                  <a:pt x="657999" y="636435"/>
                </a:lnTo>
                <a:lnTo>
                  <a:pt x="657999" y="560247"/>
                </a:lnTo>
                <a:close/>
              </a:path>
              <a:path w="658495" h="5547359">
                <a:moveTo>
                  <a:pt x="657999" y="342595"/>
                </a:moveTo>
                <a:lnTo>
                  <a:pt x="315404" y="0"/>
                </a:lnTo>
                <a:lnTo>
                  <a:pt x="239229" y="0"/>
                </a:lnTo>
                <a:lnTo>
                  <a:pt x="657999" y="418769"/>
                </a:lnTo>
                <a:lnTo>
                  <a:pt x="657999" y="342595"/>
                </a:lnTo>
                <a:close/>
              </a:path>
              <a:path w="658495" h="5547359">
                <a:moveTo>
                  <a:pt x="657999" y="124929"/>
                </a:moveTo>
                <a:lnTo>
                  <a:pt x="533069" y="0"/>
                </a:lnTo>
                <a:lnTo>
                  <a:pt x="456882" y="0"/>
                </a:lnTo>
                <a:lnTo>
                  <a:pt x="657999" y="201104"/>
                </a:lnTo>
                <a:lnTo>
                  <a:pt x="657999" y="124929"/>
                </a:lnTo>
                <a:close/>
              </a:path>
            </a:pathLst>
          </a:custGeom>
          <a:solidFill>
            <a:srgbClr val="ECEBEB"/>
          </a:solidFill>
        </p:spPr>
        <p:txBody>
          <a:bodyPr wrap="square" lIns="0" tIns="0" rIns="0" bIns="0" rtlCol="0"/>
          <a:lstStyle/>
          <a:p>
            <a:endParaRPr sz="1797"/>
          </a:p>
        </p:txBody>
      </p:sp>
      <p:grpSp>
        <p:nvGrpSpPr>
          <p:cNvPr id="7" name="object 3">
            <a:extLst>
              <a:ext uri="{FF2B5EF4-FFF2-40B4-BE49-F238E27FC236}">
                <a16:creationId xmlns:a16="http://schemas.microsoft.com/office/drawing/2014/main" id="{5F0F9FEC-EB76-6F86-A3A5-5515E3EFDE89}"/>
              </a:ext>
            </a:extLst>
          </p:cNvPr>
          <p:cNvGrpSpPr/>
          <p:nvPr userDrawn="1"/>
        </p:nvGrpSpPr>
        <p:grpSpPr>
          <a:xfrm>
            <a:off x="10226527" y="4356"/>
            <a:ext cx="1963420" cy="1310005"/>
            <a:chOff x="10226527" y="4356"/>
            <a:chExt cx="1963420" cy="1310005"/>
          </a:xfrm>
        </p:grpSpPr>
        <p:sp>
          <p:nvSpPr>
            <p:cNvPr id="8" name="object 4">
              <a:extLst>
                <a:ext uri="{FF2B5EF4-FFF2-40B4-BE49-F238E27FC236}">
                  <a16:creationId xmlns:a16="http://schemas.microsoft.com/office/drawing/2014/main" id="{FE2F8714-D35E-CC42-0386-9E2EC442F2A0}"/>
                </a:ext>
              </a:extLst>
            </p:cNvPr>
            <p:cNvSpPr/>
            <p:nvPr/>
          </p:nvSpPr>
          <p:spPr>
            <a:xfrm>
              <a:off x="10879620" y="4356"/>
              <a:ext cx="655320" cy="655320"/>
            </a:xfrm>
            <a:custGeom>
              <a:avLst/>
              <a:gdLst/>
              <a:ahLst/>
              <a:cxnLst/>
              <a:rect l="l" t="t" r="r" b="b"/>
              <a:pathLst>
                <a:path w="655320" h="655320">
                  <a:moveTo>
                    <a:pt x="654989" y="0"/>
                  </a:moveTo>
                  <a:lnTo>
                    <a:pt x="0" y="0"/>
                  </a:lnTo>
                  <a:lnTo>
                    <a:pt x="0" y="654989"/>
                  </a:lnTo>
                  <a:lnTo>
                    <a:pt x="654989" y="654989"/>
                  </a:lnTo>
                  <a:lnTo>
                    <a:pt x="654989" y="0"/>
                  </a:lnTo>
                  <a:close/>
                </a:path>
              </a:pathLst>
            </a:custGeom>
            <a:solidFill>
              <a:srgbClr val="2C7470"/>
            </a:solidFill>
          </p:spPr>
          <p:txBody>
            <a:bodyPr wrap="square" lIns="0" tIns="0" rIns="0" bIns="0" rtlCol="0"/>
            <a:lstStyle/>
            <a:p>
              <a:endParaRPr sz="1797"/>
            </a:p>
          </p:txBody>
        </p:sp>
        <p:sp>
          <p:nvSpPr>
            <p:cNvPr id="9" name="object 5">
              <a:extLst>
                <a:ext uri="{FF2B5EF4-FFF2-40B4-BE49-F238E27FC236}">
                  <a16:creationId xmlns:a16="http://schemas.microsoft.com/office/drawing/2014/main" id="{D4F62FC4-DB52-EB92-FBD8-4DB9D18EAD95}"/>
                </a:ext>
              </a:extLst>
            </p:cNvPr>
            <p:cNvSpPr/>
            <p:nvPr/>
          </p:nvSpPr>
          <p:spPr>
            <a:xfrm>
              <a:off x="11534609" y="658939"/>
              <a:ext cx="655320" cy="655320"/>
            </a:xfrm>
            <a:custGeom>
              <a:avLst/>
              <a:gdLst/>
              <a:ahLst/>
              <a:cxnLst/>
              <a:rect l="l" t="t" r="r" b="b"/>
              <a:pathLst>
                <a:path w="655320" h="655319">
                  <a:moveTo>
                    <a:pt x="654989" y="0"/>
                  </a:moveTo>
                  <a:lnTo>
                    <a:pt x="0" y="0"/>
                  </a:lnTo>
                  <a:lnTo>
                    <a:pt x="0" y="654989"/>
                  </a:lnTo>
                  <a:lnTo>
                    <a:pt x="654989" y="654989"/>
                  </a:lnTo>
                  <a:lnTo>
                    <a:pt x="654989" y="0"/>
                  </a:lnTo>
                  <a:close/>
                </a:path>
              </a:pathLst>
            </a:custGeom>
            <a:solidFill>
              <a:srgbClr val="6BB188"/>
            </a:solidFill>
          </p:spPr>
          <p:txBody>
            <a:bodyPr wrap="square" lIns="0" tIns="0" rIns="0" bIns="0" rtlCol="0"/>
            <a:lstStyle/>
            <a:p>
              <a:endParaRPr sz="1797"/>
            </a:p>
          </p:txBody>
        </p:sp>
        <p:sp>
          <p:nvSpPr>
            <p:cNvPr id="10" name="object 6">
              <a:extLst>
                <a:ext uri="{FF2B5EF4-FFF2-40B4-BE49-F238E27FC236}">
                  <a16:creationId xmlns:a16="http://schemas.microsoft.com/office/drawing/2014/main" id="{ECFE1777-D564-EBE0-B8BD-13B0EAD3B06E}"/>
                </a:ext>
              </a:extLst>
            </p:cNvPr>
            <p:cNvSpPr/>
            <p:nvPr/>
          </p:nvSpPr>
          <p:spPr>
            <a:xfrm>
              <a:off x="11534621" y="4363"/>
              <a:ext cx="654685" cy="654685"/>
            </a:xfrm>
            <a:custGeom>
              <a:avLst/>
              <a:gdLst/>
              <a:ahLst/>
              <a:cxnLst/>
              <a:rect l="l" t="t" r="r" b="b"/>
              <a:pathLst>
                <a:path w="654684" h="654685">
                  <a:moveTo>
                    <a:pt x="0" y="0"/>
                  </a:moveTo>
                  <a:lnTo>
                    <a:pt x="0" y="654570"/>
                  </a:lnTo>
                  <a:lnTo>
                    <a:pt x="654570" y="654570"/>
                  </a:lnTo>
                  <a:lnTo>
                    <a:pt x="652775" y="605718"/>
                  </a:lnTo>
                  <a:lnTo>
                    <a:pt x="647473" y="557841"/>
                  </a:lnTo>
                  <a:lnTo>
                    <a:pt x="638792" y="511065"/>
                  </a:lnTo>
                  <a:lnTo>
                    <a:pt x="626857" y="465518"/>
                  </a:lnTo>
                  <a:lnTo>
                    <a:pt x="611796" y="421326"/>
                  </a:lnTo>
                  <a:lnTo>
                    <a:pt x="593734" y="378616"/>
                  </a:lnTo>
                  <a:lnTo>
                    <a:pt x="572799" y="337514"/>
                  </a:lnTo>
                  <a:lnTo>
                    <a:pt x="549117" y="298146"/>
                  </a:lnTo>
                  <a:lnTo>
                    <a:pt x="522814" y="260639"/>
                  </a:lnTo>
                  <a:lnTo>
                    <a:pt x="494018" y="225120"/>
                  </a:lnTo>
                  <a:lnTo>
                    <a:pt x="462854" y="191716"/>
                  </a:lnTo>
                  <a:lnTo>
                    <a:pt x="429450" y="160552"/>
                  </a:lnTo>
                  <a:lnTo>
                    <a:pt x="393931" y="131755"/>
                  </a:lnTo>
                  <a:lnTo>
                    <a:pt x="356424" y="105453"/>
                  </a:lnTo>
                  <a:lnTo>
                    <a:pt x="317056" y="81771"/>
                  </a:lnTo>
                  <a:lnTo>
                    <a:pt x="275954" y="60836"/>
                  </a:lnTo>
                  <a:lnTo>
                    <a:pt x="233243" y="42774"/>
                  </a:lnTo>
                  <a:lnTo>
                    <a:pt x="189051" y="27713"/>
                  </a:lnTo>
                  <a:lnTo>
                    <a:pt x="143504" y="15778"/>
                  </a:lnTo>
                  <a:lnTo>
                    <a:pt x="96729" y="7097"/>
                  </a:lnTo>
                  <a:lnTo>
                    <a:pt x="48852" y="1795"/>
                  </a:lnTo>
                  <a:lnTo>
                    <a:pt x="0" y="0"/>
                  </a:lnTo>
                  <a:close/>
                </a:path>
              </a:pathLst>
            </a:custGeom>
            <a:solidFill>
              <a:srgbClr val="003399"/>
            </a:solidFill>
          </p:spPr>
          <p:txBody>
            <a:bodyPr wrap="square" lIns="0" tIns="0" rIns="0" bIns="0" rtlCol="0"/>
            <a:lstStyle/>
            <a:p>
              <a:endParaRPr sz="1797"/>
            </a:p>
          </p:txBody>
        </p:sp>
        <p:sp>
          <p:nvSpPr>
            <p:cNvPr id="11" name="object 7">
              <a:extLst>
                <a:ext uri="{FF2B5EF4-FFF2-40B4-BE49-F238E27FC236}">
                  <a16:creationId xmlns:a16="http://schemas.microsoft.com/office/drawing/2014/main" id="{7222ACF4-4339-F646-1093-9A14936D7D38}"/>
                </a:ext>
              </a:extLst>
            </p:cNvPr>
            <p:cNvSpPr/>
            <p:nvPr/>
          </p:nvSpPr>
          <p:spPr>
            <a:xfrm>
              <a:off x="10226527" y="4357"/>
              <a:ext cx="654685" cy="654685"/>
            </a:xfrm>
            <a:custGeom>
              <a:avLst/>
              <a:gdLst/>
              <a:ahLst/>
              <a:cxnLst/>
              <a:rect l="l" t="t" r="r" b="b"/>
              <a:pathLst>
                <a:path w="654684" h="654685">
                  <a:moveTo>
                    <a:pt x="654570" y="0"/>
                  </a:moveTo>
                  <a:lnTo>
                    <a:pt x="0" y="0"/>
                  </a:lnTo>
                  <a:lnTo>
                    <a:pt x="1795" y="48852"/>
                  </a:lnTo>
                  <a:lnTo>
                    <a:pt x="7097" y="96729"/>
                  </a:lnTo>
                  <a:lnTo>
                    <a:pt x="15778" y="143504"/>
                  </a:lnTo>
                  <a:lnTo>
                    <a:pt x="27713" y="189051"/>
                  </a:lnTo>
                  <a:lnTo>
                    <a:pt x="42774" y="233243"/>
                  </a:lnTo>
                  <a:lnTo>
                    <a:pt x="60836" y="275954"/>
                  </a:lnTo>
                  <a:lnTo>
                    <a:pt x="81771" y="317056"/>
                  </a:lnTo>
                  <a:lnTo>
                    <a:pt x="105453" y="356424"/>
                  </a:lnTo>
                  <a:lnTo>
                    <a:pt x="131755" y="393931"/>
                  </a:lnTo>
                  <a:lnTo>
                    <a:pt x="160552" y="429450"/>
                  </a:lnTo>
                  <a:lnTo>
                    <a:pt x="191716" y="462854"/>
                  </a:lnTo>
                  <a:lnTo>
                    <a:pt x="225120" y="494018"/>
                  </a:lnTo>
                  <a:lnTo>
                    <a:pt x="260639" y="522814"/>
                  </a:lnTo>
                  <a:lnTo>
                    <a:pt x="298146" y="549117"/>
                  </a:lnTo>
                  <a:lnTo>
                    <a:pt x="337514" y="572799"/>
                  </a:lnTo>
                  <a:lnTo>
                    <a:pt x="378616" y="593734"/>
                  </a:lnTo>
                  <a:lnTo>
                    <a:pt x="421326" y="611796"/>
                  </a:lnTo>
                  <a:lnTo>
                    <a:pt x="465518" y="626857"/>
                  </a:lnTo>
                  <a:lnTo>
                    <a:pt x="511065" y="638792"/>
                  </a:lnTo>
                  <a:lnTo>
                    <a:pt x="557841" y="647473"/>
                  </a:lnTo>
                  <a:lnTo>
                    <a:pt x="605718" y="652775"/>
                  </a:lnTo>
                  <a:lnTo>
                    <a:pt x="654570" y="654570"/>
                  </a:lnTo>
                  <a:lnTo>
                    <a:pt x="654570" y="0"/>
                  </a:lnTo>
                  <a:close/>
                </a:path>
              </a:pathLst>
            </a:custGeom>
            <a:solidFill>
              <a:srgbClr val="ECEBEB"/>
            </a:solidFill>
          </p:spPr>
          <p:txBody>
            <a:bodyPr wrap="square" lIns="0" tIns="0" rIns="0" bIns="0" rtlCol="0"/>
            <a:lstStyle/>
            <a:p>
              <a:endParaRPr sz="1797"/>
            </a:p>
          </p:txBody>
        </p:sp>
      </p:grpSp>
      <p:sp>
        <p:nvSpPr>
          <p:cNvPr id="12" name="object 9">
            <a:extLst>
              <a:ext uri="{FF2B5EF4-FFF2-40B4-BE49-F238E27FC236}">
                <a16:creationId xmlns:a16="http://schemas.microsoft.com/office/drawing/2014/main" id="{770D15C2-5D7B-ED43-C065-94F2462C71C1}"/>
              </a:ext>
            </a:extLst>
          </p:cNvPr>
          <p:cNvSpPr/>
          <p:nvPr userDrawn="1"/>
        </p:nvSpPr>
        <p:spPr>
          <a:xfrm>
            <a:off x="11686469" y="787881"/>
            <a:ext cx="367030" cy="381635"/>
          </a:xfrm>
          <a:custGeom>
            <a:avLst/>
            <a:gdLst/>
            <a:ahLst/>
            <a:cxnLst/>
            <a:rect l="l" t="t" r="r" b="b"/>
            <a:pathLst>
              <a:path w="367029" h="381634">
                <a:moveTo>
                  <a:pt x="244995" y="381127"/>
                </a:moveTo>
                <a:lnTo>
                  <a:pt x="225513" y="347370"/>
                </a:lnTo>
                <a:lnTo>
                  <a:pt x="219290" y="347687"/>
                </a:lnTo>
                <a:lnTo>
                  <a:pt x="199021" y="347687"/>
                </a:lnTo>
                <a:lnTo>
                  <a:pt x="218325" y="381127"/>
                </a:lnTo>
                <a:lnTo>
                  <a:pt x="244995" y="381127"/>
                </a:lnTo>
                <a:close/>
              </a:path>
              <a:path w="367029" h="381634">
                <a:moveTo>
                  <a:pt x="366471" y="59524"/>
                </a:moveTo>
                <a:lnTo>
                  <a:pt x="330428" y="41313"/>
                </a:lnTo>
                <a:lnTo>
                  <a:pt x="322440" y="29032"/>
                </a:lnTo>
                <a:lnTo>
                  <a:pt x="306959" y="11480"/>
                </a:lnTo>
                <a:lnTo>
                  <a:pt x="303949" y="10020"/>
                </a:lnTo>
                <a:lnTo>
                  <a:pt x="303949" y="33655"/>
                </a:lnTo>
                <a:lnTo>
                  <a:pt x="303936" y="44411"/>
                </a:lnTo>
                <a:lnTo>
                  <a:pt x="299580" y="48768"/>
                </a:lnTo>
                <a:lnTo>
                  <a:pt x="288836" y="48768"/>
                </a:lnTo>
                <a:lnTo>
                  <a:pt x="284467" y="44411"/>
                </a:lnTo>
                <a:lnTo>
                  <a:pt x="284467" y="33655"/>
                </a:lnTo>
                <a:lnTo>
                  <a:pt x="288836" y="29298"/>
                </a:lnTo>
                <a:lnTo>
                  <a:pt x="299580" y="29298"/>
                </a:lnTo>
                <a:lnTo>
                  <a:pt x="303949" y="33655"/>
                </a:lnTo>
                <a:lnTo>
                  <a:pt x="303949" y="10020"/>
                </a:lnTo>
                <a:lnTo>
                  <a:pt x="286651" y="1574"/>
                </a:lnTo>
                <a:lnTo>
                  <a:pt x="264109" y="0"/>
                </a:lnTo>
                <a:lnTo>
                  <a:pt x="241935" y="7467"/>
                </a:lnTo>
                <a:lnTo>
                  <a:pt x="224383" y="22948"/>
                </a:lnTo>
                <a:lnTo>
                  <a:pt x="214477" y="43243"/>
                </a:lnTo>
                <a:lnTo>
                  <a:pt x="212902" y="65786"/>
                </a:lnTo>
                <a:lnTo>
                  <a:pt x="220370" y="87972"/>
                </a:lnTo>
                <a:lnTo>
                  <a:pt x="244957" y="130594"/>
                </a:lnTo>
                <a:lnTo>
                  <a:pt x="246888" y="134048"/>
                </a:lnTo>
                <a:lnTo>
                  <a:pt x="247992" y="138023"/>
                </a:lnTo>
                <a:lnTo>
                  <a:pt x="247992" y="142252"/>
                </a:lnTo>
                <a:lnTo>
                  <a:pt x="246100" y="151574"/>
                </a:lnTo>
                <a:lnTo>
                  <a:pt x="240969" y="159194"/>
                </a:lnTo>
                <a:lnTo>
                  <a:pt x="233349" y="164325"/>
                </a:lnTo>
                <a:lnTo>
                  <a:pt x="224040" y="166204"/>
                </a:lnTo>
                <a:lnTo>
                  <a:pt x="67183" y="166204"/>
                </a:lnTo>
                <a:lnTo>
                  <a:pt x="75006" y="205016"/>
                </a:lnTo>
                <a:lnTo>
                  <a:pt x="96380" y="236702"/>
                </a:lnTo>
                <a:lnTo>
                  <a:pt x="128066" y="258076"/>
                </a:lnTo>
                <a:lnTo>
                  <a:pt x="166890" y="265912"/>
                </a:lnTo>
                <a:lnTo>
                  <a:pt x="216763" y="265912"/>
                </a:lnTo>
                <a:lnTo>
                  <a:pt x="216763" y="279069"/>
                </a:lnTo>
                <a:lnTo>
                  <a:pt x="166890" y="279069"/>
                </a:lnTo>
                <a:lnTo>
                  <a:pt x="129197" y="272630"/>
                </a:lnTo>
                <a:lnTo>
                  <a:pt x="96926" y="254774"/>
                </a:lnTo>
                <a:lnTo>
                  <a:pt x="72250" y="227723"/>
                </a:lnTo>
                <a:lnTo>
                  <a:pt x="57404" y="193687"/>
                </a:lnTo>
                <a:lnTo>
                  <a:pt x="0" y="193687"/>
                </a:lnTo>
                <a:lnTo>
                  <a:pt x="14325" y="239268"/>
                </a:lnTo>
                <a:lnTo>
                  <a:pt x="40208" y="278244"/>
                </a:lnTo>
                <a:lnTo>
                  <a:pt x="75603" y="308610"/>
                </a:lnTo>
                <a:lnTo>
                  <a:pt x="118503" y="328307"/>
                </a:lnTo>
                <a:lnTo>
                  <a:pt x="135940" y="330847"/>
                </a:lnTo>
                <a:lnTo>
                  <a:pt x="164973" y="381114"/>
                </a:lnTo>
                <a:lnTo>
                  <a:pt x="191655" y="381114"/>
                </a:lnTo>
                <a:lnTo>
                  <a:pt x="165061" y="335076"/>
                </a:lnTo>
                <a:lnTo>
                  <a:pt x="166878" y="335330"/>
                </a:lnTo>
                <a:lnTo>
                  <a:pt x="216141" y="335330"/>
                </a:lnTo>
                <a:lnTo>
                  <a:pt x="265010" y="325462"/>
                </a:lnTo>
                <a:lnTo>
                  <a:pt x="304927" y="298551"/>
                </a:lnTo>
                <a:lnTo>
                  <a:pt x="318058" y="279069"/>
                </a:lnTo>
                <a:lnTo>
                  <a:pt x="331838" y="258635"/>
                </a:lnTo>
                <a:lnTo>
                  <a:pt x="341706" y="209765"/>
                </a:lnTo>
                <a:lnTo>
                  <a:pt x="340614" y="193167"/>
                </a:lnTo>
                <a:lnTo>
                  <a:pt x="337439" y="177241"/>
                </a:lnTo>
                <a:lnTo>
                  <a:pt x="332333" y="162102"/>
                </a:lnTo>
                <a:lnTo>
                  <a:pt x="325412" y="147891"/>
                </a:lnTo>
                <a:lnTo>
                  <a:pt x="284467" y="76949"/>
                </a:lnTo>
                <a:lnTo>
                  <a:pt x="366471" y="76949"/>
                </a:lnTo>
                <a:lnTo>
                  <a:pt x="366471" y="59524"/>
                </a:lnTo>
                <a:close/>
              </a:path>
            </a:pathLst>
          </a:custGeom>
          <a:solidFill>
            <a:srgbClr val="FFFFFF"/>
          </a:solidFill>
        </p:spPr>
        <p:txBody>
          <a:bodyPr wrap="square" lIns="0" tIns="0" rIns="0" bIns="0" rtlCol="0"/>
          <a:lstStyle/>
          <a:p>
            <a:endParaRPr sz="1797"/>
          </a:p>
        </p:txBody>
      </p:sp>
      <p:sp>
        <p:nvSpPr>
          <p:cNvPr id="16" name="Forma libre: forma 15">
            <a:extLst>
              <a:ext uri="{FF2B5EF4-FFF2-40B4-BE49-F238E27FC236}">
                <a16:creationId xmlns:a16="http://schemas.microsoft.com/office/drawing/2014/main" id="{A0DB4210-24CF-4232-84AE-AC0BFE3012A2}"/>
              </a:ext>
            </a:extLst>
          </p:cNvPr>
          <p:cNvSpPr/>
          <p:nvPr userDrawn="1"/>
        </p:nvSpPr>
        <p:spPr>
          <a:xfrm>
            <a:off x="2"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sp>
        <p:nvSpPr>
          <p:cNvPr id="17" name="Marcador de texto 12">
            <a:extLst>
              <a:ext uri="{FF2B5EF4-FFF2-40B4-BE49-F238E27FC236}">
                <a16:creationId xmlns:a16="http://schemas.microsoft.com/office/drawing/2014/main" id="{10E63C21-D3FF-EAD0-D7A6-85C8B2BA68B8}"/>
              </a:ext>
            </a:extLst>
          </p:cNvPr>
          <p:cNvSpPr>
            <a:spLocks noGrp="1"/>
          </p:cNvSpPr>
          <p:nvPr>
            <p:ph type="body" sz="quarter" idx="10" hasCustomPrompt="1"/>
          </p:nvPr>
        </p:nvSpPr>
        <p:spPr>
          <a:xfrm>
            <a:off x="762002" y="311151"/>
            <a:ext cx="9462631" cy="476730"/>
          </a:xfrm>
          <a:prstGeom prst="rect">
            <a:avLst/>
          </a:prstGeom>
        </p:spPr>
        <p:txBody>
          <a:bodyPr/>
          <a:lstStyle>
            <a:lvl1pPr>
              <a:defRPr sz="2396">
                <a:solidFill>
                  <a:srgbClr val="003399"/>
                </a:solidFill>
                <a:latin typeface="Arial" panose="020B0604020202020204" pitchFamily="34" charset="0"/>
                <a:cs typeface="Arial" panose="020B0604020202020204" pitchFamily="34" charset="0"/>
              </a:defRPr>
            </a:lvl1pPr>
          </a:lstStyle>
          <a:p>
            <a:pPr lvl="0"/>
            <a:r>
              <a:rPr lang="es-ES" dirty="0" err="1"/>
              <a:t>Títle</a:t>
            </a:r>
            <a:endParaRPr lang="es-ES" dirty="0"/>
          </a:p>
        </p:txBody>
      </p:sp>
      <p:pic>
        <p:nvPicPr>
          <p:cNvPr id="18" name="Imagen 17" descr="Imagen que contiene Texto&#10;&#10;Descripción generada automáticamente">
            <a:extLst>
              <a:ext uri="{FF2B5EF4-FFF2-40B4-BE49-F238E27FC236}">
                <a16:creationId xmlns:a16="http://schemas.microsoft.com/office/drawing/2014/main" id="{01EFBFAC-F326-45C6-ABF7-4AD0BDCB4456}"/>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10943959" y="126932"/>
            <a:ext cx="562243" cy="409535"/>
          </a:xfrm>
          <a:prstGeom prst="rect">
            <a:avLst/>
          </a:prstGeom>
        </p:spPr>
      </p:pic>
    </p:spTree>
    <p:extLst>
      <p:ext uri="{BB962C8B-B14F-4D97-AF65-F5344CB8AC3E}">
        <p14:creationId xmlns:p14="http://schemas.microsoft.com/office/powerpoint/2010/main" val="345171479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2_Title Only">
    <p:spTree>
      <p:nvGrpSpPr>
        <p:cNvPr id="1" name=""/>
        <p:cNvGrpSpPr/>
        <p:nvPr/>
      </p:nvGrpSpPr>
      <p:grpSpPr>
        <a:xfrm>
          <a:off x="0" y="0"/>
          <a:ext cx="0" cy="0"/>
          <a:chOff x="0" y="0"/>
          <a:chExt cx="0" cy="0"/>
        </a:xfrm>
      </p:grpSpPr>
      <p:sp>
        <p:nvSpPr>
          <p:cNvPr id="12" name="object 9">
            <a:extLst>
              <a:ext uri="{FF2B5EF4-FFF2-40B4-BE49-F238E27FC236}">
                <a16:creationId xmlns:a16="http://schemas.microsoft.com/office/drawing/2014/main" id="{770D15C2-5D7B-ED43-C065-94F2462C71C1}"/>
              </a:ext>
            </a:extLst>
          </p:cNvPr>
          <p:cNvSpPr/>
          <p:nvPr userDrawn="1"/>
        </p:nvSpPr>
        <p:spPr>
          <a:xfrm>
            <a:off x="8403917" y="4044950"/>
            <a:ext cx="367030" cy="381635"/>
          </a:xfrm>
          <a:custGeom>
            <a:avLst/>
            <a:gdLst/>
            <a:ahLst/>
            <a:cxnLst/>
            <a:rect l="l" t="t" r="r" b="b"/>
            <a:pathLst>
              <a:path w="367029" h="381634">
                <a:moveTo>
                  <a:pt x="244995" y="381127"/>
                </a:moveTo>
                <a:lnTo>
                  <a:pt x="225513" y="347370"/>
                </a:lnTo>
                <a:lnTo>
                  <a:pt x="219290" y="347687"/>
                </a:lnTo>
                <a:lnTo>
                  <a:pt x="199021" y="347687"/>
                </a:lnTo>
                <a:lnTo>
                  <a:pt x="218325" y="381127"/>
                </a:lnTo>
                <a:lnTo>
                  <a:pt x="244995" y="381127"/>
                </a:lnTo>
                <a:close/>
              </a:path>
              <a:path w="367029" h="381634">
                <a:moveTo>
                  <a:pt x="366471" y="59524"/>
                </a:moveTo>
                <a:lnTo>
                  <a:pt x="330428" y="41313"/>
                </a:lnTo>
                <a:lnTo>
                  <a:pt x="322440" y="29032"/>
                </a:lnTo>
                <a:lnTo>
                  <a:pt x="306959" y="11480"/>
                </a:lnTo>
                <a:lnTo>
                  <a:pt x="303949" y="10020"/>
                </a:lnTo>
                <a:lnTo>
                  <a:pt x="303949" y="33655"/>
                </a:lnTo>
                <a:lnTo>
                  <a:pt x="303936" y="44411"/>
                </a:lnTo>
                <a:lnTo>
                  <a:pt x="299580" y="48768"/>
                </a:lnTo>
                <a:lnTo>
                  <a:pt x="288836" y="48768"/>
                </a:lnTo>
                <a:lnTo>
                  <a:pt x="284467" y="44411"/>
                </a:lnTo>
                <a:lnTo>
                  <a:pt x="284467" y="33655"/>
                </a:lnTo>
                <a:lnTo>
                  <a:pt x="288836" y="29298"/>
                </a:lnTo>
                <a:lnTo>
                  <a:pt x="299580" y="29298"/>
                </a:lnTo>
                <a:lnTo>
                  <a:pt x="303949" y="33655"/>
                </a:lnTo>
                <a:lnTo>
                  <a:pt x="303949" y="10020"/>
                </a:lnTo>
                <a:lnTo>
                  <a:pt x="286651" y="1574"/>
                </a:lnTo>
                <a:lnTo>
                  <a:pt x="264109" y="0"/>
                </a:lnTo>
                <a:lnTo>
                  <a:pt x="241935" y="7467"/>
                </a:lnTo>
                <a:lnTo>
                  <a:pt x="224383" y="22948"/>
                </a:lnTo>
                <a:lnTo>
                  <a:pt x="214477" y="43243"/>
                </a:lnTo>
                <a:lnTo>
                  <a:pt x="212902" y="65786"/>
                </a:lnTo>
                <a:lnTo>
                  <a:pt x="220370" y="87972"/>
                </a:lnTo>
                <a:lnTo>
                  <a:pt x="244957" y="130594"/>
                </a:lnTo>
                <a:lnTo>
                  <a:pt x="246888" y="134048"/>
                </a:lnTo>
                <a:lnTo>
                  <a:pt x="247992" y="138023"/>
                </a:lnTo>
                <a:lnTo>
                  <a:pt x="247992" y="142252"/>
                </a:lnTo>
                <a:lnTo>
                  <a:pt x="246100" y="151574"/>
                </a:lnTo>
                <a:lnTo>
                  <a:pt x="240969" y="159194"/>
                </a:lnTo>
                <a:lnTo>
                  <a:pt x="233349" y="164325"/>
                </a:lnTo>
                <a:lnTo>
                  <a:pt x="224040" y="166204"/>
                </a:lnTo>
                <a:lnTo>
                  <a:pt x="67183" y="166204"/>
                </a:lnTo>
                <a:lnTo>
                  <a:pt x="75006" y="205016"/>
                </a:lnTo>
                <a:lnTo>
                  <a:pt x="96380" y="236702"/>
                </a:lnTo>
                <a:lnTo>
                  <a:pt x="128066" y="258076"/>
                </a:lnTo>
                <a:lnTo>
                  <a:pt x="166890" y="265912"/>
                </a:lnTo>
                <a:lnTo>
                  <a:pt x="216763" y="265912"/>
                </a:lnTo>
                <a:lnTo>
                  <a:pt x="216763" y="279069"/>
                </a:lnTo>
                <a:lnTo>
                  <a:pt x="166890" y="279069"/>
                </a:lnTo>
                <a:lnTo>
                  <a:pt x="129197" y="272630"/>
                </a:lnTo>
                <a:lnTo>
                  <a:pt x="96926" y="254774"/>
                </a:lnTo>
                <a:lnTo>
                  <a:pt x="72250" y="227723"/>
                </a:lnTo>
                <a:lnTo>
                  <a:pt x="57404" y="193687"/>
                </a:lnTo>
                <a:lnTo>
                  <a:pt x="0" y="193687"/>
                </a:lnTo>
                <a:lnTo>
                  <a:pt x="14325" y="239268"/>
                </a:lnTo>
                <a:lnTo>
                  <a:pt x="40208" y="278244"/>
                </a:lnTo>
                <a:lnTo>
                  <a:pt x="75603" y="308610"/>
                </a:lnTo>
                <a:lnTo>
                  <a:pt x="118503" y="328307"/>
                </a:lnTo>
                <a:lnTo>
                  <a:pt x="135940" y="330847"/>
                </a:lnTo>
                <a:lnTo>
                  <a:pt x="164973" y="381114"/>
                </a:lnTo>
                <a:lnTo>
                  <a:pt x="191655" y="381114"/>
                </a:lnTo>
                <a:lnTo>
                  <a:pt x="165061" y="335076"/>
                </a:lnTo>
                <a:lnTo>
                  <a:pt x="166878" y="335330"/>
                </a:lnTo>
                <a:lnTo>
                  <a:pt x="216141" y="335330"/>
                </a:lnTo>
                <a:lnTo>
                  <a:pt x="265010" y="325462"/>
                </a:lnTo>
                <a:lnTo>
                  <a:pt x="304927" y="298551"/>
                </a:lnTo>
                <a:lnTo>
                  <a:pt x="318058" y="279069"/>
                </a:lnTo>
                <a:lnTo>
                  <a:pt x="331838" y="258635"/>
                </a:lnTo>
                <a:lnTo>
                  <a:pt x="341706" y="209765"/>
                </a:lnTo>
                <a:lnTo>
                  <a:pt x="340614" y="193167"/>
                </a:lnTo>
                <a:lnTo>
                  <a:pt x="337439" y="177241"/>
                </a:lnTo>
                <a:lnTo>
                  <a:pt x="332333" y="162102"/>
                </a:lnTo>
                <a:lnTo>
                  <a:pt x="325412" y="147891"/>
                </a:lnTo>
                <a:lnTo>
                  <a:pt x="284467" y="76949"/>
                </a:lnTo>
                <a:lnTo>
                  <a:pt x="366471" y="76949"/>
                </a:lnTo>
                <a:lnTo>
                  <a:pt x="366471" y="59524"/>
                </a:lnTo>
                <a:close/>
              </a:path>
            </a:pathLst>
          </a:custGeom>
          <a:solidFill>
            <a:srgbClr val="FFFFFF"/>
          </a:solidFill>
        </p:spPr>
        <p:txBody>
          <a:bodyPr wrap="square" lIns="0" tIns="0" rIns="0" bIns="0" rtlCol="0"/>
          <a:lstStyle/>
          <a:p>
            <a:endParaRPr sz="1797"/>
          </a:p>
        </p:txBody>
      </p:sp>
      <p:grpSp>
        <p:nvGrpSpPr>
          <p:cNvPr id="13" name="object 10">
            <a:extLst>
              <a:ext uri="{FF2B5EF4-FFF2-40B4-BE49-F238E27FC236}">
                <a16:creationId xmlns:a16="http://schemas.microsoft.com/office/drawing/2014/main" id="{149D66F7-389A-27C8-9535-F6BDB12495A8}"/>
              </a:ext>
            </a:extLst>
          </p:cNvPr>
          <p:cNvGrpSpPr/>
          <p:nvPr userDrawn="1"/>
        </p:nvGrpSpPr>
        <p:grpSpPr>
          <a:xfrm>
            <a:off x="9079414" y="4702225"/>
            <a:ext cx="366395" cy="366395"/>
            <a:chOff x="11699374" y="787880"/>
            <a:chExt cx="366395" cy="366395"/>
          </a:xfrm>
        </p:grpSpPr>
        <p:sp>
          <p:nvSpPr>
            <p:cNvPr id="14" name="object 11">
              <a:extLst>
                <a:ext uri="{FF2B5EF4-FFF2-40B4-BE49-F238E27FC236}">
                  <a16:creationId xmlns:a16="http://schemas.microsoft.com/office/drawing/2014/main" id="{6B046D43-FE73-E956-8C8B-C27DF4114D34}"/>
                </a:ext>
              </a:extLst>
            </p:cNvPr>
            <p:cNvSpPr/>
            <p:nvPr/>
          </p:nvSpPr>
          <p:spPr>
            <a:xfrm>
              <a:off x="11699374" y="787880"/>
              <a:ext cx="252095" cy="366395"/>
            </a:xfrm>
            <a:custGeom>
              <a:avLst/>
              <a:gdLst/>
              <a:ahLst/>
              <a:cxnLst/>
              <a:rect l="l" t="t" r="r" b="b"/>
              <a:pathLst>
                <a:path w="252095" h="366394">
                  <a:moveTo>
                    <a:pt x="117894" y="0"/>
                  </a:moveTo>
                  <a:lnTo>
                    <a:pt x="0" y="204190"/>
                  </a:lnTo>
                  <a:lnTo>
                    <a:pt x="0" y="365912"/>
                  </a:lnTo>
                  <a:lnTo>
                    <a:pt x="189839" y="365912"/>
                  </a:lnTo>
                  <a:lnTo>
                    <a:pt x="139192" y="176898"/>
                  </a:lnTo>
                  <a:lnTo>
                    <a:pt x="219176" y="176898"/>
                  </a:lnTo>
                  <a:lnTo>
                    <a:pt x="251739" y="120484"/>
                  </a:lnTo>
                  <a:lnTo>
                    <a:pt x="188636" y="103581"/>
                  </a:lnTo>
                  <a:lnTo>
                    <a:pt x="149631" y="103581"/>
                  </a:lnTo>
                  <a:lnTo>
                    <a:pt x="145554" y="99504"/>
                  </a:lnTo>
                  <a:lnTo>
                    <a:pt x="145554" y="89446"/>
                  </a:lnTo>
                  <a:lnTo>
                    <a:pt x="149631" y="85369"/>
                  </a:lnTo>
                  <a:lnTo>
                    <a:pt x="178694" y="85369"/>
                  </a:lnTo>
                  <a:lnTo>
                    <a:pt x="175539" y="73596"/>
                  </a:lnTo>
                  <a:lnTo>
                    <a:pt x="132613" y="62103"/>
                  </a:lnTo>
                  <a:lnTo>
                    <a:pt x="132613" y="40640"/>
                  </a:lnTo>
                  <a:lnTo>
                    <a:pt x="131604" y="29312"/>
                  </a:lnTo>
                  <a:lnTo>
                    <a:pt x="128697" y="18648"/>
                  </a:lnTo>
                  <a:lnTo>
                    <a:pt x="124067" y="8819"/>
                  </a:lnTo>
                  <a:lnTo>
                    <a:pt x="117894" y="0"/>
                  </a:lnTo>
                  <a:close/>
                </a:path>
                <a:path w="252095" h="366394">
                  <a:moveTo>
                    <a:pt x="178694" y="85369"/>
                  </a:moveTo>
                  <a:lnTo>
                    <a:pt x="159689" y="85369"/>
                  </a:lnTo>
                  <a:lnTo>
                    <a:pt x="163766" y="89446"/>
                  </a:lnTo>
                  <a:lnTo>
                    <a:pt x="163766" y="99504"/>
                  </a:lnTo>
                  <a:lnTo>
                    <a:pt x="159689" y="103581"/>
                  </a:lnTo>
                  <a:lnTo>
                    <a:pt x="188636" y="103581"/>
                  </a:lnTo>
                  <a:lnTo>
                    <a:pt x="183184" y="102120"/>
                  </a:lnTo>
                  <a:lnTo>
                    <a:pt x="178694" y="85369"/>
                  </a:lnTo>
                  <a:close/>
                </a:path>
              </a:pathLst>
            </a:custGeom>
            <a:solidFill>
              <a:srgbClr val="FFFFFF"/>
            </a:solidFill>
          </p:spPr>
          <p:txBody>
            <a:bodyPr wrap="square" lIns="0" tIns="0" rIns="0" bIns="0" rtlCol="0"/>
            <a:lstStyle/>
            <a:p>
              <a:endParaRPr sz="1797"/>
            </a:p>
          </p:txBody>
        </p:sp>
        <p:pic>
          <p:nvPicPr>
            <p:cNvPr id="15" name="object 12">
              <a:extLst>
                <a:ext uri="{FF2B5EF4-FFF2-40B4-BE49-F238E27FC236}">
                  <a16:creationId xmlns:a16="http://schemas.microsoft.com/office/drawing/2014/main" id="{CAB1DC75-AD94-0D27-7B2A-B2CB1C818F4D}"/>
                </a:ext>
              </a:extLst>
            </p:cNvPr>
            <p:cNvPicPr/>
            <p:nvPr/>
          </p:nvPicPr>
          <p:blipFill>
            <a:blip r:embed="rId2" cstate="screen">
              <a:extLst>
                <a:ext uri="{28A0092B-C50C-407E-A947-70E740481C1C}">
                  <a14:useLocalDpi xmlns:a14="http://schemas.microsoft.com/office/drawing/2010/main"/>
                </a:ext>
              </a:extLst>
            </a:blip>
            <a:stretch>
              <a:fillRect/>
            </a:stretch>
          </p:blipFill>
          <p:spPr>
            <a:xfrm>
              <a:off x="11889220" y="908366"/>
              <a:ext cx="176060" cy="245427"/>
            </a:xfrm>
            <a:prstGeom prst="rect">
              <a:avLst/>
            </a:prstGeom>
          </p:spPr>
        </p:pic>
      </p:grpSp>
      <p:sp>
        <p:nvSpPr>
          <p:cNvPr id="16" name="Forma libre: forma 15">
            <a:extLst>
              <a:ext uri="{FF2B5EF4-FFF2-40B4-BE49-F238E27FC236}">
                <a16:creationId xmlns:a16="http://schemas.microsoft.com/office/drawing/2014/main" id="{A0DB4210-24CF-4232-84AE-AC0BFE3012A2}"/>
              </a:ext>
            </a:extLst>
          </p:cNvPr>
          <p:cNvSpPr/>
          <p:nvPr userDrawn="1"/>
        </p:nvSpPr>
        <p:spPr>
          <a:xfrm>
            <a:off x="2"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sp>
        <p:nvSpPr>
          <p:cNvPr id="17" name="Marcador de texto 12">
            <a:extLst>
              <a:ext uri="{FF2B5EF4-FFF2-40B4-BE49-F238E27FC236}">
                <a16:creationId xmlns:a16="http://schemas.microsoft.com/office/drawing/2014/main" id="{10E63C21-D3FF-EAD0-D7A6-85C8B2BA68B8}"/>
              </a:ext>
            </a:extLst>
          </p:cNvPr>
          <p:cNvSpPr>
            <a:spLocks noGrp="1"/>
          </p:cNvSpPr>
          <p:nvPr>
            <p:ph type="body" sz="quarter" idx="10" hasCustomPrompt="1"/>
          </p:nvPr>
        </p:nvSpPr>
        <p:spPr>
          <a:xfrm>
            <a:off x="762002" y="311150"/>
            <a:ext cx="8008947" cy="533400"/>
          </a:xfrm>
          <a:prstGeom prst="rect">
            <a:avLst/>
          </a:prstGeom>
        </p:spPr>
        <p:txBody>
          <a:bodyPr/>
          <a:lstStyle>
            <a:lvl1pPr>
              <a:defRPr sz="2396">
                <a:solidFill>
                  <a:srgbClr val="003399"/>
                </a:solidFill>
                <a:latin typeface="Arial" panose="020B0604020202020204" pitchFamily="34" charset="0"/>
                <a:cs typeface="Arial" panose="020B0604020202020204" pitchFamily="34" charset="0"/>
              </a:defRPr>
            </a:lvl1pPr>
          </a:lstStyle>
          <a:p>
            <a:pPr lvl="0"/>
            <a:r>
              <a:rPr lang="es-ES" dirty="0" err="1"/>
              <a:t>Títle</a:t>
            </a:r>
            <a:endParaRPr lang="es-ES" dirty="0"/>
          </a:p>
        </p:txBody>
      </p:sp>
      <p:pic>
        <p:nvPicPr>
          <p:cNvPr id="18" name="Imagen 17">
            <a:extLst>
              <a:ext uri="{FF2B5EF4-FFF2-40B4-BE49-F238E27FC236}">
                <a16:creationId xmlns:a16="http://schemas.microsoft.com/office/drawing/2014/main" id="{CF32833A-DE42-477E-8ECB-D31CF466537C}"/>
              </a:ext>
            </a:extLst>
          </p:cNvPr>
          <p:cNvPicPr>
            <a:picLocks noChangeAspect="1"/>
          </p:cNvPicPr>
          <p:nvPr userDrawn="1"/>
        </p:nvPicPr>
        <p:blipFill>
          <a:blip r:embed="rId3"/>
          <a:stretch>
            <a:fillRect/>
          </a:stretch>
        </p:blipFill>
        <p:spPr>
          <a:xfrm>
            <a:off x="11745126" y="102089"/>
            <a:ext cx="277784" cy="323865"/>
          </a:xfrm>
          <a:prstGeom prst="rect">
            <a:avLst/>
          </a:prstGeom>
        </p:spPr>
      </p:pic>
      <p:pic>
        <p:nvPicPr>
          <p:cNvPr id="19" name="Imagen 18">
            <a:extLst>
              <a:ext uri="{FF2B5EF4-FFF2-40B4-BE49-F238E27FC236}">
                <a16:creationId xmlns:a16="http://schemas.microsoft.com/office/drawing/2014/main" id="{031C6246-1E84-4ABA-962E-B846279FA4EE}"/>
              </a:ext>
            </a:extLst>
          </p:cNvPr>
          <p:cNvPicPr>
            <a:picLocks noChangeAspect="1"/>
          </p:cNvPicPr>
          <p:nvPr userDrawn="1"/>
        </p:nvPicPr>
        <p:blipFill>
          <a:blip r:embed="rId4"/>
          <a:stretch>
            <a:fillRect/>
          </a:stretch>
        </p:blipFill>
        <p:spPr>
          <a:xfrm>
            <a:off x="10417706" y="209389"/>
            <a:ext cx="164961" cy="221129"/>
          </a:xfrm>
          <a:prstGeom prst="rect">
            <a:avLst/>
          </a:prstGeom>
        </p:spPr>
      </p:pic>
      <p:pic>
        <p:nvPicPr>
          <p:cNvPr id="20" name="Imagen 19">
            <a:extLst>
              <a:ext uri="{FF2B5EF4-FFF2-40B4-BE49-F238E27FC236}">
                <a16:creationId xmlns:a16="http://schemas.microsoft.com/office/drawing/2014/main" id="{289277BF-206A-4189-B191-D6B66D4EC1E9}"/>
              </a:ext>
            </a:extLst>
          </p:cNvPr>
          <p:cNvPicPr>
            <a:picLocks noChangeAspect="1"/>
          </p:cNvPicPr>
          <p:nvPr userDrawn="1"/>
        </p:nvPicPr>
        <p:blipFill>
          <a:blip r:embed="rId5"/>
          <a:stretch>
            <a:fillRect/>
          </a:stretch>
        </p:blipFill>
        <p:spPr>
          <a:xfrm>
            <a:off x="10807505" y="244114"/>
            <a:ext cx="247162" cy="186403"/>
          </a:xfrm>
          <a:prstGeom prst="rect">
            <a:avLst/>
          </a:prstGeom>
        </p:spPr>
      </p:pic>
      <p:pic>
        <p:nvPicPr>
          <p:cNvPr id="21" name="Imagen 20">
            <a:extLst>
              <a:ext uri="{FF2B5EF4-FFF2-40B4-BE49-F238E27FC236}">
                <a16:creationId xmlns:a16="http://schemas.microsoft.com/office/drawing/2014/main" id="{C43C3A26-923F-4AA9-8A83-9442CE625445}"/>
              </a:ext>
            </a:extLst>
          </p:cNvPr>
          <p:cNvPicPr>
            <a:picLocks noChangeAspect="1"/>
          </p:cNvPicPr>
          <p:nvPr userDrawn="1"/>
        </p:nvPicPr>
        <p:blipFill>
          <a:blip r:embed="rId6"/>
          <a:stretch>
            <a:fillRect/>
          </a:stretch>
        </p:blipFill>
        <p:spPr>
          <a:xfrm>
            <a:off x="9549199" y="213985"/>
            <a:ext cx="209412" cy="216532"/>
          </a:xfrm>
          <a:prstGeom prst="rect">
            <a:avLst/>
          </a:prstGeom>
        </p:spPr>
      </p:pic>
      <p:pic>
        <p:nvPicPr>
          <p:cNvPr id="22" name="Imagen 21">
            <a:extLst>
              <a:ext uri="{FF2B5EF4-FFF2-40B4-BE49-F238E27FC236}">
                <a16:creationId xmlns:a16="http://schemas.microsoft.com/office/drawing/2014/main" id="{CDBECE55-D510-45A4-BC30-0396507BFEF0}"/>
              </a:ext>
            </a:extLst>
          </p:cNvPr>
          <p:cNvPicPr>
            <a:picLocks noChangeAspect="1"/>
          </p:cNvPicPr>
          <p:nvPr userDrawn="1"/>
        </p:nvPicPr>
        <p:blipFill>
          <a:blip r:embed="rId7"/>
          <a:stretch>
            <a:fillRect/>
          </a:stretch>
        </p:blipFill>
        <p:spPr>
          <a:xfrm>
            <a:off x="9983454" y="193211"/>
            <a:ext cx="209411" cy="237307"/>
          </a:xfrm>
          <a:prstGeom prst="rect">
            <a:avLst/>
          </a:prstGeom>
        </p:spPr>
      </p:pic>
      <p:pic>
        <p:nvPicPr>
          <p:cNvPr id="23" name="Imagen 22">
            <a:extLst>
              <a:ext uri="{FF2B5EF4-FFF2-40B4-BE49-F238E27FC236}">
                <a16:creationId xmlns:a16="http://schemas.microsoft.com/office/drawing/2014/main" id="{142D8253-937C-4829-BEC8-A9989C111E6C}"/>
              </a:ext>
            </a:extLst>
          </p:cNvPr>
          <p:cNvPicPr>
            <a:picLocks noChangeAspect="1"/>
          </p:cNvPicPr>
          <p:nvPr userDrawn="1"/>
        </p:nvPicPr>
        <p:blipFill>
          <a:blip r:embed="rId8"/>
          <a:stretch>
            <a:fillRect/>
          </a:stretch>
        </p:blipFill>
        <p:spPr>
          <a:xfrm>
            <a:off x="9174217" y="256275"/>
            <a:ext cx="150143" cy="174243"/>
          </a:xfrm>
          <a:prstGeom prst="rect">
            <a:avLst/>
          </a:prstGeom>
        </p:spPr>
      </p:pic>
      <p:pic>
        <p:nvPicPr>
          <p:cNvPr id="24" name="Imagen 23">
            <a:extLst>
              <a:ext uri="{FF2B5EF4-FFF2-40B4-BE49-F238E27FC236}">
                <a16:creationId xmlns:a16="http://schemas.microsoft.com/office/drawing/2014/main" id="{B4F3FD2C-58EA-4684-A79C-DBB58F2D302E}"/>
              </a:ext>
            </a:extLst>
          </p:cNvPr>
          <p:cNvPicPr>
            <a:picLocks noChangeAspect="1"/>
          </p:cNvPicPr>
          <p:nvPr userDrawn="1"/>
        </p:nvPicPr>
        <p:blipFill>
          <a:blip r:embed="rId9"/>
          <a:stretch>
            <a:fillRect/>
          </a:stretch>
        </p:blipFill>
        <p:spPr>
          <a:xfrm>
            <a:off x="11279510" y="191783"/>
            <a:ext cx="300983" cy="238734"/>
          </a:xfrm>
          <a:prstGeom prst="rect">
            <a:avLst/>
          </a:prstGeom>
        </p:spPr>
      </p:pic>
    </p:spTree>
    <p:extLst>
      <p:ext uri="{BB962C8B-B14F-4D97-AF65-F5344CB8AC3E}">
        <p14:creationId xmlns:p14="http://schemas.microsoft.com/office/powerpoint/2010/main" val="42135870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7" name="Rectángulo 6">
            <a:extLst>
              <a:ext uri="{FF2B5EF4-FFF2-40B4-BE49-F238E27FC236}">
                <a16:creationId xmlns:a16="http://schemas.microsoft.com/office/drawing/2014/main" id="{0BE46563-0AF8-D4CE-73C0-03D0CBEB89E0}"/>
              </a:ext>
            </a:extLst>
          </p:cNvPr>
          <p:cNvSpPr/>
          <p:nvPr userDrawn="1"/>
        </p:nvSpPr>
        <p:spPr>
          <a:xfrm>
            <a:off x="6096001" y="0"/>
            <a:ext cx="6142017" cy="6026150"/>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8" name="object 3">
            <a:extLst>
              <a:ext uri="{FF2B5EF4-FFF2-40B4-BE49-F238E27FC236}">
                <a16:creationId xmlns:a16="http://schemas.microsoft.com/office/drawing/2014/main" id="{BA9409D1-A9BD-5F7D-AF9C-32F07DE1ED4B}"/>
              </a:ext>
            </a:extLst>
          </p:cNvPr>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6096000" cy="6865200"/>
          </a:xfrm>
          <a:prstGeom prst="rect">
            <a:avLst/>
          </a:prstGeom>
        </p:spPr>
      </p:pic>
      <p:pic>
        <p:nvPicPr>
          <p:cNvPr id="24" name="Imagen 23" descr="Logotipo&#10;&#10;Descripción generada automáticamente">
            <a:extLst>
              <a:ext uri="{FF2B5EF4-FFF2-40B4-BE49-F238E27FC236}">
                <a16:creationId xmlns:a16="http://schemas.microsoft.com/office/drawing/2014/main" id="{CD3A48FE-86EE-9668-0A0C-95A6EB201771}"/>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21366" y="140623"/>
            <a:ext cx="2149620" cy="954357"/>
          </a:xfrm>
          <a:prstGeom prst="rect">
            <a:avLst/>
          </a:prstGeom>
        </p:spPr>
      </p:pic>
      <p:sp>
        <p:nvSpPr>
          <p:cNvPr id="35" name="Marcador de texto 33">
            <a:extLst>
              <a:ext uri="{FF2B5EF4-FFF2-40B4-BE49-F238E27FC236}">
                <a16:creationId xmlns:a16="http://schemas.microsoft.com/office/drawing/2014/main" id="{850E120E-924B-F0F4-3400-13B1861D1B2E}"/>
              </a:ext>
            </a:extLst>
          </p:cNvPr>
          <p:cNvSpPr>
            <a:spLocks noGrp="1"/>
          </p:cNvSpPr>
          <p:nvPr>
            <p:ph type="body" sz="quarter" idx="11"/>
          </p:nvPr>
        </p:nvSpPr>
        <p:spPr>
          <a:xfrm>
            <a:off x="6132925" y="5520247"/>
            <a:ext cx="4495800" cy="323855"/>
          </a:xfrm>
          <a:prstGeom prst="rect">
            <a:avLst/>
          </a:prstGeom>
        </p:spPr>
        <p:txBody>
          <a:bodyPr/>
          <a:lstStyle>
            <a:lvl1pPr>
              <a:defRPr sz="1400">
                <a:solidFill>
                  <a:srgbClr val="003399"/>
                </a:solidFill>
                <a:latin typeface="Arial" panose="020B0604020202020204" pitchFamily="34" charset="0"/>
                <a:cs typeface="Arial" panose="020B0604020202020204" pitchFamily="34" charset="0"/>
              </a:defRPr>
            </a:lvl1pPr>
          </a:lstStyle>
          <a:p>
            <a:pPr lvl="0"/>
            <a:endParaRPr lang="es-ES" dirty="0"/>
          </a:p>
        </p:txBody>
      </p:sp>
      <p:sp>
        <p:nvSpPr>
          <p:cNvPr id="5" name="CuadroTexto 4">
            <a:extLst>
              <a:ext uri="{FF2B5EF4-FFF2-40B4-BE49-F238E27FC236}">
                <a16:creationId xmlns:a16="http://schemas.microsoft.com/office/drawing/2014/main" id="{CBC18AA7-8C1D-4C1C-B629-AA10E16721CA}"/>
              </a:ext>
            </a:extLst>
          </p:cNvPr>
          <p:cNvSpPr txBox="1"/>
          <p:nvPr userDrawn="1"/>
        </p:nvSpPr>
        <p:spPr>
          <a:xfrm>
            <a:off x="6147014" y="3768943"/>
            <a:ext cx="6044986" cy="1477328"/>
          </a:xfrm>
          <a:prstGeom prst="rect">
            <a:avLst/>
          </a:prstGeom>
          <a:noFill/>
        </p:spPr>
        <p:txBody>
          <a:bodyPr wrap="square" rtlCol="0">
            <a:spAutoFit/>
          </a:bodyPr>
          <a:lstStyle/>
          <a:p>
            <a:pPr algn="l"/>
            <a:r>
              <a:rPr lang="en-GB" sz="2400" noProof="0" dirty="0" err="1">
                <a:solidFill>
                  <a:srgbClr val="003399"/>
                </a:solidFill>
                <a:latin typeface="EC Square Sans Pro" panose="020B0506040000020004" pitchFamily="34" charset="0"/>
              </a:rPr>
              <a:t>Praktično</a:t>
            </a:r>
            <a:r>
              <a:rPr lang="en-GB" sz="2400" noProof="0" dirty="0">
                <a:solidFill>
                  <a:srgbClr val="003399"/>
                </a:solidFill>
                <a:latin typeface="EC Square Sans Pro" panose="020B0506040000020004" pitchFamily="34" charset="0"/>
              </a:rPr>
              <a:t> </a:t>
            </a:r>
            <a:r>
              <a:rPr lang="en-GB" sz="2400" noProof="0" dirty="0" err="1">
                <a:solidFill>
                  <a:srgbClr val="003399"/>
                </a:solidFill>
                <a:latin typeface="EC Square Sans Pro" panose="020B0506040000020004" pitchFamily="34" charset="0"/>
              </a:rPr>
              <a:t>usposabljanje</a:t>
            </a:r>
            <a:r>
              <a:rPr lang="en-GB" sz="2400" noProof="0" dirty="0">
                <a:solidFill>
                  <a:srgbClr val="003399"/>
                </a:solidFill>
                <a:latin typeface="EC Square Sans Pro" panose="020B0506040000020004" pitchFamily="34" charset="0"/>
              </a:rPr>
              <a:t> za </a:t>
            </a:r>
            <a:r>
              <a:rPr lang="en-GB" sz="2400" noProof="0" dirty="0" err="1">
                <a:solidFill>
                  <a:srgbClr val="003399"/>
                </a:solidFill>
                <a:latin typeface="EC Square Sans Pro" panose="020B0506040000020004" pitchFamily="34" charset="0"/>
              </a:rPr>
              <a:t>kmete</a:t>
            </a:r>
            <a:r>
              <a:rPr lang="en-GB" sz="2400" noProof="0" dirty="0">
                <a:solidFill>
                  <a:srgbClr val="003399"/>
                </a:solidFill>
                <a:latin typeface="EC Square Sans Pro" panose="020B0506040000020004" pitchFamily="34" charset="0"/>
              </a:rPr>
              <a:t> in </a:t>
            </a:r>
            <a:r>
              <a:rPr lang="en-GB" sz="2400" noProof="0" dirty="0" err="1">
                <a:solidFill>
                  <a:srgbClr val="003399"/>
                </a:solidFill>
                <a:latin typeface="EC Square Sans Pro" panose="020B0506040000020004" pitchFamily="34" charset="0"/>
              </a:rPr>
              <a:t>veterinarje</a:t>
            </a:r>
            <a:r>
              <a:rPr lang="en-GB" sz="2400" noProof="0" dirty="0">
                <a:solidFill>
                  <a:srgbClr val="003399"/>
                </a:solidFill>
                <a:latin typeface="EC Square Sans Pro" panose="020B0506040000020004" pitchFamily="34" charset="0"/>
              </a:rPr>
              <a:t>:</a:t>
            </a:r>
            <a:r>
              <a:rPr lang="pl-PL" sz="2400" noProof="0" dirty="0">
                <a:solidFill>
                  <a:srgbClr val="003399"/>
                </a:solidFill>
                <a:latin typeface="EC Square Sans Pro" panose="020B0506040000020004" pitchFamily="34" charset="0"/>
              </a:rPr>
              <a:t> </a:t>
            </a:r>
            <a:r>
              <a:rPr lang="pl-PL" sz="2400" noProof="0" dirty="0" err="1">
                <a:solidFill>
                  <a:srgbClr val="003399"/>
                </a:solidFill>
                <a:latin typeface="EC Square Sans Pro" panose="020B0506040000020004" pitchFamily="34" charset="0"/>
              </a:rPr>
              <a:t>Novi</a:t>
            </a:r>
            <a:r>
              <a:rPr lang="pl-PL" sz="2400" noProof="0" dirty="0">
                <a:solidFill>
                  <a:srgbClr val="003399"/>
                </a:solidFill>
                <a:latin typeface="EC Square Sans Pro" panose="020B0506040000020004" pitchFamily="34" charset="0"/>
              </a:rPr>
              <a:t> </a:t>
            </a:r>
            <a:r>
              <a:rPr lang="pl-PL" sz="2400" noProof="0" dirty="0" err="1">
                <a:solidFill>
                  <a:srgbClr val="003399"/>
                </a:solidFill>
                <a:latin typeface="EC Square Sans Pro" panose="020B0506040000020004" pitchFamily="34" charset="0"/>
              </a:rPr>
              <a:t>ukrepi</a:t>
            </a:r>
            <a:r>
              <a:rPr lang="pl-PL" sz="2400" noProof="0" dirty="0">
                <a:solidFill>
                  <a:srgbClr val="003399"/>
                </a:solidFill>
                <a:latin typeface="EC Square Sans Pro" panose="020B0506040000020004" pitchFamily="34" charset="0"/>
              </a:rPr>
              <a:t> za boj </a:t>
            </a:r>
            <a:r>
              <a:rPr lang="pl-PL" sz="2400" noProof="0" dirty="0" err="1">
                <a:solidFill>
                  <a:srgbClr val="003399"/>
                </a:solidFill>
                <a:latin typeface="EC Square Sans Pro" panose="020B0506040000020004" pitchFamily="34" charset="0"/>
              </a:rPr>
              <a:t>proti</a:t>
            </a:r>
            <a:r>
              <a:rPr lang="pl-PL" sz="2400" noProof="0" dirty="0">
                <a:solidFill>
                  <a:srgbClr val="003399"/>
                </a:solidFill>
                <a:latin typeface="EC Square Sans Pro" panose="020B0506040000020004" pitchFamily="34" charset="0"/>
              </a:rPr>
              <a:t> </a:t>
            </a:r>
            <a:r>
              <a:rPr lang="pl-PL" sz="2400" noProof="0" dirty="0" err="1">
                <a:solidFill>
                  <a:srgbClr val="003399"/>
                </a:solidFill>
                <a:latin typeface="EC Square Sans Pro" panose="020B0506040000020004" pitchFamily="34" charset="0"/>
              </a:rPr>
              <a:t>protimikrobni</a:t>
            </a:r>
            <a:r>
              <a:rPr lang="pl-PL" sz="2400" noProof="0" dirty="0">
                <a:solidFill>
                  <a:srgbClr val="003399"/>
                </a:solidFill>
                <a:latin typeface="EC Square Sans Pro" panose="020B0506040000020004" pitchFamily="34" charset="0"/>
              </a:rPr>
              <a:t> </a:t>
            </a:r>
            <a:r>
              <a:rPr lang="pl-PL" sz="2400" noProof="0" dirty="0" err="1">
                <a:solidFill>
                  <a:srgbClr val="003399"/>
                </a:solidFill>
                <a:latin typeface="EC Square Sans Pro" panose="020B0506040000020004" pitchFamily="34" charset="0"/>
              </a:rPr>
              <a:t>odpornosti</a:t>
            </a:r>
            <a:endParaRPr lang="en-GB" sz="2400" noProof="0" dirty="0">
              <a:solidFill>
                <a:srgbClr val="003399"/>
              </a:solidFill>
              <a:latin typeface="EC Square Sans Pro" panose="020B0506040000020004" pitchFamily="34" charset="0"/>
            </a:endParaRPr>
          </a:p>
          <a:p>
            <a:endParaRPr lang="es-ES" dirty="0"/>
          </a:p>
        </p:txBody>
      </p:sp>
      <p:sp>
        <p:nvSpPr>
          <p:cNvPr id="49" name="Forma libre: forma 48">
            <a:extLst>
              <a:ext uri="{FF2B5EF4-FFF2-40B4-BE49-F238E27FC236}">
                <a16:creationId xmlns:a16="http://schemas.microsoft.com/office/drawing/2014/main" id="{99B70937-9FCE-4E40-9DC7-4643157CE967}"/>
              </a:ext>
            </a:extLst>
          </p:cNvPr>
          <p:cNvSpPr/>
          <p:nvPr userDrawn="1"/>
        </p:nvSpPr>
        <p:spPr>
          <a:xfrm>
            <a:off x="11117114" y="37"/>
            <a:ext cx="596428" cy="1094944"/>
          </a:xfrm>
          <a:custGeom>
            <a:avLst/>
            <a:gdLst>
              <a:gd name="connsiteX0" fmla="*/ 855279 w 899418"/>
              <a:gd name="connsiteY0" fmla="*/ 0 h 1725460"/>
              <a:gd name="connsiteX1" fmla="*/ 870567 w 899418"/>
              <a:gd name="connsiteY1" fmla="*/ 0 h 1725460"/>
              <a:gd name="connsiteX2" fmla="*/ 899418 w 899418"/>
              <a:gd name="connsiteY2" fmla="*/ 1457 h 1725460"/>
              <a:gd name="connsiteX3" fmla="*/ 899418 w 899418"/>
              <a:gd name="connsiteY3" fmla="*/ 1723617 h 1725460"/>
              <a:gd name="connsiteX4" fmla="*/ 862923 w 899418"/>
              <a:gd name="connsiteY4" fmla="*/ 1725460 h 1725460"/>
              <a:gd name="connsiteX5" fmla="*/ 0 w 899418"/>
              <a:gd name="connsiteY5" fmla="*/ 862537 h 1725460"/>
              <a:gd name="connsiteX6" fmla="*/ 774694 w 899418"/>
              <a:gd name="connsiteY6" fmla="*/ 4069 h 17254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99418" h="1725460">
                <a:moveTo>
                  <a:pt x="855279" y="0"/>
                </a:moveTo>
                <a:lnTo>
                  <a:pt x="870567" y="0"/>
                </a:lnTo>
                <a:lnTo>
                  <a:pt x="899418" y="1457"/>
                </a:lnTo>
                <a:lnTo>
                  <a:pt x="899418" y="1723617"/>
                </a:lnTo>
                <a:lnTo>
                  <a:pt x="862923" y="1725460"/>
                </a:lnTo>
                <a:cubicBezTo>
                  <a:pt x="386344" y="1725460"/>
                  <a:pt x="0" y="1339116"/>
                  <a:pt x="0" y="862537"/>
                </a:cubicBezTo>
                <a:cubicBezTo>
                  <a:pt x="0" y="415744"/>
                  <a:pt x="339560" y="48260"/>
                  <a:pt x="774694" y="4069"/>
                </a:cubicBezTo>
                <a:close/>
              </a:path>
            </a:pathLst>
          </a:cu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50" name="Forma libre: forma 49">
            <a:extLst>
              <a:ext uri="{FF2B5EF4-FFF2-40B4-BE49-F238E27FC236}">
                <a16:creationId xmlns:a16="http://schemas.microsoft.com/office/drawing/2014/main" id="{BC2C4231-8099-45D5-A8F4-A94E560FC273}"/>
              </a:ext>
            </a:extLst>
          </p:cNvPr>
          <p:cNvSpPr/>
          <p:nvPr userDrawn="1"/>
        </p:nvSpPr>
        <p:spPr>
          <a:xfrm>
            <a:off x="11691448" y="1"/>
            <a:ext cx="546569" cy="1094830"/>
          </a:xfrm>
          <a:custGeom>
            <a:avLst/>
            <a:gdLst>
              <a:gd name="connsiteX0" fmla="*/ 0 w 859370"/>
              <a:gd name="connsiteY0" fmla="*/ 0 h 1725280"/>
              <a:gd name="connsiteX1" fmla="*/ 4111 w 859370"/>
              <a:gd name="connsiteY1" fmla="*/ 0 h 1725280"/>
              <a:gd name="connsiteX2" fmla="*/ 84676 w 859370"/>
              <a:gd name="connsiteY2" fmla="*/ 4068 h 1725280"/>
              <a:gd name="connsiteX3" fmla="*/ 859370 w 859370"/>
              <a:gd name="connsiteY3" fmla="*/ 862536 h 1725280"/>
              <a:gd name="connsiteX4" fmla="*/ 84676 w 859370"/>
              <a:gd name="connsiteY4" fmla="*/ 1721004 h 1725280"/>
              <a:gd name="connsiteX5" fmla="*/ 0 w 859370"/>
              <a:gd name="connsiteY5" fmla="*/ 1725280 h 1725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59370" h="1725280">
                <a:moveTo>
                  <a:pt x="0" y="0"/>
                </a:moveTo>
                <a:lnTo>
                  <a:pt x="4111" y="0"/>
                </a:lnTo>
                <a:lnTo>
                  <a:pt x="84676" y="4068"/>
                </a:lnTo>
                <a:cubicBezTo>
                  <a:pt x="519810" y="48259"/>
                  <a:pt x="859370" y="415743"/>
                  <a:pt x="859370" y="862536"/>
                </a:cubicBezTo>
                <a:cubicBezTo>
                  <a:pt x="859370" y="1309329"/>
                  <a:pt x="519810" y="1676814"/>
                  <a:pt x="84676" y="1721004"/>
                </a:cubicBezTo>
                <a:lnTo>
                  <a:pt x="0" y="1725280"/>
                </a:ln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pic>
        <p:nvPicPr>
          <p:cNvPr id="51" name="Imagen 50" descr="Interfaz de usuario gráfica&#10;&#10;Descripción generada automáticamente">
            <a:extLst>
              <a:ext uri="{FF2B5EF4-FFF2-40B4-BE49-F238E27FC236}">
                <a16:creationId xmlns:a16="http://schemas.microsoft.com/office/drawing/2014/main" id="{1007B104-92BA-4BA5-A656-DA433D20A54C}"/>
              </a:ext>
            </a:extLst>
          </p:cNvPr>
          <p:cNvPicPr/>
          <p:nvPr userDrawn="1"/>
        </p:nvPicPr>
        <p:blipFill>
          <a:blip r:embed="rId4" r:link="rId5" cstate="email">
            <a:extLst>
              <a:ext uri="{28A0092B-C50C-407E-A947-70E740481C1C}">
                <a14:useLocalDpi xmlns:a14="http://schemas.microsoft.com/office/drawing/2010/main"/>
              </a:ext>
            </a:extLst>
          </a:blip>
          <a:srcRect/>
          <a:stretch>
            <a:fillRect/>
          </a:stretch>
        </p:blipFill>
        <p:spPr bwMode="auto">
          <a:xfrm>
            <a:off x="9829800" y="6163744"/>
            <a:ext cx="2338705" cy="577850"/>
          </a:xfrm>
          <a:prstGeom prst="rect">
            <a:avLst/>
          </a:prstGeom>
          <a:noFill/>
          <a:ln>
            <a:noFill/>
          </a:ln>
        </p:spPr>
      </p:pic>
      <p:pic>
        <p:nvPicPr>
          <p:cNvPr id="52" name="Imagen 51">
            <a:extLst>
              <a:ext uri="{FF2B5EF4-FFF2-40B4-BE49-F238E27FC236}">
                <a16:creationId xmlns:a16="http://schemas.microsoft.com/office/drawing/2014/main" id="{D0623596-029B-4771-9426-C8E363EAA4D6}"/>
              </a:ext>
            </a:extLst>
          </p:cNvPr>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9128521" y="6212610"/>
            <a:ext cx="471757" cy="498869"/>
          </a:xfrm>
          <a:prstGeom prst="rect">
            <a:avLst/>
          </a:prstGeom>
        </p:spPr>
      </p:pic>
      <p:pic>
        <p:nvPicPr>
          <p:cNvPr id="53" name="Imagen 52">
            <a:extLst>
              <a:ext uri="{FF2B5EF4-FFF2-40B4-BE49-F238E27FC236}">
                <a16:creationId xmlns:a16="http://schemas.microsoft.com/office/drawing/2014/main" id="{3BB0B30D-01E9-4A41-88D1-70C8118CB0F3}"/>
              </a:ext>
            </a:extLst>
          </p:cNvPr>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7376219" y="6283101"/>
            <a:ext cx="347040" cy="428378"/>
          </a:xfrm>
          <a:prstGeom prst="rect">
            <a:avLst/>
          </a:prstGeom>
        </p:spPr>
      </p:pic>
      <p:pic>
        <p:nvPicPr>
          <p:cNvPr id="54" name="Imagen 53">
            <a:extLst>
              <a:ext uri="{FF2B5EF4-FFF2-40B4-BE49-F238E27FC236}">
                <a16:creationId xmlns:a16="http://schemas.microsoft.com/office/drawing/2014/main" id="{68A7E0D9-EDEA-4FCF-A76C-ED2C5DD3E804}"/>
              </a:ext>
            </a:extLst>
          </p:cNvPr>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7851973" y="6413241"/>
            <a:ext cx="444645" cy="298238"/>
          </a:xfrm>
          <a:prstGeom prst="rect">
            <a:avLst/>
          </a:prstGeom>
        </p:spPr>
      </p:pic>
      <p:pic>
        <p:nvPicPr>
          <p:cNvPr id="55" name="Imagen 54">
            <a:extLst>
              <a:ext uri="{FF2B5EF4-FFF2-40B4-BE49-F238E27FC236}">
                <a16:creationId xmlns:a16="http://schemas.microsoft.com/office/drawing/2014/main" id="{CA02A5FD-DBD4-4C48-8334-C26BA224D2A8}"/>
              </a:ext>
            </a:extLst>
          </p:cNvPr>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6493141" y="6427744"/>
            <a:ext cx="300184" cy="283735"/>
          </a:xfrm>
          <a:prstGeom prst="rect">
            <a:avLst/>
          </a:prstGeom>
        </p:spPr>
      </p:pic>
      <p:pic>
        <p:nvPicPr>
          <p:cNvPr id="56" name="Imagen 55">
            <a:extLst>
              <a:ext uri="{FF2B5EF4-FFF2-40B4-BE49-F238E27FC236}">
                <a16:creationId xmlns:a16="http://schemas.microsoft.com/office/drawing/2014/main" id="{EAAA8FFC-E26C-4A95-A0EA-8FA61291F3D4}"/>
              </a:ext>
            </a:extLst>
          </p:cNvPr>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6922039" y="6369106"/>
            <a:ext cx="325466" cy="342373"/>
          </a:xfrm>
          <a:prstGeom prst="rect">
            <a:avLst/>
          </a:prstGeom>
        </p:spPr>
      </p:pic>
      <p:pic>
        <p:nvPicPr>
          <p:cNvPr id="57" name="Imagen 56">
            <a:extLst>
              <a:ext uri="{FF2B5EF4-FFF2-40B4-BE49-F238E27FC236}">
                <a16:creationId xmlns:a16="http://schemas.microsoft.com/office/drawing/2014/main" id="{034038C9-3152-4362-9043-8EE045E00000}"/>
              </a:ext>
            </a:extLst>
          </p:cNvPr>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6156196" y="6492569"/>
            <a:ext cx="208231" cy="218910"/>
          </a:xfrm>
          <a:prstGeom prst="rect">
            <a:avLst/>
          </a:prstGeom>
        </p:spPr>
      </p:pic>
      <p:pic>
        <p:nvPicPr>
          <p:cNvPr id="58" name="Imagen 57">
            <a:extLst>
              <a:ext uri="{FF2B5EF4-FFF2-40B4-BE49-F238E27FC236}">
                <a16:creationId xmlns:a16="http://schemas.microsoft.com/office/drawing/2014/main" id="{10C091FD-F9B0-47C5-9AE9-239540332D44}"/>
              </a:ext>
            </a:extLst>
          </p:cNvPr>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8425332" y="6300126"/>
            <a:ext cx="574476" cy="411353"/>
          </a:xfrm>
          <a:prstGeom prst="rect">
            <a:avLst/>
          </a:prstGeom>
        </p:spPr>
      </p:pic>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3_Title Only">
    <p:spTree>
      <p:nvGrpSpPr>
        <p:cNvPr id="1" name=""/>
        <p:cNvGrpSpPr/>
        <p:nvPr/>
      </p:nvGrpSpPr>
      <p:grpSpPr>
        <a:xfrm>
          <a:off x="0" y="0"/>
          <a:ext cx="0" cy="0"/>
          <a:chOff x="0" y="0"/>
          <a:chExt cx="0" cy="0"/>
        </a:xfrm>
      </p:grpSpPr>
      <p:sp>
        <p:nvSpPr>
          <p:cNvPr id="6" name="object 2">
            <a:extLst>
              <a:ext uri="{FF2B5EF4-FFF2-40B4-BE49-F238E27FC236}">
                <a16:creationId xmlns:a16="http://schemas.microsoft.com/office/drawing/2014/main" id="{24937448-765A-F40D-C75A-7DE7E819376F}"/>
              </a:ext>
            </a:extLst>
          </p:cNvPr>
          <p:cNvSpPr/>
          <p:nvPr userDrawn="1"/>
        </p:nvSpPr>
        <p:spPr>
          <a:xfrm>
            <a:off x="11683124" y="1407866"/>
            <a:ext cx="506973" cy="5457830"/>
          </a:xfrm>
          <a:custGeom>
            <a:avLst/>
            <a:gdLst/>
            <a:ahLst/>
            <a:cxnLst/>
            <a:rect l="l" t="t" r="r" b="b"/>
            <a:pathLst>
              <a:path w="658495" h="5547359">
                <a:moveTo>
                  <a:pt x="215353" y="5546864"/>
                </a:moveTo>
                <a:lnTo>
                  <a:pt x="0" y="5331511"/>
                </a:lnTo>
                <a:lnTo>
                  <a:pt x="0" y="5333276"/>
                </a:lnTo>
                <a:lnTo>
                  <a:pt x="0" y="5407698"/>
                </a:lnTo>
                <a:lnTo>
                  <a:pt x="0" y="5409463"/>
                </a:lnTo>
                <a:lnTo>
                  <a:pt x="137414" y="5546864"/>
                </a:lnTo>
                <a:lnTo>
                  <a:pt x="139166" y="5546864"/>
                </a:lnTo>
                <a:lnTo>
                  <a:pt x="213588" y="5546864"/>
                </a:lnTo>
                <a:lnTo>
                  <a:pt x="215353" y="5546864"/>
                </a:lnTo>
                <a:close/>
              </a:path>
              <a:path w="658495" h="5547359">
                <a:moveTo>
                  <a:pt x="431253" y="5546864"/>
                </a:moveTo>
                <a:lnTo>
                  <a:pt x="0" y="5115611"/>
                </a:lnTo>
                <a:lnTo>
                  <a:pt x="0" y="5117376"/>
                </a:lnTo>
                <a:lnTo>
                  <a:pt x="0" y="5191798"/>
                </a:lnTo>
                <a:lnTo>
                  <a:pt x="0" y="5193563"/>
                </a:lnTo>
                <a:lnTo>
                  <a:pt x="353314" y="5546864"/>
                </a:lnTo>
                <a:lnTo>
                  <a:pt x="355066" y="5546864"/>
                </a:lnTo>
                <a:lnTo>
                  <a:pt x="429488" y="5546864"/>
                </a:lnTo>
                <a:lnTo>
                  <a:pt x="431253" y="5546864"/>
                </a:lnTo>
                <a:close/>
              </a:path>
              <a:path w="658495" h="5547359">
                <a:moveTo>
                  <a:pt x="647153" y="5546864"/>
                </a:moveTo>
                <a:lnTo>
                  <a:pt x="0" y="4899711"/>
                </a:lnTo>
                <a:lnTo>
                  <a:pt x="0" y="4901476"/>
                </a:lnTo>
                <a:lnTo>
                  <a:pt x="0" y="4975898"/>
                </a:lnTo>
                <a:lnTo>
                  <a:pt x="0" y="4977650"/>
                </a:lnTo>
                <a:lnTo>
                  <a:pt x="569214" y="5546864"/>
                </a:lnTo>
                <a:lnTo>
                  <a:pt x="570979" y="5546864"/>
                </a:lnTo>
                <a:lnTo>
                  <a:pt x="645388" y="5546864"/>
                </a:lnTo>
                <a:lnTo>
                  <a:pt x="647153" y="5546864"/>
                </a:lnTo>
                <a:close/>
              </a:path>
              <a:path w="658495" h="5547359">
                <a:moveTo>
                  <a:pt x="657999" y="5341823"/>
                </a:moveTo>
                <a:lnTo>
                  <a:pt x="0" y="4683811"/>
                </a:lnTo>
                <a:lnTo>
                  <a:pt x="0" y="4685576"/>
                </a:lnTo>
                <a:lnTo>
                  <a:pt x="0" y="4759998"/>
                </a:lnTo>
                <a:lnTo>
                  <a:pt x="0" y="4761750"/>
                </a:lnTo>
                <a:lnTo>
                  <a:pt x="657999" y="5419750"/>
                </a:lnTo>
                <a:lnTo>
                  <a:pt x="657999" y="5417998"/>
                </a:lnTo>
                <a:lnTo>
                  <a:pt x="657999" y="5343576"/>
                </a:lnTo>
                <a:lnTo>
                  <a:pt x="657999" y="5341823"/>
                </a:lnTo>
                <a:close/>
              </a:path>
              <a:path w="658495" h="5547359">
                <a:moveTo>
                  <a:pt x="657999" y="5125923"/>
                </a:moveTo>
                <a:lnTo>
                  <a:pt x="0" y="4467911"/>
                </a:lnTo>
                <a:lnTo>
                  <a:pt x="0" y="4469676"/>
                </a:lnTo>
                <a:lnTo>
                  <a:pt x="0" y="4544098"/>
                </a:lnTo>
                <a:lnTo>
                  <a:pt x="0" y="4545850"/>
                </a:lnTo>
                <a:lnTo>
                  <a:pt x="657999" y="5203850"/>
                </a:lnTo>
                <a:lnTo>
                  <a:pt x="657999" y="5202098"/>
                </a:lnTo>
                <a:lnTo>
                  <a:pt x="657999" y="5127676"/>
                </a:lnTo>
                <a:lnTo>
                  <a:pt x="657999" y="5125923"/>
                </a:lnTo>
                <a:close/>
              </a:path>
              <a:path w="658495" h="5547359">
                <a:moveTo>
                  <a:pt x="657999" y="4910023"/>
                </a:moveTo>
                <a:lnTo>
                  <a:pt x="0" y="4252023"/>
                </a:lnTo>
                <a:lnTo>
                  <a:pt x="0" y="4253776"/>
                </a:lnTo>
                <a:lnTo>
                  <a:pt x="0" y="4328198"/>
                </a:lnTo>
                <a:lnTo>
                  <a:pt x="0" y="4329950"/>
                </a:lnTo>
                <a:lnTo>
                  <a:pt x="657999" y="4987950"/>
                </a:lnTo>
                <a:lnTo>
                  <a:pt x="657999" y="4986198"/>
                </a:lnTo>
                <a:lnTo>
                  <a:pt x="657999" y="4911776"/>
                </a:lnTo>
                <a:lnTo>
                  <a:pt x="657999" y="4910023"/>
                </a:lnTo>
                <a:close/>
              </a:path>
              <a:path w="658495" h="5547359">
                <a:moveTo>
                  <a:pt x="657999" y="4694110"/>
                </a:moveTo>
                <a:lnTo>
                  <a:pt x="0" y="4036110"/>
                </a:lnTo>
                <a:lnTo>
                  <a:pt x="0" y="4037876"/>
                </a:lnTo>
                <a:lnTo>
                  <a:pt x="0" y="4112285"/>
                </a:lnTo>
                <a:lnTo>
                  <a:pt x="0" y="4114063"/>
                </a:lnTo>
                <a:lnTo>
                  <a:pt x="657999" y="4772063"/>
                </a:lnTo>
                <a:lnTo>
                  <a:pt x="657999" y="4770285"/>
                </a:lnTo>
                <a:lnTo>
                  <a:pt x="657999" y="4695876"/>
                </a:lnTo>
                <a:lnTo>
                  <a:pt x="657999" y="4694110"/>
                </a:lnTo>
                <a:close/>
              </a:path>
              <a:path w="658495" h="5547359">
                <a:moveTo>
                  <a:pt x="657999" y="4478210"/>
                </a:moveTo>
                <a:lnTo>
                  <a:pt x="0" y="3820210"/>
                </a:lnTo>
                <a:lnTo>
                  <a:pt x="0" y="3896385"/>
                </a:lnTo>
                <a:lnTo>
                  <a:pt x="657999" y="4554385"/>
                </a:lnTo>
                <a:lnTo>
                  <a:pt x="657999" y="4478210"/>
                </a:lnTo>
                <a:close/>
              </a:path>
              <a:path w="658495" h="5547359">
                <a:moveTo>
                  <a:pt x="657999" y="4260558"/>
                </a:moveTo>
                <a:lnTo>
                  <a:pt x="0" y="3602558"/>
                </a:lnTo>
                <a:lnTo>
                  <a:pt x="0" y="3678732"/>
                </a:lnTo>
                <a:lnTo>
                  <a:pt x="657999" y="4336732"/>
                </a:lnTo>
                <a:lnTo>
                  <a:pt x="657999" y="4260558"/>
                </a:lnTo>
                <a:close/>
              </a:path>
              <a:path w="658495" h="5547359">
                <a:moveTo>
                  <a:pt x="657999" y="4042892"/>
                </a:moveTo>
                <a:lnTo>
                  <a:pt x="0" y="3384880"/>
                </a:lnTo>
                <a:lnTo>
                  <a:pt x="0" y="3461067"/>
                </a:lnTo>
                <a:lnTo>
                  <a:pt x="657999" y="4119067"/>
                </a:lnTo>
                <a:lnTo>
                  <a:pt x="657999" y="4042892"/>
                </a:lnTo>
                <a:close/>
              </a:path>
              <a:path w="658495" h="5547359">
                <a:moveTo>
                  <a:pt x="657999" y="3825214"/>
                </a:moveTo>
                <a:lnTo>
                  <a:pt x="0" y="3167215"/>
                </a:lnTo>
                <a:lnTo>
                  <a:pt x="0" y="3243402"/>
                </a:lnTo>
                <a:lnTo>
                  <a:pt x="657999" y="3901402"/>
                </a:lnTo>
                <a:lnTo>
                  <a:pt x="657999" y="3825214"/>
                </a:lnTo>
                <a:close/>
              </a:path>
              <a:path w="658495" h="5547359">
                <a:moveTo>
                  <a:pt x="657999" y="3607562"/>
                </a:moveTo>
                <a:lnTo>
                  <a:pt x="0" y="2949562"/>
                </a:lnTo>
                <a:lnTo>
                  <a:pt x="0" y="3025737"/>
                </a:lnTo>
                <a:lnTo>
                  <a:pt x="657999" y="3683736"/>
                </a:lnTo>
                <a:lnTo>
                  <a:pt x="657999" y="3607562"/>
                </a:lnTo>
                <a:close/>
              </a:path>
              <a:path w="658495" h="5547359">
                <a:moveTo>
                  <a:pt x="657999" y="3389896"/>
                </a:moveTo>
                <a:lnTo>
                  <a:pt x="0" y="2731897"/>
                </a:lnTo>
                <a:lnTo>
                  <a:pt x="0" y="2808071"/>
                </a:lnTo>
                <a:lnTo>
                  <a:pt x="657999" y="3466071"/>
                </a:lnTo>
                <a:lnTo>
                  <a:pt x="657999" y="3389896"/>
                </a:lnTo>
                <a:close/>
              </a:path>
              <a:path w="658495" h="5547359">
                <a:moveTo>
                  <a:pt x="657999" y="3172231"/>
                </a:moveTo>
                <a:lnTo>
                  <a:pt x="0" y="2514219"/>
                </a:lnTo>
                <a:lnTo>
                  <a:pt x="0" y="2590406"/>
                </a:lnTo>
                <a:lnTo>
                  <a:pt x="657999" y="3248406"/>
                </a:lnTo>
                <a:lnTo>
                  <a:pt x="657999" y="3172231"/>
                </a:lnTo>
                <a:close/>
              </a:path>
              <a:path w="658495" h="5547359">
                <a:moveTo>
                  <a:pt x="657999" y="2954578"/>
                </a:moveTo>
                <a:lnTo>
                  <a:pt x="0" y="2296566"/>
                </a:lnTo>
                <a:lnTo>
                  <a:pt x="0" y="2372753"/>
                </a:lnTo>
                <a:lnTo>
                  <a:pt x="657999" y="3030753"/>
                </a:lnTo>
                <a:lnTo>
                  <a:pt x="657999" y="2954578"/>
                </a:lnTo>
                <a:close/>
              </a:path>
              <a:path w="658495" h="5547359">
                <a:moveTo>
                  <a:pt x="657999" y="2736900"/>
                </a:moveTo>
                <a:lnTo>
                  <a:pt x="0" y="2078901"/>
                </a:lnTo>
                <a:lnTo>
                  <a:pt x="0" y="2155088"/>
                </a:lnTo>
                <a:lnTo>
                  <a:pt x="657999" y="2813088"/>
                </a:lnTo>
                <a:lnTo>
                  <a:pt x="657999" y="2736900"/>
                </a:lnTo>
                <a:close/>
              </a:path>
              <a:path w="658495" h="5547359">
                <a:moveTo>
                  <a:pt x="657999" y="2519235"/>
                </a:moveTo>
                <a:lnTo>
                  <a:pt x="0" y="1861235"/>
                </a:lnTo>
                <a:lnTo>
                  <a:pt x="0" y="1937410"/>
                </a:lnTo>
                <a:lnTo>
                  <a:pt x="657999" y="2595410"/>
                </a:lnTo>
                <a:lnTo>
                  <a:pt x="657999" y="2519235"/>
                </a:lnTo>
                <a:close/>
              </a:path>
              <a:path w="658495" h="5547359">
                <a:moveTo>
                  <a:pt x="657999" y="2301583"/>
                </a:moveTo>
                <a:lnTo>
                  <a:pt x="0" y="1643570"/>
                </a:lnTo>
                <a:lnTo>
                  <a:pt x="0" y="1719757"/>
                </a:lnTo>
                <a:lnTo>
                  <a:pt x="657999" y="2377757"/>
                </a:lnTo>
                <a:lnTo>
                  <a:pt x="657999" y="2301583"/>
                </a:lnTo>
                <a:close/>
              </a:path>
              <a:path w="658495" h="5547359">
                <a:moveTo>
                  <a:pt x="657999" y="2083917"/>
                </a:moveTo>
                <a:lnTo>
                  <a:pt x="0" y="1425905"/>
                </a:lnTo>
                <a:lnTo>
                  <a:pt x="0" y="1502092"/>
                </a:lnTo>
                <a:lnTo>
                  <a:pt x="657999" y="2160092"/>
                </a:lnTo>
                <a:lnTo>
                  <a:pt x="657999" y="2083917"/>
                </a:lnTo>
                <a:close/>
              </a:path>
              <a:path w="658495" h="5547359">
                <a:moveTo>
                  <a:pt x="657999" y="1866239"/>
                </a:moveTo>
                <a:lnTo>
                  <a:pt x="0" y="1208239"/>
                </a:lnTo>
                <a:lnTo>
                  <a:pt x="0" y="1284427"/>
                </a:lnTo>
                <a:lnTo>
                  <a:pt x="657999" y="1942426"/>
                </a:lnTo>
                <a:lnTo>
                  <a:pt x="657999" y="1866239"/>
                </a:lnTo>
                <a:close/>
              </a:path>
              <a:path w="658495" h="5547359">
                <a:moveTo>
                  <a:pt x="657999" y="1648587"/>
                </a:moveTo>
                <a:lnTo>
                  <a:pt x="0" y="990587"/>
                </a:lnTo>
                <a:lnTo>
                  <a:pt x="0" y="1066761"/>
                </a:lnTo>
                <a:lnTo>
                  <a:pt x="657999" y="1724761"/>
                </a:lnTo>
                <a:lnTo>
                  <a:pt x="657999" y="1648587"/>
                </a:lnTo>
                <a:close/>
              </a:path>
              <a:path w="658495" h="5547359">
                <a:moveTo>
                  <a:pt x="657999" y="1430921"/>
                </a:moveTo>
                <a:lnTo>
                  <a:pt x="0" y="772922"/>
                </a:lnTo>
                <a:lnTo>
                  <a:pt x="0" y="849096"/>
                </a:lnTo>
                <a:lnTo>
                  <a:pt x="657999" y="1507096"/>
                </a:lnTo>
                <a:lnTo>
                  <a:pt x="657999" y="1430921"/>
                </a:lnTo>
                <a:close/>
              </a:path>
              <a:path w="658495" h="5547359">
                <a:moveTo>
                  <a:pt x="657999" y="1213256"/>
                </a:moveTo>
                <a:lnTo>
                  <a:pt x="0" y="555244"/>
                </a:lnTo>
                <a:lnTo>
                  <a:pt x="0" y="631431"/>
                </a:lnTo>
                <a:lnTo>
                  <a:pt x="657999" y="1289431"/>
                </a:lnTo>
                <a:lnTo>
                  <a:pt x="657999" y="1213256"/>
                </a:lnTo>
                <a:close/>
              </a:path>
              <a:path w="658495" h="5547359">
                <a:moveTo>
                  <a:pt x="657999" y="995578"/>
                </a:moveTo>
                <a:lnTo>
                  <a:pt x="0" y="337578"/>
                </a:lnTo>
                <a:lnTo>
                  <a:pt x="0" y="413766"/>
                </a:lnTo>
                <a:lnTo>
                  <a:pt x="657999" y="1071765"/>
                </a:lnTo>
                <a:lnTo>
                  <a:pt x="657999" y="995578"/>
                </a:lnTo>
                <a:close/>
              </a:path>
              <a:path w="658495" h="5547359">
                <a:moveTo>
                  <a:pt x="657999" y="777925"/>
                </a:moveTo>
                <a:lnTo>
                  <a:pt x="0" y="119926"/>
                </a:lnTo>
                <a:lnTo>
                  <a:pt x="0" y="196113"/>
                </a:lnTo>
                <a:lnTo>
                  <a:pt x="657999" y="854113"/>
                </a:lnTo>
                <a:lnTo>
                  <a:pt x="657999" y="777925"/>
                </a:lnTo>
                <a:close/>
              </a:path>
              <a:path w="658495" h="5547359">
                <a:moveTo>
                  <a:pt x="657999" y="560247"/>
                </a:moveTo>
                <a:lnTo>
                  <a:pt x="97751" y="0"/>
                </a:lnTo>
                <a:lnTo>
                  <a:pt x="21564" y="0"/>
                </a:lnTo>
                <a:lnTo>
                  <a:pt x="657999" y="636435"/>
                </a:lnTo>
                <a:lnTo>
                  <a:pt x="657999" y="560247"/>
                </a:lnTo>
                <a:close/>
              </a:path>
              <a:path w="658495" h="5547359">
                <a:moveTo>
                  <a:pt x="657999" y="342595"/>
                </a:moveTo>
                <a:lnTo>
                  <a:pt x="315404" y="0"/>
                </a:lnTo>
                <a:lnTo>
                  <a:pt x="239229" y="0"/>
                </a:lnTo>
                <a:lnTo>
                  <a:pt x="657999" y="418769"/>
                </a:lnTo>
                <a:lnTo>
                  <a:pt x="657999" y="342595"/>
                </a:lnTo>
                <a:close/>
              </a:path>
              <a:path w="658495" h="5547359">
                <a:moveTo>
                  <a:pt x="657999" y="124929"/>
                </a:moveTo>
                <a:lnTo>
                  <a:pt x="533069" y="0"/>
                </a:lnTo>
                <a:lnTo>
                  <a:pt x="456882" y="0"/>
                </a:lnTo>
                <a:lnTo>
                  <a:pt x="657999" y="201104"/>
                </a:lnTo>
                <a:lnTo>
                  <a:pt x="657999" y="124929"/>
                </a:lnTo>
                <a:close/>
              </a:path>
            </a:pathLst>
          </a:custGeom>
          <a:solidFill>
            <a:srgbClr val="ECEBEB"/>
          </a:solidFill>
        </p:spPr>
        <p:txBody>
          <a:bodyPr wrap="square" lIns="0" tIns="0" rIns="0" bIns="0" rtlCol="0"/>
          <a:lstStyle/>
          <a:p>
            <a:endParaRPr sz="1797"/>
          </a:p>
        </p:txBody>
      </p:sp>
      <p:grpSp>
        <p:nvGrpSpPr>
          <p:cNvPr id="7" name="object 3">
            <a:extLst>
              <a:ext uri="{FF2B5EF4-FFF2-40B4-BE49-F238E27FC236}">
                <a16:creationId xmlns:a16="http://schemas.microsoft.com/office/drawing/2014/main" id="{5F0F9FEC-EB76-6F86-A3A5-5515E3EFDE89}"/>
              </a:ext>
            </a:extLst>
          </p:cNvPr>
          <p:cNvGrpSpPr/>
          <p:nvPr userDrawn="1"/>
        </p:nvGrpSpPr>
        <p:grpSpPr>
          <a:xfrm>
            <a:off x="11691080" y="0"/>
            <a:ext cx="506973" cy="1914348"/>
            <a:chOff x="14162837" y="-3882934"/>
            <a:chExt cx="655320" cy="2576761"/>
          </a:xfrm>
        </p:grpSpPr>
        <p:sp>
          <p:nvSpPr>
            <p:cNvPr id="8" name="object 4">
              <a:extLst>
                <a:ext uri="{FF2B5EF4-FFF2-40B4-BE49-F238E27FC236}">
                  <a16:creationId xmlns:a16="http://schemas.microsoft.com/office/drawing/2014/main" id="{FE2F8714-D35E-CC42-0386-9E2EC442F2A0}"/>
                </a:ext>
              </a:extLst>
            </p:cNvPr>
            <p:cNvSpPr/>
            <p:nvPr/>
          </p:nvSpPr>
          <p:spPr>
            <a:xfrm>
              <a:off x="14162837" y="-3297916"/>
              <a:ext cx="655320" cy="655321"/>
            </a:xfrm>
            <a:custGeom>
              <a:avLst/>
              <a:gdLst/>
              <a:ahLst/>
              <a:cxnLst/>
              <a:rect l="l" t="t" r="r" b="b"/>
              <a:pathLst>
                <a:path w="655320" h="655320">
                  <a:moveTo>
                    <a:pt x="654989" y="0"/>
                  </a:moveTo>
                  <a:lnTo>
                    <a:pt x="0" y="0"/>
                  </a:lnTo>
                  <a:lnTo>
                    <a:pt x="0" y="654989"/>
                  </a:lnTo>
                  <a:lnTo>
                    <a:pt x="654989" y="654989"/>
                  </a:lnTo>
                  <a:lnTo>
                    <a:pt x="654989" y="0"/>
                  </a:lnTo>
                  <a:close/>
                </a:path>
              </a:pathLst>
            </a:custGeom>
            <a:solidFill>
              <a:srgbClr val="2C7470"/>
            </a:solidFill>
          </p:spPr>
          <p:txBody>
            <a:bodyPr wrap="square" lIns="0" tIns="0" rIns="0" bIns="0" rtlCol="0"/>
            <a:lstStyle/>
            <a:p>
              <a:endParaRPr sz="1797"/>
            </a:p>
          </p:txBody>
        </p:sp>
        <p:sp>
          <p:nvSpPr>
            <p:cNvPr id="9" name="object 5">
              <a:extLst>
                <a:ext uri="{FF2B5EF4-FFF2-40B4-BE49-F238E27FC236}">
                  <a16:creationId xmlns:a16="http://schemas.microsoft.com/office/drawing/2014/main" id="{D4F62FC4-DB52-EB92-FBD8-4DB9D18EAD95}"/>
                </a:ext>
              </a:extLst>
            </p:cNvPr>
            <p:cNvSpPr/>
            <p:nvPr/>
          </p:nvSpPr>
          <p:spPr>
            <a:xfrm>
              <a:off x="14162837" y="-2643231"/>
              <a:ext cx="655320" cy="655321"/>
            </a:xfrm>
            <a:custGeom>
              <a:avLst/>
              <a:gdLst/>
              <a:ahLst/>
              <a:cxnLst/>
              <a:rect l="l" t="t" r="r" b="b"/>
              <a:pathLst>
                <a:path w="655320" h="655319">
                  <a:moveTo>
                    <a:pt x="654989" y="0"/>
                  </a:moveTo>
                  <a:lnTo>
                    <a:pt x="0" y="0"/>
                  </a:lnTo>
                  <a:lnTo>
                    <a:pt x="0" y="654989"/>
                  </a:lnTo>
                  <a:lnTo>
                    <a:pt x="654989" y="654989"/>
                  </a:lnTo>
                  <a:lnTo>
                    <a:pt x="654989" y="0"/>
                  </a:lnTo>
                  <a:close/>
                </a:path>
              </a:pathLst>
            </a:custGeom>
            <a:solidFill>
              <a:srgbClr val="6BB188"/>
            </a:solidFill>
          </p:spPr>
          <p:txBody>
            <a:bodyPr wrap="square" lIns="0" tIns="0" rIns="0" bIns="0" rtlCol="0"/>
            <a:lstStyle/>
            <a:p>
              <a:endParaRPr sz="1797"/>
            </a:p>
          </p:txBody>
        </p:sp>
        <p:sp>
          <p:nvSpPr>
            <p:cNvPr id="10" name="object 6">
              <a:extLst>
                <a:ext uri="{FF2B5EF4-FFF2-40B4-BE49-F238E27FC236}">
                  <a16:creationId xmlns:a16="http://schemas.microsoft.com/office/drawing/2014/main" id="{ECFE1777-D564-EBE0-B8BD-13B0EAD3B06E}"/>
                </a:ext>
              </a:extLst>
            </p:cNvPr>
            <p:cNvSpPr/>
            <p:nvPr/>
          </p:nvSpPr>
          <p:spPr>
            <a:xfrm>
              <a:off x="14162837" y="-3882934"/>
              <a:ext cx="654685" cy="654685"/>
            </a:xfrm>
            <a:custGeom>
              <a:avLst/>
              <a:gdLst/>
              <a:ahLst/>
              <a:cxnLst/>
              <a:rect l="l" t="t" r="r" b="b"/>
              <a:pathLst>
                <a:path w="654684" h="654685">
                  <a:moveTo>
                    <a:pt x="0" y="0"/>
                  </a:moveTo>
                  <a:lnTo>
                    <a:pt x="0" y="654570"/>
                  </a:lnTo>
                  <a:lnTo>
                    <a:pt x="654570" y="654570"/>
                  </a:lnTo>
                  <a:lnTo>
                    <a:pt x="652775" y="605718"/>
                  </a:lnTo>
                  <a:lnTo>
                    <a:pt x="647473" y="557841"/>
                  </a:lnTo>
                  <a:lnTo>
                    <a:pt x="638792" y="511065"/>
                  </a:lnTo>
                  <a:lnTo>
                    <a:pt x="626857" y="465518"/>
                  </a:lnTo>
                  <a:lnTo>
                    <a:pt x="611796" y="421326"/>
                  </a:lnTo>
                  <a:lnTo>
                    <a:pt x="593734" y="378616"/>
                  </a:lnTo>
                  <a:lnTo>
                    <a:pt x="572799" y="337514"/>
                  </a:lnTo>
                  <a:lnTo>
                    <a:pt x="549117" y="298146"/>
                  </a:lnTo>
                  <a:lnTo>
                    <a:pt x="522814" y="260639"/>
                  </a:lnTo>
                  <a:lnTo>
                    <a:pt x="494018" y="225120"/>
                  </a:lnTo>
                  <a:lnTo>
                    <a:pt x="462854" y="191716"/>
                  </a:lnTo>
                  <a:lnTo>
                    <a:pt x="429450" y="160552"/>
                  </a:lnTo>
                  <a:lnTo>
                    <a:pt x="393931" y="131755"/>
                  </a:lnTo>
                  <a:lnTo>
                    <a:pt x="356424" y="105453"/>
                  </a:lnTo>
                  <a:lnTo>
                    <a:pt x="317056" y="81771"/>
                  </a:lnTo>
                  <a:lnTo>
                    <a:pt x="275954" y="60836"/>
                  </a:lnTo>
                  <a:lnTo>
                    <a:pt x="233243" y="42774"/>
                  </a:lnTo>
                  <a:lnTo>
                    <a:pt x="189051" y="27713"/>
                  </a:lnTo>
                  <a:lnTo>
                    <a:pt x="143504" y="15778"/>
                  </a:lnTo>
                  <a:lnTo>
                    <a:pt x="96729" y="7097"/>
                  </a:lnTo>
                  <a:lnTo>
                    <a:pt x="48852" y="1795"/>
                  </a:lnTo>
                  <a:lnTo>
                    <a:pt x="0" y="0"/>
                  </a:lnTo>
                  <a:close/>
                </a:path>
              </a:pathLst>
            </a:custGeom>
            <a:solidFill>
              <a:srgbClr val="003399"/>
            </a:solidFill>
          </p:spPr>
          <p:txBody>
            <a:bodyPr wrap="square" lIns="0" tIns="0" rIns="0" bIns="0" rtlCol="0"/>
            <a:lstStyle/>
            <a:p>
              <a:endParaRPr sz="1797"/>
            </a:p>
          </p:txBody>
        </p:sp>
        <p:sp>
          <p:nvSpPr>
            <p:cNvPr id="11" name="object 7">
              <a:extLst>
                <a:ext uri="{FF2B5EF4-FFF2-40B4-BE49-F238E27FC236}">
                  <a16:creationId xmlns:a16="http://schemas.microsoft.com/office/drawing/2014/main" id="{7222ACF4-4339-F646-1093-9A14936D7D38}"/>
                </a:ext>
              </a:extLst>
            </p:cNvPr>
            <p:cNvSpPr/>
            <p:nvPr/>
          </p:nvSpPr>
          <p:spPr>
            <a:xfrm rot="16200000">
              <a:off x="14136321" y="-1961395"/>
              <a:ext cx="681738" cy="628706"/>
            </a:xfrm>
            <a:custGeom>
              <a:avLst/>
              <a:gdLst/>
              <a:ahLst/>
              <a:cxnLst/>
              <a:rect l="l" t="t" r="r" b="b"/>
              <a:pathLst>
                <a:path w="654684" h="654685">
                  <a:moveTo>
                    <a:pt x="654570" y="0"/>
                  </a:moveTo>
                  <a:lnTo>
                    <a:pt x="0" y="0"/>
                  </a:lnTo>
                  <a:lnTo>
                    <a:pt x="1795" y="48852"/>
                  </a:lnTo>
                  <a:lnTo>
                    <a:pt x="7097" y="96729"/>
                  </a:lnTo>
                  <a:lnTo>
                    <a:pt x="15778" y="143504"/>
                  </a:lnTo>
                  <a:lnTo>
                    <a:pt x="27713" y="189051"/>
                  </a:lnTo>
                  <a:lnTo>
                    <a:pt x="42774" y="233243"/>
                  </a:lnTo>
                  <a:lnTo>
                    <a:pt x="60836" y="275954"/>
                  </a:lnTo>
                  <a:lnTo>
                    <a:pt x="81771" y="317056"/>
                  </a:lnTo>
                  <a:lnTo>
                    <a:pt x="105453" y="356424"/>
                  </a:lnTo>
                  <a:lnTo>
                    <a:pt x="131755" y="393931"/>
                  </a:lnTo>
                  <a:lnTo>
                    <a:pt x="160552" y="429450"/>
                  </a:lnTo>
                  <a:lnTo>
                    <a:pt x="191716" y="462854"/>
                  </a:lnTo>
                  <a:lnTo>
                    <a:pt x="225120" y="494018"/>
                  </a:lnTo>
                  <a:lnTo>
                    <a:pt x="260639" y="522814"/>
                  </a:lnTo>
                  <a:lnTo>
                    <a:pt x="298146" y="549117"/>
                  </a:lnTo>
                  <a:lnTo>
                    <a:pt x="337514" y="572799"/>
                  </a:lnTo>
                  <a:lnTo>
                    <a:pt x="378616" y="593734"/>
                  </a:lnTo>
                  <a:lnTo>
                    <a:pt x="421326" y="611796"/>
                  </a:lnTo>
                  <a:lnTo>
                    <a:pt x="465518" y="626857"/>
                  </a:lnTo>
                  <a:lnTo>
                    <a:pt x="511065" y="638792"/>
                  </a:lnTo>
                  <a:lnTo>
                    <a:pt x="557841" y="647473"/>
                  </a:lnTo>
                  <a:lnTo>
                    <a:pt x="605718" y="652775"/>
                  </a:lnTo>
                  <a:lnTo>
                    <a:pt x="654570" y="654570"/>
                  </a:lnTo>
                  <a:lnTo>
                    <a:pt x="654570" y="0"/>
                  </a:lnTo>
                  <a:close/>
                </a:path>
              </a:pathLst>
            </a:custGeom>
            <a:solidFill>
              <a:srgbClr val="ECEBEB"/>
            </a:solidFill>
          </p:spPr>
          <p:txBody>
            <a:bodyPr wrap="square" lIns="0" tIns="0" rIns="0" bIns="0" rtlCol="0"/>
            <a:lstStyle/>
            <a:p>
              <a:endParaRPr sz="1797"/>
            </a:p>
          </p:txBody>
        </p:sp>
      </p:grpSp>
      <p:sp>
        <p:nvSpPr>
          <p:cNvPr id="12" name="object 9">
            <a:extLst>
              <a:ext uri="{FF2B5EF4-FFF2-40B4-BE49-F238E27FC236}">
                <a16:creationId xmlns:a16="http://schemas.microsoft.com/office/drawing/2014/main" id="{770D15C2-5D7B-ED43-C065-94F2462C71C1}"/>
              </a:ext>
            </a:extLst>
          </p:cNvPr>
          <p:cNvSpPr/>
          <p:nvPr userDrawn="1"/>
        </p:nvSpPr>
        <p:spPr>
          <a:xfrm>
            <a:off x="8403917" y="4044950"/>
            <a:ext cx="367030" cy="381635"/>
          </a:xfrm>
          <a:custGeom>
            <a:avLst/>
            <a:gdLst/>
            <a:ahLst/>
            <a:cxnLst/>
            <a:rect l="l" t="t" r="r" b="b"/>
            <a:pathLst>
              <a:path w="367029" h="381634">
                <a:moveTo>
                  <a:pt x="244995" y="381127"/>
                </a:moveTo>
                <a:lnTo>
                  <a:pt x="225513" y="347370"/>
                </a:lnTo>
                <a:lnTo>
                  <a:pt x="219290" y="347687"/>
                </a:lnTo>
                <a:lnTo>
                  <a:pt x="199021" y="347687"/>
                </a:lnTo>
                <a:lnTo>
                  <a:pt x="218325" y="381127"/>
                </a:lnTo>
                <a:lnTo>
                  <a:pt x="244995" y="381127"/>
                </a:lnTo>
                <a:close/>
              </a:path>
              <a:path w="367029" h="381634">
                <a:moveTo>
                  <a:pt x="366471" y="59524"/>
                </a:moveTo>
                <a:lnTo>
                  <a:pt x="330428" y="41313"/>
                </a:lnTo>
                <a:lnTo>
                  <a:pt x="322440" y="29032"/>
                </a:lnTo>
                <a:lnTo>
                  <a:pt x="306959" y="11480"/>
                </a:lnTo>
                <a:lnTo>
                  <a:pt x="303949" y="10020"/>
                </a:lnTo>
                <a:lnTo>
                  <a:pt x="303949" y="33655"/>
                </a:lnTo>
                <a:lnTo>
                  <a:pt x="303936" y="44411"/>
                </a:lnTo>
                <a:lnTo>
                  <a:pt x="299580" y="48768"/>
                </a:lnTo>
                <a:lnTo>
                  <a:pt x="288836" y="48768"/>
                </a:lnTo>
                <a:lnTo>
                  <a:pt x="284467" y="44411"/>
                </a:lnTo>
                <a:lnTo>
                  <a:pt x="284467" y="33655"/>
                </a:lnTo>
                <a:lnTo>
                  <a:pt x="288836" y="29298"/>
                </a:lnTo>
                <a:lnTo>
                  <a:pt x="299580" y="29298"/>
                </a:lnTo>
                <a:lnTo>
                  <a:pt x="303949" y="33655"/>
                </a:lnTo>
                <a:lnTo>
                  <a:pt x="303949" y="10020"/>
                </a:lnTo>
                <a:lnTo>
                  <a:pt x="286651" y="1574"/>
                </a:lnTo>
                <a:lnTo>
                  <a:pt x="264109" y="0"/>
                </a:lnTo>
                <a:lnTo>
                  <a:pt x="241935" y="7467"/>
                </a:lnTo>
                <a:lnTo>
                  <a:pt x="224383" y="22948"/>
                </a:lnTo>
                <a:lnTo>
                  <a:pt x="214477" y="43243"/>
                </a:lnTo>
                <a:lnTo>
                  <a:pt x="212902" y="65786"/>
                </a:lnTo>
                <a:lnTo>
                  <a:pt x="220370" y="87972"/>
                </a:lnTo>
                <a:lnTo>
                  <a:pt x="244957" y="130594"/>
                </a:lnTo>
                <a:lnTo>
                  <a:pt x="246888" y="134048"/>
                </a:lnTo>
                <a:lnTo>
                  <a:pt x="247992" y="138023"/>
                </a:lnTo>
                <a:lnTo>
                  <a:pt x="247992" y="142252"/>
                </a:lnTo>
                <a:lnTo>
                  <a:pt x="246100" y="151574"/>
                </a:lnTo>
                <a:lnTo>
                  <a:pt x="240969" y="159194"/>
                </a:lnTo>
                <a:lnTo>
                  <a:pt x="233349" y="164325"/>
                </a:lnTo>
                <a:lnTo>
                  <a:pt x="224040" y="166204"/>
                </a:lnTo>
                <a:lnTo>
                  <a:pt x="67183" y="166204"/>
                </a:lnTo>
                <a:lnTo>
                  <a:pt x="75006" y="205016"/>
                </a:lnTo>
                <a:lnTo>
                  <a:pt x="96380" y="236702"/>
                </a:lnTo>
                <a:lnTo>
                  <a:pt x="128066" y="258076"/>
                </a:lnTo>
                <a:lnTo>
                  <a:pt x="166890" y="265912"/>
                </a:lnTo>
                <a:lnTo>
                  <a:pt x="216763" y="265912"/>
                </a:lnTo>
                <a:lnTo>
                  <a:pt x="216763" y="279069"/>
                </a:lnTo>
                <a:lnTo>
                  <a:pt x="166890" y="279069"/>
                </a:lnTo>
                <a:lnTo>
                  <a:pt x="129197" y="272630"/>
                </a:lnTo>
                <a:lnTo>
                  <a:pt x="96926" y="254774"/>
                </a:lnTo>
                <a:lnTo>
                  <a:pt x="72250" y="227723"/>
                </a:lnTo>
                <a:lnTo>
                  <a:pt x="57404" y="193687"/>
                </a:lnTo>
                <a:lnTo>
                  <a:pt x="0" y="193687"/>
                </a:lnTo>
                <a:lnTo>
                  <a:pt x="14325" y="239268"/>
                </a:lnTo>
                <a:lnTo>
                  <a:pt x="40208" y="278244"/>
                </a:lnTo>
                <a:lnTo>
                  <a:pt x="75603" y="308610"/>
                </a:lnTo>
                <a:lnTo>
                  <a:pt x="118503" y="328307"/>
                </a:lnTo>
                <a:lnTo>
                  <a:pt x="135940" y="330847"/>
                </a:lnTo>
                <a:lnTo>
                  <a:pt x="164973" y="381114"/>
                </a:lnTo>
                <a:lnTo>
                  <a:pt x="191655" y="381114"/>
                </a:lnTo>
                <a:lnTo>
                  <a:pt x="165061" y="335076"/>
                </a:lnTo>
                <a:lnTo>
                  <a:pt x="166878" y="335330"/>
                </a:lnTo>
                <a:lnTo>
                  <a:pt x="216141" y="335330"/>
                </a:lnTo>
                <a:lnTo>
                  <a:pt x="265010" y="325462"/>
                </a:lnTo>
                <a:lnTo>
                  <a:pt x="304927" y="298551"/>
                </a:lnTo>
                <a:lnTo>
                  <a:pt x="318058" y="279069"/>
                </a:lnTo>
                <a:lnTo>
                  <a:pt x="331838" y="258635"/>
                </a:lnTo>
                <a:lnTo>
                  <a:pt x="341706" y="209765"/>
                </a:lnTo>
                <a:lnTo>
                  <a:pt x="340614" y="193167"/>
                </a:lnTo>
                <a:lnTo>
                  <a:pt x="337439" y="177241"/>
                </a:lnTo>
                <a:lnTo>
                  <a:pt x="332333" y="162102"/>
                </a:lnTo>
                <a:lnTo>
                  <a:pt x="325412" y="147891"/>
                </a:lnTo>
                <a:lnTo>
                  <a:pt x="284467" y="76949"/>
                </a:lnTo>
                <a:lnTo>
                  <a:pt x="366471" y="76949"/>
                </a:lnTo>
                <a:lnTo>
                  <a:pt x="366471" y="59524"/>
                </a:lnTo>
                <a:close/>
              </a:path>
            </a:pathLst>
          </a:custGeom>
          <a:solidFill>
            <a:srgbClr val="FFFFFF"/>
          </a:solidFill>
        </p:spPr>
        <p:txBody>
          <a:bodyPr wrap="square" lIns="0" tIns="0" rIns="0" bIns="0" rtlCol="0"/>
          <a:lstStyle/>
          <a:p>
            <a:endParaRPr sz="1797"/>
          </a:p>
        </p:txBody>
      </p:sp>
      <p:grpSp>
        <p:nvGrpSpPr>
          <p:cNvPr id="13" name="object 10">
            <a:extLst>
              <a:ext uri="{FF2B5EF4-FFF2-40B4-BE49-F238E27FC236}">
                <a16:creationId xmlns:a16="http://schemas.microsoft.com/office/drawing/2014/main" id="{149D66F7-389A-27C8-9535-F6BDB12495A8}"/>
              </a:ext>
            </a:extLst>
          </p:cNvPr>
          <p:cNvGrpSpPr/>
          <p:nvPr userDrawn="1"/>
        </p:nvGrpSpPr>
        <p:grpSpPr>
          <a:xfrm>
            <a:off x="9079414" y="4702225"/>
            <a:ext cx="366395" cy="366395"/>
            <a:chOff x="11699374" y="787880"/>
            <a:chExt cx="366395" cy="366395"/>
          </a:xfrm>
        </p:grpSpPr>
        <p:sp>
          <p:nvSpPr>
            <p:cNvPr id="14" name="object 11">
              <a:extLst>
                <a:ext uri="{FF2B5EF4-FFF2-40B4-BE49-F238E27FC236}">
                  <a16:creationId xmlns:a16="http://schemas.microsoft.com/office/drawing/2014/main" id="{6B046D43-FE73-E956-8C8B-C27DF4114D34}"/>
                </a:ext>
              </a:extLst>
            </p:cNvPr>
            <p:cNvSpPr/>
            <p:nvPr/>
          </p:nvSpPr>
          <p:spPr>
            <a:xfrm>
              <a:off x="11699374" y="787880"/>
              <a:ext cx="252095" cy="366395"/>
            </a:xfrm>
            <a:custGeom>
              <a:avLst/>
              <a:gdLst/>
              <a:ahLst/>
              <a:cxnLst/>
              <a:rect l="l" t="t" r="r" b="b"/>
              <a:pathLst>
                <a:path w="252095" h="366394">
                  <a:moveTo>
                    <a:pt x="117894" y="0"/>
                  </a:moveTo>
                  <a:lnTo>
                    <a:pt x="0" y="204190"/>
                  </a:lnTo>
                  <a:lnTo>
                    <a:pt x="0" y="365912"/>
                  </a:lnTo>
                  <a:lnTo>
                    <a:pt x="189839" y="365912"/>
                  </a:lnTo>
                  <a:lnTo>
                    <a:pt x="139192" y="176898"/>
                  </a:lnTo>
                  <a:lnTo>
                    <a:pt x="219176" y="176898"/>
                  </a:lnTo>
                  <a:lnTo>
                    <a:pt x="251739" y="120484"/>
                  </a:lnTo>
                  <a:lnTo>
                    <a:pt x="188636" y="103581"/>
                  </a:lnTo>
                  <a:lnTo>
                    <a:pt x="149631" y="103581"/>
                  </a:lnTo>
                  <a:lnTo>
                    <a:pt x="145554" y="99504"/>
                  </a:lnTo>
                  <a:lnTo>
                    <a:pt x="145554" y="89446"/>
                  </a:lnTo>
                  <a:lnTo>
                    <a:pt x="149631" y="85369"/>
                  </a:lnTo>
                  <a:lnTo>
                    <a:pt x="178694" y="85369"/>
                  </a:lnTo>
                  <a:lnTo>
                    <a:pt x="175539" y="73596"/>
                  </a:lnTo>
                  <a:lnTo>
                    <a:pt x="132613" y="62103"/>
                  </a:lnTo>
                  <a:lnTo>
                    <a:pt x="132613" y="40640"/>
                  </a:lnTo>
                  <a:lnTo>
                    <a:pt x="131604" y="29312"/>
                  </a:lnTo>
                  <a:lnTo>
                    <a:pt x="128697" y="18648"/>
                  </a:lnTo>
                  <a:lnTo>
                    <a:pt x="124067" y="8819"/>
                  </a:lnTo>
                  <a:lnTo>
                    <a:pt x="117894" y="0"/>
                  </a:lnTo>
                  <a:close/>
                </a:path>
                <a:path w="252095" h="366394">
                  <a:moveTo>
                    <a:pt x="178694" y="85369"/>
                  </a:moveTo>
                  <a:lnTo>
                    <a:pt x="159689" y="85369"/>
                  </a:lnTo>
                  <a:lnTo>
                    <a:pt x="163766" y="89446"/>
                  </a:lnTo>
                  <a:lnTo>
                    <a:pt x="163766" y="99504"/>
                  </a:lnTo>
                  <a:lnTo>
                    <a:pt x="159689" y="103581"/>
                  </a:lnTo>
                  <a:lnTo>
                    <a:pt x="188636" y="103581"/>
                  </a:lnTo>
                  <a:lnTo>
                    <a:pt x="183184" y="102120"/>
                  </a:lnTo>
                  <a:lnTo>
                    <a:pt x="178694" y="85369"/>
                  </a:lnTo>
                  <a:close/>
                </a:path>
              </a:pathLst>
            </a:custGeom>
            <a:solidFill>
              <a:srgbClr val="FFFFFF"/>
            </a:solidFill>
          </p:spPr>
          <p:txBody>
            <a:bodyPr wrap="square" lIns="0" tIns="0" rIns="0" bIns="0" rtlCol="0"/>
            <a:lstStyle/>
            <a:p>
              <a:endParaRPr sz="1797"/>
            </a:p>
          </p:txBody>
        </p:sp>
        <p:pic>
          <p:nvPicPr>
            <p:cNvPr id="15" name="object 12">
              <a:extLst>
                <a:ext uri="{FF2B5EF4-FFF2-40B4-BE49-F238E27FC236}">
                  <a16:creationId xmlns:a16="http://schemas.microsoft.com/office/drawing/2014/main" id="{CAB1DC75-AD94-0D27-7B2A-B2CB1C818F4D}"/>
                </a:ext>
              </a:extLst>
            </p:cNvPr>
            <p:cNvPicPr/>
            <p:nvPr/>
          </p:nvPicPr>
          <p:blipFill>
            <a:blip r:embed="rId2" cstate="screen">
              <a:extLst>
                <a:ext uri="{28A0092B-C50C-407E-A947-70E740481C1C}">
                  <a14:useLocalDpi xmlns:a14="http://schemas.microsoft.com/office/drawing/2010/main"/>
                </a:ext>
              </a:extLst>
            </a:blip>
            <a:stretch>
              <a:fillRect/>
            </a:stretch>
          </p:blipFill>
          <p:spPr>
            <a:xfrm>
              <a:off x="11889220" y="908366"/>
              <a:ext cx="176060" cy="245427"/>
            </a:xfrm>
            <a:prstGeom prst="rect">
              <a:avLst/>
            </a:prstGeom>
          </p:spPr>
        </p:pic>
      </p:grpSp>
      <p:sp>
        <p:nvSpPr>
          <p:cNvPr id="16" name="Forma libre: forma 15">
            <a:extLst>
              <a:ext uri="{FF2B5EF4-FFF2-40B4-BE49-F238E27FC236}">
                <a16:creationId xmlns:a16="http://schemas.microsoft.com/office/drawing/2014/main" id="{A0DB4210-24CF-4232-84AE-AC0BFE3012A2}"/>
              </a:ext>
            </a:extLst>
          </p:cNvPr>
          <p:cNvSpPr/>
          <p:nvPr userDrawn="1"/>
        </p:nvSpPr>
        <p:spPr>
          <a:xfrm>
            <a:off x="2"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sp>
        <p:nvSpPr>
          <p:cNvPr id="17" name="Marcador de texto 12">
            <a:extLst>
              <a:ext uri="{FF2B5EF4-FFF2-40B4-BE49-F238E27FC236}">
                <a16:creationId xmlns:a16="http://schemas.microsoft.com/office/drawing/2014/main" id="{10E63C21-D3FF-EAD0-D7A6-85C8B2BA68B8}"/>
              </a:ext>
            </a:extLst>
          </p:cNvPr>
          <p:cNvSpPr>
            <a:spLocks noGrp="1"/>
          </p:cNvSpPr>
          <p:nvPr>
            <p:ph type="body" sz="quarter" idx="10" hasCustomPrompt="1"/>
          </p:nvPr>
        </p:nvSpPr>
        <p:spPr>
          <a:xfrm>
            <a:off x="762002" y="311150"/>
            <a:ext cx="8008947" cy="533400"/>
          </a:xfrm>
          <a:prstGeom prst="rect">
            <a:avLst/>
          </a:prstGeom>
        </p:spPr>
        <p:txBody>
          <a:bodyPr/>
          <a:lstStyle>
            <a:lvl1pPr>
              <a:defRPr sz="2396">
                <a:solidFill>
                  <a:srgbClr val="003399"/>
                </a:solidFill>
                <a:latin typeface="Arial" panose="020B0604020202020204" pitchFamily="34" charset="0"/>
                <a:cs typeface="Arial" panose="020B0604020202020204" pitchFamily="34" charset="0"/>
              </a:defRPr>
            </a:lvl1pPr>
          </a:lstStyle>
          <a:p>
            <a:pPr lvl="0"/>
            <a:r>
              <a:rPr lang="es-ES" dirty="0" err="1"/>
              <a:t>Títle</a:t>
            </a:r>
            <a:endParaRPr lang="es-ES" dirty="0"/>
          </a:p>
        </p:txBody>
      </p:sp>
      <p:pic>
        <p:nvPicPr>
          <p:cNvPr id="25" name="Imagen 24" descr="Un dibujo de un animal&#10;&#10;Descripción generada automáticamente con confianza baja">
            <a:extLst>
              <a:ext uri="{FF2B5EF4-FFF2-40B4-BE49-F238E27FC236}">
                <a16:creationId xmlns:a16="http://schemas.microsoft.com/office/drawing/2014/main" id="{4E568042-917F-485C-9CFD-4DFCBFEEA29C}"/>
              </a:ext>
            </a:extLst>
          </p:cNvPr>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11785108" y="501058"/>
            <a:ext cx="330692" cy="353498"/>
          </a:xfrm>
          <a:prstGeom prst="rect">
            <a:avLst/>
          </a:prstGeom>
        </p:spPr>
      </p:pic>
      <p:pic>
        <p:nvPicPr>
          <p:cNvPr id="26" name="Imagen 25" descr="Un dibujo de un perro&#10;&#10;Descripción generada automáticamente con confianza media">
            <a:extLst>
              <a:ext uri="{FF2B5EF4-FFF2-40B4-BE49-F238E27FC236}">
                <a16:creationId xmlns:a16="http://schemas.microsoft.com/office/drawing/2014/main" id="{7BC131C9-8852-46AA-B76A-DFD310CB0AC3}"/>
              </a:ext>
            </a:extLst>
          </p:cNvPr>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a:off x="11776197" y="1054393"/>
            <a:ext cx="339605" cy="234788"/>
          </a:xfrm>
          <a:prstGeom prst="rect">
            <a:avLst/>
          </a:prstGeom>
        </p:spPr>
      </p:pic>
      <p:pic>
        <p:nvPicPr>
          <p:cNvPr id="27" name="Imagen 26" descr="Imagen que contiene dibujo, reloj&#10;&#10;Descripción generada automáticamente">
            <a:extLst>
              <a:ext uri="{FF2B5EF4-FFF2-40B4-BE49-F238E27FC236}">
                <a16:creationId xmlns:a16="http://schemas.microsoft.com/office/drawing/2014/main" id="{F8F4FC5D-FFCE-47F5-AF86-2506BC6ECBB9}"/>
              </a:ext>
            </a:extLst>
          </p:cNvPr>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11781795" y="171489"/>
            <a:ext cx="257128" cy="243039"/>
          </a:xfrm>
          <a:prstGeom prst="rect">
            <a:avLst/>
          </a:prstGeom>
        </p:spPr>
      </p:pic>
    </p:spTree>
    <p:extLst>
      <p:ext uri="{BB962C8B-B14F-4D97-AF65-F5344CB8AC3E}">
        <p14:creationId xmlns:p14="http://schemas.microsoft.com/office/powerpoint/2010/main" val="366110751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7" name="Rectángulo 6">
            <a:extLst>
              <a:ext uri="{FF2B5EF4-FFF2-40B4-BE49-F238E27FC236}">
                <a16:creationId xmlns:a16="http://schemas.microsoft.com/office/drawing/2014/main" id="{BD1AE618-DCB5-68FE-4E6A-7B73D705451C}"/>
              </a:ext>
            </a:extLst>
          </p:cNvPr>
          <p:cNvSpPr/>
          <p:nvPr userDrawn="1"/>
        </p:nvSpPr>
        <p:spPr>
          <a:xfrm>
            <a:off x="0" y="-1"/>
            <a:ext cx="12192000" cy="1153794"/>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5" name="Forma libre: forma 4">
            <a:extLst>
              <a:ext uri="{FF2B5EF4-FFF2-40B4-BE49-F238E27FC236}">
                <a16:creationId xmlns:a16="http://schemas.microsoft.com/office/drawing/2014/main" id="{754B6E11-103C-A390-EC56-999AE803F3D4}"/>
              </a:ext>
            </a:extLst>
          </p:cNvPr>
          <p:cNvSpPr/>
          <p:nvPr userDrawn="1"/>
        </p:nvSpPr>
        <p:spPr>
          <a:xfrm>
            <a:off x="2"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sp>
        <p:nvSpPr>
          <p:cNvPr id="6" name="Marcador de texto 12">
            <a:extLst>
              <a:ext uri="{FF2B5EF4-FFF2-40B4-BE49-F238E27FC236}">
                <a16:creationId xmlns:a16="http://schemas.microsoft.com/office/drawing/2014/main" id="{5681DD34-F154-08FA-5676-118B4E310272}"/>
              </a:ext>
            </a:extLst>
          </p:cNvPr>
          <p:cNvSpPr>
            <a:spLocks noGrp="1"/>
          </p:cNvSpPr>
          <p:nvPr>
            <p:ph type="body" sz="quarter" idx="10" hasCustomPrompt="1"/>
          </p:nvPr>
        </p:nvSpPr>
        <p:spPr>
          <a:xfrm>
            <a:off x="762000" y="311151"/>
            <a:ext cx="9677400" cy="476730"/>
          </a:xfrm>
          <a:prstGeom prst="rect">
            <a:avLst/>
          </a:prstGeom>
        </p:spPr>
        <p:txBody>
          <a:bodyPr/>
          <a:lstStyle>
            <a:lvl1pPr>
              <a:defRPr sz="2396">
                <a:solidFill>
                  <a:schemeClr val="bg1"/>
                </a:solidFill>
                <a:latin typeface="Arial" panose="020B0604020202020204" pitchFamily="34" charset="0"/>
                <a:cs typeface="Arial" panose="020B0604020202020204" pitchFamily="34" charset="0"/>
              </a:defRPr>
            </a:lvl1pPr>
          </a:lstStyle>
          <a:p>
            <a:pPr lvl="0"/>
            <a:r>
              <a:rPr lang="es-ES" dirty="0" err="1"/>
              <a:t>Title</a:t>
            </a:r>
            <a:endParaRPr lang="es-ES" dirty="0"/>
          </a:p>
        </p:txBody>
      </p:sp>
      <p:pic>
        <p:nvPicPr>
          <p:cNvPr id="8" name="Imagen 7" descr="Patrón de fondo&#10;&#10;Descripción generada automáticamente">
            <a:extLst>
              <a:ext uri="{FF2B5EF4-FFF2-40B4-BE49-F238E27FC236}">
                <a16:creationId xmlns:a16="http://schemas.microsoft.com/office/drawing/2014/main" id="{91FA6EA0-FC90-7D39-00F9-8BE0B6BA5BF2}"/>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11025168" y="1"/>
            <a:ext cx="1166832" cy="1153793"/>
          </a:xfrm>
          <a:prstGeom prst="rect">
            <a:avLst/>
          </a:prstGeom>
        </p:spPr>
      </p:pic>
    </p:spTree>
    <p:extLst>
      <p:ext uri="{BB962C8B-B14F-4D97-AF65-F5344CB8AC3E}">
        <p14:creationId xmlns:p14="http://schemas.microsoft.com/office/powerpoint/2010/main" val="344700043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_Blank">
    <p:spTree>
      <p:nvGrpSpPr>
        <p:cNvPr id="1" name=""/>
        <p:cNvGrpSpPr/>
        <p:nvPr/>
      </p:nvGrpSpPr>
      <p:grpSpPr>
        <a:xfrm>
          <a:off x="0" y="0"/>
          <a:ext cx="0" cy="0"/>
          <a:chOff x="0" y="0"/>
          <a:chExt cx="0" cy="0"/>
        </a:xfrm>
      </p:grpSpPr>
      <p:pic>
        <p:nvPicPr>
          <p:cNvPr id="3" name="Imagen 2" descr="Imagen que contiene pasto, exterior, campo, mujer&#10;&#10;Descripción generada automáticamente">
            <a:extLst>
              <a:ext uri="{FF2B5EF4-FFF2-40B4-BE49-F238E27FC236}">
                <a16:creationId xmlns:a16="http://schemas.microsoft.com/office/drawing/2014/main" id="{8977CFEE-62C6-7C94-91D6-7965D0B30C1C}"/>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7086600" y="1153793"/>
            <a:ext cx="5105400" cy="5716906"/>
          </a:xfrm>
          <a:prstGeom prst="rect">
            <a:avLst/>
          </a:prstGeom>
        </p:spPr>
      </p:pic>
      <p:sp>
        <p:nvSpPr>
          <p:cNvPr id="7" name="Rectángulo 6">
            <a:extLst>
              <a:ext uri="{FF2B5EF4-FFF2-40B4-BE49-F238E27FC236}">
                <a16:creationId xmlns:a16="http://schemas.microsoft.com/office/drawing/2014/main" id="{BD1AE618-DCB5-68FE-4E6A-7B73D705451C}"/>
              </a:ext>
            </a:extLst>
          </p:cNvPr>
          <p:cNvSpPr/>
          <p:nvPr userDrawn="1"/>
        </p:nvSpPr>
        <p:spPr>
          <a:xfrm>
            <a:off x="0" y="-1"/>
            <a:ext cx="12192000" cy="1153794"/>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5" name="Forma libre: forma 4">
            <a:extLst>
              <a:ext uri="{FF2B5EF4-FFF2-40B4-BE49-F238E27FC236}">
                <a16:creationId xmlns:a16="http://schemas.microsoft.com/office/drawing/2014/main" id="{754B6E11-103C-A390-EC56-999AE803F3D4}"/>
              </a:ext>
            </a:extLst>
          </p:cNvPr>
          <p:cNvSpPr/>
          <p:nvPr userDrawn="1"/>
        </p:nvSpPr>
        <p:spPr>
          <a:xfrm>
            <a:off x="2"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sp>
        <p:nvSpPr>
          <p:cNvPr id="6" name="Marcador de texto 12">
            <a:extLst>
              <a:ext uri="{FF2B5EF4-FFF2-40B4-BE49-F238E27FC236}">
                <a16:creationId xmlns:a16="http://schemas.microsoft.com/office/drawing/2014/main" id="{5681DD34-F154-08FA-5676-118B4E310272}"/>
              </a:ext>
            </a:extLst>
          </p:cNvPr>
          <p:cNvSpPr>
            <a:spLocks noGrp="1"/>
          </p:cNvSpPr>
          <p:nvPr>
            <p:ph type="body" sz="quarter" idx="10" hasCustomPrompt="1"/>
          </p:nvPr>
        </p:nvSpPr>
        <p:spPr>
          <a:xfrm>
            <a:off x="762000" y="311151"/>
            <a:ext cx="9677400" cy="476730"/>
          </a:xfrm>
          <a:prstGeom prst="rect">
            <a:avLst/>
          </a:prstGeom>
        </p:spPr>
        <p:txBody>
          <a:bodyPr/>
          <a:lstStyle>
            <a:lvl1pPr>
              <a:defRPr sz="2396">
                <a:solidFill>
                  <a:schemeClr val="bg1"/>
                </a:solidFill>
                <a:latin typeface="Arial" panose="020B0604020202020204" pitchFamily="34" charset="0"/>
                <a:cs typeface="Arial" panose="020B0604020202020204" pitchFamily="34" charset="0"/>
              </a:defRPr>
            </a:lvl1pPr>
          </a:lstStyle>
          <a:p>
            <a:pPr lvl="0"/>
            <a:r>
              <a:rPr lang="es-ES" dirty="0" err="1"/>
              <a:t>Title</a:t>
            </a:r>
            <a:endParaRPr lang="es-ES" dirty="0"/>
          </a:p>
        </p:txBody>
      </p:sp>
      <p:pic>
        <p:nvPicPr>
          <p:cNvPr id="8" name="Imagen 7" descr="Patrón de fondo&#10;&#10;Descripción generada automáticamente">
            <a:extLst>
              <a:ext uri="{FF2B5EF4-FFF2-40B4-BE49-F238E27FC236}">
                <a16:creationId xmlns:a16="http://schemas.microsoft.com/office/drawing/2014/main" id="{91FA6EA0-FC90-7D39-00F9-8BE0B6BA5BF2}"/>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11025168" y="0"/>
            <a:ext cx="1166832" cy="2216150"/>
          </a:xfrm>
          <a:prstGeom prst="rect">
            <a:avLst/>
          </a:prstGeom>
        </p:spPr>
      </p:pic>
    </p:spTree>
    <p:extLst>
      <p:ext uri="{BB962C8B-B14F-4D97-AF65-F5344CB8AC3E}">
        <p14:creationId xmlns:p14="http://schemas.microsoft.com/office/powerpoint/2010/main" val="310427861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137805FF-5857-A6EE-E6AF-EDF3B41F0BFC}"/>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b="-2"/>
          <a:stretch/>
        </p:blipFill>
        <p:spPr>
          <a:xfrm>
            <a:off x="7086600" y="2"/>
            <a:ext cx="5105400" cy="6870699"/>
          </a:xfrm>
          <a:prstGeom prst="rect">
            <a:avLst/>
          </a:prstGeom>
        </p:spPr>
      </p:pic>
      <p:sp>
        <p:nvSpPr>
          <p:cNvPr id="6" name="object 2">
            <a:extLst>
              <a:ext uri="{FF2B5EF4-FFF2-40B4-BE49-F238E27FC236}">
                <a16:creationId xmlns:a16="http://schemas.microsoft.com/office/drawing/2014/main" id="{24937448-765A-F40D-C75A-7DE7E819376F}"/>
              </a:ext>
            </a:extLst>
          </p:cNvPr>
          <p:cNvSpPr/>
          <p:nvPr userDrawn="1"/>
        </p:nvSpPr>
        <p:spPr>
          <a:xfrm>
            <a:off x="11531602" y="1318336"/>
            <a:ext cx="658495" cy="5547360"/>
          </a:xfrm>
          <a:custGeom>
            <a:avLst/>
            <a:gdLst/>
            <a:ahLst/>
            <a:cxnLst/>
            <a:rect l="l" t="t" r="r" b="b"/>
            <a:pathLst>
              <a:path w="658495" h="5547359">
                <a:moveTo>
                  <a:pt x="215353" y="5546864"/>
                </a:moveTo>
                <a:lnTo>
                  <a:pt x="0" y="5331511"/>
                </a:lnTo>
                <a:lnTo>
                  <a:pt x="0" y="5333276"/>
                </a:lnTo>
                <a:lnTo>
                  <a:pt x="0" y="5407698"/>
                </a:lnTo>
                <a:lnTo>
                  <a:pt x="0" y="5409463"/>
                </a:lnTo>
                <a:lnTo>
                  <a:pt x="137414" y="5546864"/>
                </a:lnTo>
                <a:lnTo>
                  <a:pt x="139166" y="5546864"/>
                </a:lnTo>
                <a:lnTo>
                  <a:pt x="213588" y="5546864"/>
                </a:lnTo>
                <a:lnTo>
                  <a:pt x="215353" y="5546864"/>
                </a:lnTo>
                <a:close/>
              </a:path>
              <a:path w="658495" h="5547359">
                <a:moveTo>
                  <a:pt x="431253" y="5546864"/>
                </a:moveTo>
                <a:lnTo>
                  <a:pt x="0" y="5115611"/>
                </a:lnTo>
                <a:lnTo>
                  <a:pt x="0" y="5117376"/>
                </a:lnTo>
                <a:lnTo>
                  <a:pt x="0" y="5191798"/>
                </a:lnTo>
                <a:lnTo>
                  <a:pt x="0" y="5193563"/>
                </a:lnTo>
                <a:lnTo>
                  <a:pt x="353314" y="5546864"/>
                </a:lnTo>
                <a:lnTo>
                  <a:pt x="355066" y="5546864"/>
                </a:lnTo>
                <a:lnTo>
                  <a:pt x="429488" y="5546864"/>
                </a:lnTo>
                <a:lnTo>
                  <a:pt x="431253" y="5546864"/>
                </a:lnTo>
                <a:close/>
              </a:path>
              <a:path w="658495" h="5547359">
                <a:moveTo>
                  <a:pt x="647153" y="5546864"/>
                </a:moveTo>
                <a:lnTo>
                  <a:pt x="0" y="4899711"/>
                </a:lnTo>
                <a:lnTo>
                  <a:pt x="0" y="4901476"/>
                </a:lnTo>
                <a:lnTo>
                  <a:pt x="0" y="4975898"/>
                </a:lnTo>
                <a:lnTo>
                  <a:pt x="0" y="4977650"/>
                </a:lnTo>
                <a:lnTo>
                  <a:pt x="569214" y="5546864"/>
                </a:lnTo>
                <a:lnTo>
                  <a:pt x="570979" y="5546864"/>
                </a:lnTo>
                <a:lnTo>
                  <a:pt x="645388" y="5546864"/>
                </a:lnTo>
                <a:lnTo>
                  <a:pt x="647153" y="5546864"/>
                </a:lnTo>
                <a:close/>
              </a:path>
              <a:path w="658495" h="5547359">
                <a:moveTo>
                  <a:pt x="657999" y="5341823"/>
                </a:moveTo>
                <a:lnTo>
                  <a:pt x="0" y="4683811"/>
                </a:lnTo>
                <a:lnTo>
                  <a:pt x="0" y="4685576"/>
                </a:lnTo>
                <a:lnTo>
                  <a:pt x="0" y="4759998"/>
                </a:lnTo>
                <a:lnTo>
                  <a:pt x="0" y="4761750"/>
                </a:lnTo>
                <a:lnTo>
                  <a:pt x="657999" y="5419750"/>
                </a:lnTo>
                <a:lnTo>
                  <a:pt x="657999" y="5417998"/>
                </a:lnTo>
                <a:lnTo>
                  <a:pt x="657999" y="5343576"/>
                </a:lnTo>
                <a:lnTo>
                  <a:pt x="657999" y="5341823"/>
                </a:lnTo>
                <a:close/>
              </a:path>
              <a:path w="658495" h="5547359">
                <a:moveTo>
                  <a:pt x="657999" y="5125923"/>
                </a:moveTo>
                <a:lnTo>
                  <a:pt x="0" y="4467911"/>
                </a:lnTo>
                <a:lnTo>
                  <a:pt x="0" y="4469676"/>
                </a:lnTo>
                <a:lnTo>
                  <a:pt x="0" y="4544098"/>
                </a:lnTo>
                <a:lnTo>
                  <a:pt x="0" y="4545850"/>
                </a:lnTo>
                <a:lnTo>
                  <a:pt x="657999" y="5203850"/>
                </a:lnTo>
                <a:lnTo>
                  <a:pt x="657999" y="5202098"/>
                </a:lnTo>
                <a:lnTo>
                  <a:pt x="657999" y="5127676"/>
                </a:lnTo>
                <a:lnTo>
                  <a:pt x="657999" y="5125923"/>
                </a:lnTo>
                <a:close/>
              </a:path>
              <a:path w="658495" h="5547359">
                <a:moveTo>
                  <a:pt x="657999" y="4910023"/>
                </a:moveTo>
                <a:lnTo>
                  <a:pt x="0" y="4252023"/>
                </a:lnTo>
                <a:lnTo>
                  <a:pt x="0" y="4253776"/>
                </a:lnTo>
                <a:lnTo>
                  <a:pt x="0" y="4328198"/>
                </a:lnTo>
                <a:lnTo>
                  <a:pt x="0" y="4329950"/>
                </a:lnTo>
                <a:lnTo>
                  <a:pt x="657999" y="4987950"/>
                </a:lnTo>
                <a:lnTo>
                  <a:pt x="657999" y="4986198"/>
                </a:lnTo>
                <a:lnTo>
                  <a:pt x="657999" y="4911776"/>
                </a:lnTo>
                <a:lnTo>
                  <a:pt x="657999" y="4910023"/>
                </a:lnTo>
                <a:close/>
              </a:path>
              <a:path w="658495" h="5547359">
                <a:moveTo>
                  <a:pt x="657999" y="4694110"/>
                </a:moveTo>
                <a:lnTo>
                  <a:pt x="0" y="4036110"/>
                </a:lnTo>
                <a:lnTo>
                  <a:pt x="0" y="4037876"/>
                </a:lnTo>
                <a:lnTo>
                  <a:pt x="0" y="4112285"/>
                </a:lnTo>
                <a:lnTo>
                  <a:pt x="0" y="4114063"/>
                </a:lnTo>
                <a:lnTo>
                  <a:pt x="657999" y="4772063"/>
                </a:lnTo>
                <a:lnTo>
                  <a:pt x="657999" y="4770285"/>
                </a:lnTo>
                <a:lnTo>
                  <a:pt x="657999" y="4695876"/>
                </a:lnTo>
                <a:lnTo>
                  <a:pt x="657999" y="4694110"/>
                </a:lnTo>
                <a:close/>
              </a:path>
              <a:path w="658495" h="5547359">
                <a:moveTo>
                  <a:pt x="657999" y="4478210"/>
                </a:moveTo>
                <a:lnTo>
                  <a:pt x="0" y="3820210"/>
                </a:lnTo>
                <a:lnTo>
                  <a:pt x="0" y="3896385"/>
                </a:lnTo>
                <a:lnTo>
                  <a:pt x="657999" y="4554385"/>
                </a:lnTo>
                <a:lnTo>
                  <a:pt x="657999" y="4478210"/>
                </a:lnTo>
                <a:close/>
              </a:path>
              <a:path w="658495" h="5547359">
                <a:moveTo>
                  <a:pt x="657999" y="4260558"/>
                </a:moveTo>
                <a:lnTo>
                  <a:pt x="0" y="3602558"/>
                </a:lnTo>
                <a:lnTo>
                  <a:pt x="0" y="3678732"/>
                </a:lnTo>
                <a:lnTo>
                  <a:pt x="657999" y="4336732"/>
                </a:lnTo>
                <a:lnTo>
                  <a:pt x="657999" y="4260558"/>
                </a:lnTo>
                <a:close/>
              </a:path>
              <a:path w="658495" h="5547359">
                <a:moveTo>
                  <a:pt x="657999" y="4042892"/>
                </a:moveTo>
                <a:lnTo>
                  <a:pt x="0" y="3384880"/>
                </a:lnTo>
                <a:lnTo>
                  <a:pt x="0" y="3461067"/>
                </a:lnTo>
                <a:lnTo>
                  <a:pt x="657999" y="4119067"/>
                </a:lnTo>
                <a:lnTo>
                  <a:pt x="657999" y="4042892"/>
                </a:lnTo>
                <a:close/>
              </a:path>
              <a:path w="658495" h="5547359">
                <a:moveTo>
                  <a:pt x="657999" y="3825214"/>
                </a:moveTo>
                <a:lnTo>
                  <a:pt x="0" y="3167215"/>
                </a:lnTo>
                <a:lnTo>
                  <a:pt x="0" y="3243402"/>
                </a:lnTo>
                <a:lnTo>
                  <a:pt x="657999" y="3901402"/>
                </a:lnTo>
                <a:lnTo>
                  <a:pt x="657999" y="3825214"/>
                </a:lnTo>
                <a:close/>
              </a:path>
              <a:path w="658495" h="5547359">
                <a:moveTo>
                  <a:pt x="657999" y="3607562"/>
                </a:moveTo>
                <a:lnTo>
                  <a:pt x="0" y="2949562"/>
                </a:lnTo>
                <a:lnTo>
                  <a:pt x="0" y="3025737"/>
                </a:lnTo>
                <a:lnTo>
                  <a:pt x="657999" y="3683736"/>
                </a:lnTo>
                <a:lnTo>
                  <a:pt x="657999" y="3607562"/>
                </a:lnTo>
                <a:close/>
              </a:path>
              <a:path w="658495" h="5547359">
                <a:moveTo>
                  <a:pt x="657999" y="3389896"/>
                </a:moveTo>
                <a:lnTo>
                  <a:pt x="0" y="2731897"/>
                </a:lnTo>
                <a:lnTo>
                  <a:pt x="0" y="2808071"/>
                </a:lnTo>
                <a:lnTo>
                  <a:pt x="657999" y="3466071"/>
                </a:lnTo>
                <a:lnTo>
                  <a:pt x="657999" y="3389896"/>
                </a:lnTo>
                <a:close/>
              </a:path>
              <a:path w="658495" h="5547359">
                <a:moveTo>
                  <a:pt x="657999" y="3172231"/>
                </a:moveTo>
                <a:lnTo>
                  <a:pt x="0" y="2514219"/>
                </a:lnTo>
                <a:lnTo>
                  <a:pt x="0" y="2590406"/>
                </a:lnTo>
                <a:lnTo>
                  <a:pt x="657999" y="3248406"/>
                </a:lnTo>
                <a:lnTo>
                  <a:pt x="657999" y="3172231"/>
                </a:lnTo>
                <a:close/>
              </a:path>
              <a:path w="658495" h="5547359">
                <a:moveTo>
                  <a:pt x="657999" y="2954578"/>
                </a:moveTo>
                <a:lnTo>
                  <a:pt x="0" y="2296566"/>
                </a:lnTo>
                <a:lnTo>
                  <a:pt x="0" y="2372753"/>
                </a:lnTo>
                <a:lnTo>
                  <a:pt x="657999" y="3030753"/>
                </a:lnTo>
                <a:lnTo>
                  <a:pt x="657999" y="2954578"/>
                </a:lnTo>
                <a:close/>
              </a:path>
              <a:path w="658495" h="5547359">
                <a:moveTo>
                  <a:pt x="657999" y="2736900"/>
                </a:moveTo>
                <a:lnTo>
                  <a:pt x="0" y="2078901"/>
                </a:lnTo>
                <a:lnTo>
                  <a:pt x="0" y="2155088"/>
                </a:lnTo>
                <a:lnTo>
                  <a:pt x="657999" y="2813088"/>
                </a:lnTo>
                <a:lnTo>
                  <a:pt x="657999" y="2736900"/>
                </a:lnTo>
                <a:close/>
              </a:path>
              <a:path w="658495" h="5547359">
                <a:moveTo>
                  <a:pt x="657999" y="2519235"/>
                </a:moveTo>
                <a:lnTo>
                  <a:pt x="0" y="1861235"/>
                </a:lnTo>
                <a:lnTo>
                  <a:pt x="0" y="1937410"/>
                </a:lnTo>
                <a:lnTo>
                  <a:pt x="657999" y="2595410"/>
                </a:lnTo>
                <a:lnTo>
                  <a:pt x="657999" y="2519235"/>
                </a:lnTo>
                <a:close/>
              </a:path>
              <a:path w="658495" h="5547359">
                <a:moveTo>
                  <a:pt x="657999" y="2301583"/>
                </a:moveTo>
                <a:lnTo>
                  <a:pt x="0" y="1643570"/>
                </a:lnTo>
                <a:lnTo>
                  <a:pt x="0" y="1719757"/>
                </a:lnTo>
                <a:lnTo>
                  <a:pt x="657999" y="2377757"/>
                </a:lnTo>
                <a:lnTo>
                  <a:pt x="657999" y="2301583"/>
                </a:lnTo>
                <a:close/>
              </a:path>
              <a:path w="658495" h="5547359">
                <a:moveTo>
                  <a:pt x="657999" y="2083917"/>
                </a:moveTo>
                <a:lnTo>
                  <a:pt x="0" y="1425905"/>
                </a:lnTo>
                <a:lnTo>
                  <a:pt x="0" y="1502092"/>
                </a:lnTo>
                <a:lnTo>
                  <a:pt x="657999" y="2160092"/>
                </a:lnTo>
                <a:lnTo>
                  <a:pt x="657999" y="2083917"/>
                </a:lnTo>
                <a:close/>
              </a:path>
              <a:path w="658495" h="5547359">
                <a:moveTo>
                  <a:pt x="657999" y="1866239"/>
                </a:moveTo>
                <a:lnTo>
                  <a:pt x="0" y="1208239"/>
                </a:lnTo>
                <a:lnTo>
                  <a:pt x="0" y="1284427"/>
                </a:lnTo>
                <a:lnTo>
                  <a:pt x="657999" y="1942426"/>
                </a:lnTo>
                <a:lnTo>
                  <a:pt x="657999" y="1866239"/>
                </a:lnTo>
                <a:close/>
              </a:path>
              <a:path w="658495" h="5547359">
                <a:moveTo>
                  <a:pt x="657999" y="1648587"/>
                </a:moveTo>
                <a:lnTo>
                  <a:pt x="0" y="990587"/>
                </a:lnTo>
                <a:lnTo>
                  <a:pt x="0" y="1066761"/>
                </a:lnTo>
                <a:lnTo>
                  <a:pt x="657999" y="1724761"/>
                </a:lnTo>
                <a:lnTo>
                  <a:pt x="657999" y="1648587"/>
                </a:lnTo>
                <a:close/>
              </a:path>
              <a:path w="658495" h="5547359">
                <a:moveTo>
                  <a:pt x="657999" y="1430921"/>
                </a:moveTo>
                <a:lnTo>
                  <a:pt x="0" y="772922"/>
                </a:lnTo>
                <a:lnTo>
                  <a:pt x="0" y="849096"/>
                </a:lnTo>
                <a:lnTo>
                  <a:pt x="657999" y="1507096"/>
                </a:lnTo>
                <a:lnTo>
                  <a:pt x="657999" y="1430921"/>
                </a:lnTo>
                <a:close/>
              </a:path>
              <a:path w="658495" h="5547359">
                <a:moveTo>
                  <a:pt x="657999" y="1213256"/>
                </a:moveTo>
                <a:lnTo>
                  <a:pt x="0" y="555244"/>
                </a:lnTo>
                <a:lnTo>
                  <a:pt x="0" y="631431"/>
                </a:lnTo>
                <a:lnTo>
                  <a:pt x="657999" y="1289431"/>
                </a:lnTo>
                <a:lnTo>
                  <a:pt x="657999" y="1213256"/>
                </a:lnTo>
                <a:close/>
              </a:path>
              <a:path w="658495" h="5547359">
                <a:moveTo>
                  <a:pt x="657999" y="995578"/>
                </a:moveTo>
                <a:lnTo>
                  <a:pt x="0" y="337578"/>
                </a:lnTo>
                <a:lnTo>
                  <a:pt x="0" y="413766"/>
                </a:lnTo>
                <a:lnTo>
                  <a:pt x="657999" y="1071765"/>
                </a:lnTo>
                <a:lnTo>
                  <a:pt x="657999" y="995578"/>
                </a:lnTo>
                <a:close/>
              </a:path>
              <a:path w="658495" h="5547359">
                <a:moveTo>
                  <a:pt x="657999" y="777925"/>
                </a:moveTo>
                <a:lnTo>
                  <a:pt x="0" y="119926"/>
                </a:lnTo>
                <a:lnTo>
                  <a:pt x="0" y="196113"/>
                </a:lnTo>
                <a:lnTo>
                  <a:pt x="657999" y="854113"/>
                </a:lnTo>
                <a:lnTo>
                  <a:pt x="657999" y="777925"/>
                </a:lnTo>
                <a:close/>
              </a:path>
              <a:path w="658495" h="5547359">
                <a:moveTo>
                  <a:pt x="657999" y="560247"/>
                </a:moveTo>
                <a:lnTo>
                  <a:pt x="97751" y="0"/>
                </a:lnTo>
                <a:lnTo>
                  <a:pt x="21564" y="0"/>
                </a:lnTo>
                <a:lnTo>
                  <a:pt x="657999" y="636435"/>
                </a:lnTo>
                <a:lnTo>
                  <a:pt x="657999" y="560247"/>
                </a:lnTo>
                <a:close/>
              </a:path>
              <a:path w="658495" h="5547359">
                <a:moveTo>
                  <a:pt x="657999" y="342595"/>
                </a:moveTo>
                <a:lnTo>
                  <a:pt x="315404" y="0"/>
                </a:lnTo>
                <a:lnTo>
                  <a:pt x="239229" y="0"/>
                </a:lnTo>
                <a:lnTo>
                  <a:pt x="657999" y="418769"/>
                </a:lnTo>
                <a:lnTo>
                  <a:pt x="657999" y="342595"/>
                </a:lnTo>
                <a:close/>
              </a:path>
              <a:path w="658495" h="5547359">
                <a:moveTo>
                  <a:pt x="657999" y="124929"/>
                </a:moveTo>
                <a:lnTo>
                  <a:pt x="533069" y="0"/>
                </a:lnTo>
                <a:lnTo>
                  <a:pt x="456882" y="0"/>
                </a:lnTo>
                <a:lnTo>
                  <a:pt x="657999" y="201104"/>
                </a:lnTo>
                <a:lnTo>
                  <a:pt x="657999" y="124929"/>
                </a:lnTo>
                <a:close/>
              </a:path>
            </a:pathLst>
          </a:custGeom>
          <a:solidFill>
            <a:srgbClr val="ECEBEB"/>
          </a:solidFill>
        </p:spPr>
        <p:txBody>
          <a:bodyPr wrap="square" lIns="0" tIns="0" rIns="0" bIns="0" rtlCol="0"/>
          <a:lstStyle/>
          <a:p>
            <a:endParaRPr sz="1797"/>
          </a:p>
        </p:txBody>
      </p:sp>
      <p:grpSp>
        <p:nvGrpSpPr>
          <p:cNvPr id="7" name="object 3">
            <a:extLst>
              <a:ext uri="{FF2B5EF4-FFF2-40B4-BE49-F238E27FC236}">
                <a16:creationId xmlns:a16="http://schemas.microsoft.com/office/drawing/2014/main" id="{5F0F9FEC-EB76-6F86-A3A5-5515E3EFDE89}"/>
              </a:ext>
            </a:extLst>
          </p:cNvPr>
          <p:cNvGrpSpPr/>
          <p:nvPr userDrawn="1"/>
        </p:nvGrpSpPr>
        <p:grpSpPr>
          <a:xfrm>
            <a:off x="10226527" y="4356"/>
            <a:ext cx="1963420" cy="1310005"/>
            <a:chOff x="10226527" y="4356"/>
            <a:chExt cx="1963420" cy="1310005"/>
          </a:xfrm>
        </p:grpSpPr>
        <p:sp>
          <p:nvSpPr>
            <p:cNvPr id="8" name="object 4">
              <a:extLst>
                <a:ext uri="{FF2B5EF4-FFF2-40B4-BE49-F238E27FC236}">
                  <a16:creationId xmlns:a16="http://schemas.microsoft.com/office/drawing/2014/main" id="{FE2F8714-D35E-CC42-0386-9E2EC442F2A0}"/>
                </a:ext>
              </a:extLst>
            </p:cNvPr>
            <p:cNvSpPr/>
            <p:nvPr/>
          </p:nvSpPr>
          <p:spPr>
            <a:xfrm>
              <a:off x="10879620" y="4356"/>
              <a:ext cx="655320" cy="655320"/>
            </a:xfrm>
            <a:custGeom>
              <a:avLst/>
              <a:gdLst/>
              <a:ahLst/>
              <a:cxnLst/>
              <a:rect l="l" t="t" r="r" b="b"/>
              <a:pathLst>
                <a:path w="655320" h="655320">
                  <a:moveTo>
                    <a:pt x="654989" y="0"/>
                  </a:moveTo>
                  <a:lnTo>
                    <a:pt x="0" y="0"/>
                  </a:lnTo>
                  <a:lnTo>
                    <a:pt x="0" y="654989"/>
                  </a:lnTo>
                  <a:lnTo>
                    <a:pt x="654989" y="654989"/>
                  </a:lnTo>
                  <a:lnTo>
                    <a:pt x="654989" y="0"/>
                  </a:lnTo>
                  <a:close/>
                </a:path>
              </a:pathLst>
            </a:custGeom>
            <a:solidFill>
              <a:srgbClr val="2C7470"/>
            </a:solidFill>
          </p:spPr>
          <p:txBody>
            <a:bodyPr wrap="square" lIns="0" tIns="0" rIns="0" bIns="0" rtlCol="0"/>
            <a:lstStyle/>
            <a:p>
              <a:endParaRPr sz="1797"/>
            </a:p>
          </p:txBody>
        </p:sp>
        <p:sp>
          <p:nvSpPr>
            <p:cNvPr id="9" name="object 5">
              <a:extLst>
                <a:ext uri="{FF2B5EF4-FFF2-40B4-BE49-F238E27FC236}">
                  <a16:creationId xmlns:a16="http://schemas.microsoft.com/office/drawing/2014/main" id="{D4F62FC4-DB52-EB92-FBD8-4DB9D18EAD95}"/>
                </a:ext>
              </a:extLst>
            </p:cNvPr>
            <p:cNvSpPr/>
            <p:nvPr/>
          </p:nvSpPr>
          <p:spPr>
            <a:xfrm>
              <a:off x="11534609" y="658939"/>
              <a:ext cx="655320" cy="655320"/>
            </a:xfrm>
            <a:custGeom>
              <a:avLst/>
              <a:gdLst/>
              <a:ahLst/>
              <a:cxnLst/>
              <a:rect l="l" t="t" r="r" b="b"/>
              <a:pathLst>
                <a:path w="655320" h="655319">
                  <a:moveTo>
                    <a:pt x="654989" y="0"/>
                  </a:moveTo>
                  <a:lnTo>
                    <a:pt x="0" y="0"/>
                  </a:lnTo>
                  <a:lnTo>
                    <a:pt x="0" y="654989"/>
                  </a:lnTo>
                  <a:lnTo>
                    <a:pt x="654989" y="654989"/>
                  </a:lnTo>
                  <a:lnTo>
                    <a:pt x="654989" y="0"/>
                  </a:lnTo>
                  <a:close/>
                </a:path>
              </a:pathLst>
            </a:custGeom>
            <a:solidFill>
              <a:srgbClr val="6BB188"/>
            </a:solidFill>
          </p:spPr>
          <p:txBody>
            <a:bodyPr wrap="square" lIns="0" tIns="0" rIns="0" bIns="0" rtlCol="0"/>
            <a:lstStyle/>
            <a:p>
              <a:endParaRPr sz="1797"/>
            </a:p>
          </p:txBody>
        </p:sp>
        <p:sp>
          <p:nvSpPr>
            <p:cNvPr id="10" name="object 6">
              <a:extLst>
                <a:ext uri="{FF2B5EF4-FFF2-40B4-BE49-F238E27FC236}">
                  <a16:creationId xmlns:a16="http://schemas.microsoft.com/office/drawing/2014/main" id="{ECFE1777-D564-EBE0-B8BD-13B0EAD3B06E}"/>
                </a:ext>
              </a:extLst>
            </p:cNvPr>
            <p:cNvSpPr/>
            <p:nvPr/>
          </p:nvSpPr>
          <p:spPr>
            <a:xfrm>
              <a:off x="11534621" y="4363"/>
              <a:ext cx="654685" cy="654685"/>
            </a:xfrm>
            <a:custGeom>
              <a:avLst/>
              <a:gdLst/>
              <a:ahLst/>
              <a:cxnLst/>
              <a:rect l="l" t="t" r="r" b="b"/>
              <a:pathLst>
                <a:path w="654684" h="654685">
                  <a:moveTo>
                    <a:pt x="0" y="0"/>
                  </a:moveTo>
                  <a:lnTo>
                    <a:pt x="0" y="654570"/>
                  </a:lnTo>
                  <a:lnTo>
                    <a:pt x="654570" y="654570"/>
                  </a:lnTo>
                  <a:lnTo>
                    <a:pt x="652775" y="605718"/>
                  </a:lnTo>
                  <a:lnTo>
                    <a:pt x="647473" y="557841"/>
                  </a:lnTo>
                  <a:lnTo>
                    <a:pt x="638792" y="511065"/>
                  </a:lnTo>
                  <a:lnTo>
                    <a:pt x="626857" y="465518"/>
                  </a:lnTo>
                  <a:lnTo>
                    <a:pt x="611796" y="421326"/>
                  </a:lnTo>
                  <a:lnTo>
                    <a:pt x="593734" y="378616"/>
                  </a:lnTo>
                  <a:lnTo>
                    <a:pt x="572799" y="337514"/>
                  </a:lnTo>
                  <a:lnTo>
                    <a:pt x="549117" y="298146"/>
                  </a:lnTo>
                  <a:lnTo>
                    <a:pt x="522814" y="260639"/>
                  </a:lnTo>
                  <a:lnTo>
                    <a:pt x="494018" y="225120"/>
                  </a:lnTo>
                  <a:lnTo>
                    <a:pt x="462854" y="191716"/>
                  </a:lnTo>
                  <a:lnTo>
                    <a:pt x="429450" y="160552"/>
                  </a:lnTo>
                  <a:lnTo>
                    <a:pt x="393931" y="131755"/>
                  </a:lnTo>
                  <a:lnTo>
                    <a:pt x="356424" y="105453"/>
                  </a:lnTo>
                  <a:lnTo>
                    <a:pt x="317056" y="81771"/>
                  </a:lnTo>
                  <a:lnTo>
                    <a:pt x="275954" y="60836"/>
                  </a:lnTo>
                  <a:lnTo>
                    <a:pt x="233243" y="42774"/>
                  </a:lnTo>
                  <a:lnTo>
                    <a:pt x="189051" y="27713"/>
                  </a:lnTo>
                  <a:lnTo>
                    <a:pt x="143504" y="15778"/>
                  </a:lnTo>
                  <a:lnTo>
                    <a:pt x="96729" y="7097"/>
                  </a:lnTo>
                  <a:lnTo>
                    <a:pt x="48852" y="1795"/>
                  </a:lnTo>
                  <a:lnTo>
                    <a:pt x="0" y="0"/>
                  </a:lnTo>
                  <a:close/>
                </a:path>
              </a:pathLst>
            </a:custGeom>
            <a:solidFill>
              <a:srgbClr val="003399"/>
            </a:solidFill>
          </p:spPr>
          <p:txBody>
            <a:bodyPr wrap="square" lIns="0" tIns="0" rIns="0" bIns="0" rtlCol="0"/>
            <a:lstStyle/>
            <a:p>
              <a:endParaRPr sz="1797"/>
            </a:p>
          </p:txBody>
        </p:sp>
        <p:sp>
          <p:nvSpPr>
            <p:cNvPr id="11" name="object 7">
              <a:extLst>
                <a:ext uri="{FF2B5EF4-FFF2-40B4-BE49-F238E27FC236}">
                  <a16:creationId xmlns:a16="http://schemas.microsoft.com/office/drawing/2014/main" id="{7222ACF4-4339-F646-1093-9A14936D7D38}"/>
                </a:ext>
              </a:extLst>
            </p:cNvPr>
            <p:cNvSpPr/>
            <p:nvPr/>
          </p:nvSpPr>
          <p:spPr>
            <a:xfrm>
              <a:off x="10226527" y="4357"/>
              <a:ext cx="654685" cy="654685"/>
            </a:xfrm>
            <a:custGeom>
              <a:avLst/>
              <a:gdLst/>
              <a:ahLst/>
              <a:cxnLst/>
              <a:rect l="l" t="t" r="r" b="b"/>
              <a:pathLst>
                <a:path w="654684" h="654685">
                  <a:moveTo>
                    <a:pt x="654570" y="0"/>
                  </a:moveTo>
                  <a:lnTo>
                    <a:pt x="0" y="0"/>
                  </a:lnTo>
                  <a:lnTo>
                    <a:pt x="1795" y="48852"/>
                  </a:lnTo>
                  <a:lnTo>
                    <a:pt x="7097" y="96729"/>
                  </a:lnTo>
                  <a:lnTo>
                    <a:pt x="15778" y="143504"/>
                  </a:lnTo>
                  <a:lnTo>
                    <a:pt x="27713" y="189051"/>
                  </a:lnTo>
                  <a:lnTo>
                    <a:pt x="42774" y="233243"/>
                  </a:lnTo>
                  <a:lnTo>
                    <a:pt x="60836" y="275954"/>
                  </a:lnTo>
                  <a:lnTo>
                    <a:pt x="81771" y="317056"/>
                  </a:lnTo>
                  <a:lnTo>
                    <a:pt x="105453" y="356424"/>
                  </a:lnTo>
                  <a:lnTo>
                    <a:pt x="131755" y="393931"/>
                  </a:lnTo>
                  <a:lnTo>
                    <a:pt x="160552" y="429450"/>
                  </a:lnTo>
                  <a:lnTo>
                    <a:pt x="191716" y="462854"/>
                  </a:lnTo>
                  <a:lnTo>
                    <a:pt x="225120" y="494018"/>
                  </a:lnTo>
                  <a:lnTo>
                    <a:pt x="260639" y="522814"/>
                  </a:lnTo>
                  <a:lnTo>
                    <a:pt x="298146" y="549117"/>
                  </a:lnTo>
                  <a:lnTo>
                    <a:pt x="337514" y="572799"/>
                  </a:lnTo>
                  <a:lnTo>
                    <a:pt x="378616" y="593734"/>
                  </a:lnTo>
                  <a:lnTo>
                    <a:pt x="421326" y="611796"/>
                  </a:lnTo>
                  <a:lnTo>
                    <a:pt x="465518" y="626857"/>
                  </a:lnTo>
                  <a:lnTo>
                    <a:pt x="511065" y="638792"/>
                  </a:lnTo>
                  <a:lnTo>
                    <a:pt x="557841" y="647473"/>
                  </a:lnTo>
                  <a:lnTo>
                    <a:pt x="605718" y="652775"/>
                  </a:lnTo>
                  <a:lnTo>
                    <a:pt x="654570" y="654570"/>
                  </a:lnTo>
                  <a:lnTo>
                    <a:pt x="654570" y="0"/>
                  </a:lnTo>
                  <a:close/>
                </a:path>
              </a:pathLst>
            </a:custGeom>
            <a:solidFill>
              <a:srgbClr val="ECEBEB"/>
            </a:solidFill>
          </p:spPr>
          <p:txBody>
            <a:bodyPr wrap="square" lIns="0" tIns="0" rIns="0" bIns="0" rtlCol="0"/>
            <a:lstStyle/>
            <a:p>
              <a:endParaRPr sz="1797"/>
            </a:p>
          </p:txBody>
        </p:sp>
      </p:grpSp>
      <p:sp>
        <p:nvSpPr>
          <p:cNvPr id="12" name="object 9">
            <a:extLst>
              <a:ext uri="{FF2B5EF4-FFF2-40B4-BE49-F238E27FC236}">
                <a16:creationId xmlns:a16="http://schemas.microsoft.com/office/drawing/2014/main" id="{770D15C2-5D7B-ED43-C065-94F2462C71C1}"/>
              </a:ext>
            </a:extLst>
          </p:cNvPr>
          <p:cNvSpPr/>
          <p:nvPr userDrawn="1"/>
        </p:nvSpPr>
        <p:spPr>
          <a:xfrm>
            <a:off x="11023879" y="130607"/>
            <a:ext cx="367030" cy="381635"/>
          </a:xfrm>
          <a:custGeom>
            <a:avLst/>
            <a:gdLst/>
            <a:ahLst/>
            <a:cxnLst/>
            <a:rect l="l" t="t" r="r" b="b"/>
            <a:pathLst>
              <a:path w="367029" h="381634">
                <a:moveTo>
                  <a:pt x="244995" y="381127"/>
                </a:moveTo>
                <a:lnTo>
                  <a:pt x="225513" y="347370"/>
                </a:lnTo>
                <a:lnTo>
                  <a:pt x="219290" y="347687"/>
                </a:lnTo>
                <a:lnTo>
                  <a:pt x="199021" y="347687"/>
                </a:lnTo>
                <a:lnTo>
                  <a:pt x="218325" y="381127"/>
                </a:lnTo>
                <a:lnTo>
                  <a:pt x="244995" y="381127"/>
                </a:lnTo>
                <a:close/>
              </a:path>
              <a:path w="367029" h="381634">
                <a:moveTo>
                  <a:pt x="366471" y="59524"/>
                </a:moveTo>
                <a:lnTo>
                  <a:pt x="330428" y="41313"/>
                </a:lnTo>
                <a:lnTo>
                  <a:pt x="322440" y="29032"/>
                </a:lnTo>
                <a:lnTo>
                  <a:pt x="306959" y="11480"/>
                </a:lnTo>
                <a:lnTo>
                  <a:pt x="303949" y="10020"/>
                </a:lnTo>
                <a:lnTo>
                  <a:pt x="303949" y="33655"/>
                </a:lnTo>
                <a:lnTo>
                  <a:pt x="303936" y="44411"/>
                </a:lnTo>
                <a:lnTo>
                  <a:pt x="299580" y="48768"/>
                </a:lnTo>
                <a:lnTo>
                  <a:pt x="288836" y="48768"/>
                </a:lnTo>
                <a:lnTo>
                  <a:pt x="284467" y="44411"/>
                </a:lnTo>
                <a:lnTo>
                  <a:pt x="284467" y="33655"/>
                </a:lnTo>
                <a:lnTo>
                  <a:pt x="288836" y="29298"/>
                </a:lnTo>
                <a:lnTo>
                  <a:pt x="299580" y="29298"/>
                </a:lnTo>
                <a:lnTo>
                  <a:pt x="303949" y="33655"/>
                </a:lnTo>
                <a:lnTo>
                  <a:pt x="303949" y="10020"/>
                </a:lnTo>
                <a:lnTo>
                  <a:pt x="286651" y="1574"/>
                </a:lnTo>
                <a:lnTo>
                  <a:pt x="264109" y="0"/>
                </a:lnTo>
                <a:lnTo>
                  <a:pt x="241935" y="7467"/>
                </a:lnTo>
                <a:lnTo>
                  <a:pt x="224383" y="22948"/>
                </a:lnTo>
                <a:lnTo>
                  <a:pt x="214477" y="43243"/>
                </a:lnTo>
                <a:lnTo>
                  <a:pt x="212902" y="65786"/>
                </a:lnTo>
                <a:lnTo>
                  <a:pt x="220370" y="87972"/>
                </a:lnTo>
                <a:lnTo>
                  <a:pt x="244957" y="130594"/>
                </a:lnTo>
                <a:lnTo>
                  <a:pt x="246888" y="134048"/>
                </a:lnTo>
                <a:lnTo>
                  <a:pt x="247992" y="138023"/>
                </a:lnTo>
                <a:lnTo>
                  <a:pt x="247992" y="142252"/>
                </a:lnTo>
                <a:lnTo>
                  <a:pt x="246100" y="151574"/>
                </a:lnTo>
                <a:lnTo>
                  <a:pt x="240969" y="159194"/>
                </a:lnTo>
                <a:lnTo>
                  <a:pt x="233349" y="164325"/>
                </a:lnTo>
                <a:lnTo>
                  <a:pt x="224040" y="166204"/>
                </a:lnTo>
                <a:lnTo>
                  <a:pt x="67183" y="166204"/>
                </a:lnTo>
                <a:lnTo>
                  <a:pt x="75006" y="205016"/>
                </a:lnTo>
                <a:lnTo>
                  <a:pt x="96380" y="236702"/>
                </a:lnTo>
                <a:lnTo>
                  <a:pt x="128066" y="258076"/>
                </a:lnTo>
                <a:lnTo>
                  <a:pt x="166890" y="265912"/>
                </a:lnTo>
                <a:lnTo>
                  <a:pt x="216763" y="265912"/>
                </a:lnTo>
                <a:lnTo>
                  <a:pt x="216763" y="279069"/>
                </a:lnTo>
                <a:lnTo>
                  <a:pt x="166890" y="279069"/>
                </a:lnTo>
                <a:lnTo>
                  <a:pt x="129197" y="272630"/>
                </a:lnTo>
                <a:lnTo>
                  <a:pt x="96926" y="254774"/>
                </a:lnTo>
                <a:lnTo>
                  <a:pt x="72250" y="227723"/>
                </a:lnTo>
                <a:lnTo>
                  <a:pt x="57404" y="193687"/>
                </a:lnTo>
                <a:lnTo>
                  <a:pt x="0" y="193687"/>
                </a:lnTo>
                <a:lnTo>
                  <a:pt x="14325" y="239268"/>
                </a:lnTo>
                <a:lnTo>
                  <a:pt x="40208" y="278244"/>
                </a:lnTo>
                <a:lnTo>
                  <a:pt x="75603" y="308610"/>
                </a:lnTo>
                <a:lnTo>
                  <a:pt x="118503" y="328307"/>
                </a:lnTo>
                <a:lnTo>
                  <a:pt x="135940" y="330847"/>
                </a:lnTo>
                <a:lnTo>
                  <a:pt x="164973" y="381114"/>
                </a:lnTo>
                <a:lnTo>
                  <a:pt x="191655" y="381114"/>
                </a:lnTo>
                <a:lnTo>
                  <a:pt x="165061" y="335076"/>
                </a:lnTo>
                <a:lnTo>
                  <a:pt x="166878" y="335330"/>
                </a:lnTo>
                <a:lnTo>
                  <a:pt x="216141" y="335330"/>
                </a:lnTo>
                <a:lnTo>
                  <a:pt x="265010" y="325462"/>
                </a:lnTo>
                <a:lnTo>
                  <a:pt x="304927" y="298551"/>
                </a:lnTo>
                <a:lnTo>
                  <a:pt x="318058" y="279069"/>
                </a:lnTo>
                <a:lnTo>
                  <a:pt x="331838" y="258635"/>
                </a:lnTo>
                <a:lnTo>
                  <a:pt x="341706" y="209765"/>
                </a:lnTo>
                <a:lnTo>
                  <a:pt x="340614" y="193167"/>
                </a:lnTo>
                <a:lnTo>
                  <a:pt x="337439" y="177241"/>
                </a:lnTo>
                <a:lnTo>
                  <a:pt x="332333" y="162102"/>
                </a:lnTo>
                <a:lnTo>
                  <a:pt x="325412" y="147891"/>
                </a:lnTo>
                <a:lnTo>
                  <a:pt x="284467" y="76949"/>
                </a:lnTo>
                <a:lnTo>
                  <a:pt x="366471" y="76949"/>
                </a:lnTo>
                <a:lnTo>
                  <a:pt x="366471" y="59524"/>
                </a:lnTo>
                <a:close/>
              </a:path>
            </a:pathLst>
          </a:custGeom>
          <a:solidFill>
            <a:srgbClr val="FFFFFF"/>
          </a:solidFill>
        </p:spPr>
        <p:txBody>
          <a:bodyPr wrap="square" lIns="0" tIns="0" rIns="0" bIns="0" rtlCol="0"/>
          <a:lstStyle/>
          <a:p>
            <a:endParaRPr sz="1797"/>
          </a:p>
        </p:txBody>
      </p:sp>
      <p:sp>
        <p:nvSpPr>
          <p:cNvPr id="16" name="Forma libre: forma 15">
            <a:extLst>
              <a:ext uri="{FF2B5EF4-FFF2-40B4-BE49-F238E27FC236}">
                <a16:creationId xmlns:a16="http://schemas.microsoft.com/office/drawing/2014/main" id="{A0DB4210-24CF-4232-84AE-AC0BFE3012A2}"/>
              </a:ext>
            </a:extLst>
          </p:cNvPr>
          <p:cNvSpPr/>
          <p:nvPr userDrawn="1"/>
        </p:nvSpPr>
        <p:spPr>
          <a:xfrm>
            <a:off x="2"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sp>
        <p:nvSpPr>
          <p:cNvPr id="17" name="Marcador de texto 12">
            <a:extLst>
              <a:ext uri="{FF2B5EF4-FFF2-40B4-BE49-F238E27FC236}">
                <a16:creationId xmlns:a16="http://schemas.microsoft.com/office/drawing/2014/main" id="{10E63C21-D3FF-EAD0-D7A6-85C8B2BA68B8}"/>
              </a:ext>
            </a:extLst>
          </p:cNvPr>
          <p:cNvSpPr>
            <a:spLocks noGrp="1"/>
          </p:cNvSpPr>
          <p:nvPr>
            <p:ph type="body" sz="quarter" idx="10" hasCustomPrompt="1"/>
          </p:nvPr>
        </p:nvSpPr>
        <p:spPr>
          <a:xfrm>
            <a:off x="762001" y="311151"/>
            <a:ext cx="6086140" cy="476730"/>
          </a:xfrm>
          <a:prstGeom prst="rect">
            <a:avLst/>
          </a:prstGeom>
        </p:spPr>
        <p:txBody>
          <a:bodyPr/>
          <a:lstStyle>
            <a:lvl1pPr>
              <a:defRPr sz="2396">
                <a:solidFill>
                  <a:srgbClr val="003399"/>
                </a:solidFill>
                <a:latin typeface="Arial" panose="020B0604020202020204" pitchFamily="34" charset="0"/>
                <a:cs typeface="Arial" panose="020B0604020202020204" pitchFamily="34" charset="0"/>
              </a:defRPr>
            </a:lvl1pPr>
          </a:lstStyle>
          <a:p>
            <a:pPr lvl="0"/>
            <a:r>
              <a:rPr lang="es-ES" dirty="0" err="1"/>
              <a:t>Title</a:t>
            </a:r>
            <a:endParaRPr lang="es-ES" dirty="0"/>
          </a:p>
        </p:txBody>
      </p:sp>
      <p:pic>
        <p:nvPicPr>
          <p:cNvPr id="20" name="Imagen 19" descr="Un dibujo de un perro&#10;&#10;Descripción generada automáticamente con confianza media">
            <a:extLst>
              <a:ext uri="{FF2B5EF4-FFF2-40B4-BE49-F238E27FC236}">
                <a16:creationId xmlns:a16="http://schemas.microsoft.com/office/drawing/2014/main" id="{8D91507A-E5FD-4F81-8084-ED0CF44931D0}"/>
              </a:ext>
            </a:extLst>
          </p:cNvPr>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11647806" y="859217"/>
            <a:ext cx="426085" cy="294577"/>
          </a:xfrm>
          <a:prstGeom prst="rect">
            <a:avLst/>
          </a:prstGeom>
        </p:spPr>
      </p:pic>
    </p:spTree>
    <p:extLst>
      <p:ext uri="{BB962C8B-B14F-4D97-AF65-F5344CB8AC3E}">
        <p14:creationId xmlns:p14="http://schemas.microsoft.com/office/powerpoint/2010/main" val="292032733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2_Blank">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id="{8977CFEE-62C6-7C94-91D6-7965D0B30C1C}"/>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flipH="1">
            <a:off x="7086600" y="1153793"/>
            <a:ext cx="5105400" cy="5716906"/>
          </a:xfrm>
          <a:prstGeom prst="rect">
            <a:avLst/>
          </a:prstGeom>
        </p:spPr>
      </p:pic>
      <p:sp>
        <p:nvSpPr>
          <p:cNvPr id="7" name="Rectángulo 6">
            <a:extLst>
              <a:ext uri="{FF2B5EF4-FFF2-40B4-BE49-F238E27FC236}">
                <a16:creationId xmlns:a16="http://schemas.microsoft.com/office/drawing/2014/main" id="{BD1AE618-DCB5-68FE-4E6A-7B73D705451C}"/>
              </a:ext>
            </a:extLst>
          </p:cNvPr>
          <p:cNvSpPr/>
          <p:nvPr userDrawn="1"/>
        </p:nvSpPr>
        <p:spPr>
          <a:xfrm>
            <a:off x="0" y="-1"/>
            <a:ext cx="12192000" cy="1153794"/>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5" name="Forma libre: forma 4">
            <a:extLst>
              <a:ext uri="{FF2B5EF4-FFF2-40B4-BE49-F238E27FC236}">
                <a16:creationId xmlns:a16="http://schemas.microsoft.com/office/drawing/2014/main" id="{754B6E11-103C-A390-EC56-999AE803F3D4}"/>
              </a:ext>
            </a:extLst>
          </p:cNvPr>
          <p:cNvSpPr/>
          <p:nvPr userDrawn="1"/>
        </p:nvSpPr>
        <p:spPr>
          <a:xfrm>
            <a:off x="2"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sp>
        <p:nvSpPr>
          <p:cNvPr id="6" name="Marcador de texto 12">
            <a:extLst>
              <a:ext uri="{FF2B5EF4-FFF2-40B4-BE49-F238E27FC236}">
                <a16:creationId xmlns:a16="http://schemas.microsoft.com/office/drawing/2014/main" id="{5681DD34-F154-08FA-5676-118B4E310272}"/>
              </a:ext>
            </a:extLst>
          </p:cNvPr>
          <p:cNvSpPr>
            <a:spLocks noGrp="1"/>
          </p:cNvSpPr>
          <p:nvPr>
            <p:ph type="body" sz="quarter" idx="10" hasCustomPrompt="1"/>
          </p:nvPr>
        </p:nvSpPr>
        <p:spPr>
          <a:xfrm>
            <a:off x="762000" y="311151"/>
            <a:ext cx="9677400" cy="476730"/>
          </a:xfrm>
          <a:prstGeom prst="rect">
            <a:avLst/>
          </a:prstGeom>
        </p:spPr>
        <p:txBody>
          <a:bodyPr/>
          <a:lstStyle>
            <a:lvl1pPr>
              <a:defRPr sz="2396">
                <a:solidFill>
                  <a:srgbClr val="003399"/>
                </a:solidFill>
                <a:latin typeface="Arial" panose="020B0604020202020204" pitchFamily="34" charset="0"/>
                <a:cs typeface="Arial" panose="020B0604020202020204" pitchFamily="34" charset="0"/>
              </a:defRPr>
            </a:lvl1pPr>
          </a:lstStyle>
          <a:p>
            <a:pPr lvl="0"/>
            <a:r>
              <a:rPr lang="es-ES" dirty="0" err="1"/>
              <a:t>Title</a:t>
            </a:r>
            <a:endParaRPr lang="es-ES" dirty="0"/>
          </a:p>
        </p:txBody>
      </p:sp>
      <p:pic>
        <p:nvPicPr>
          <p:cNvPr id="8" name="Imagen 7" descr="Patrón de fondo&#10;&#10;Descripción generada automáticamente">
            <a:extLst>
              <a:ext uri="{FF2B5EF4-FFF2-40B4-BE49-F238E27FC236}">
                <a16:creationId xmlns:a16="http://schemas.microsoft.com/office/drawing/2014/main" id="{91FA6EA0-FC90-7D39-00F9-8BE0B6BA5BF2}"/>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11025168" y="0"/>
            <a:ext cx="1166832" cy="2216150"/>
          </a:xfrm>
          <a:prstGeom prst="rect">
            <a:avLst/>
          </a:prstGeom>
        </p:spPr>
      </p:pic>
    </p:spTree>
    <p:extLst>
      <p:ext uri="{BB962C8B-B14F-4D97-AF65-F5344CB8AC3E}">
        <p14:creationId xmlns:p14="http://schemas.microsoft.com/office/powerpoint/2010/main" val="361898772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3_Blank">
    <p:spTree>
      <p:nvGrpSpPr>
        <p:cNvPr id="1" name=""/>
        <p:cNvGrpSpPr/>
        <p:nvPr/>
      </p:nvGrpSpPr>
      <p:grpSpPr>
        <a:xfrm>
          <a:off x="0" y="0"/>
          <a:ext cx="0" cy="0"/>
          <a:chOff x="0" y="0"/>
          <a:chExt cx="0" cy="0"/>
        </a:xfrm>
      </p:grpSpPr>
      <p:sp>
        <p:nvSpPr>
          <p:cNvPr id="7" name="Rectángulo 6">
            <a:extLst>
              <a:ext uri="{FF2B5EF4-FFF2-40B4-BE49-F238E27FC236}">
                <a16:creationId xmlns:a16="http://schemas.microsoft.com/office/drawing/2014/main" id="{BD1AE618-DCB5-68FE-4E6A-7B73D705451C}"/>
              </a:ext>
            </a:extLst>
          </p:cNvPr>
          <p:cNvSpPr/>
          <p:nvPr userDrawn="1"/>
        </p:nvSpPr>
        <p:spPr>
          <a:xfrm>
            <a:off x="0" y="-1"/>
            <a:ext cx="12192000" cy="1153794"/>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5" name="Forma libre: forma 4">
            <a:extLst>
              <a:ext uri="{FF2B5EF4-FFF2-40B4-BE49-F238E27FC236}">
                <a16:creationId xmlns:a16="http://schemas.microsoft.com/office/drawing/2014/main" id="{754B6E11-103C-A390-EC56-999AE803F3D4}"/>
              </a:ext>
            </a:extLst>
          </p:cNvPr>
          <p:cNvSpPr/>
          <p:nvPr userDrawn="1"/>
        </p:nvSpPr>
        <p:spPr>
          <a:xfrm>
            <a:off x="2"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sp>
        <p:nvSpPr>
          <p:cNvPr id="6" name="Marcador de texto 12">
            <a:extLst>
              <a:ext uri="{FF2B5EF4-FFF2-40B4-BE49-F238E27FC236}">
                <a16:creationId xmlns:a16="http://schemas.microsoft.com/office/drawing/2014/main" id="{5681DD34-F154-08FA-5676-118B4E310272}"/>
              </a:ext>
            </a:extLst>
          </p:cNvPr>
          <p:cNvSpPr>
            <a:spLocks noGrp="1"/>
          </p:cNvSpPr>
          <p:nvPr>
            <p:ph type="body" sz="quarter" idx="10" hasCustomPrompt="1"/>
          </p:nvPr>
        </p:nvSpPr>
        <p:spPr>
          <a:xfrm>
            <a:off x="762000" y="311151"/>
            <a:ext cx="9677400" cy="476730"/>
          </a:xfrm>
          <a:prstGeom prst="rect">
            <a:avLst/>
          </a:prstGeom>
        </p:spPr>
        <p:txBody>
          <a:bodyPr/>
          <a:lstStyle>
            <a:lvl1pPr>
              <a:defRPr sz="2396">
                <a:solidFill>
                  <a:schemeClr val="bg1"/>
                </a:solidFill>
                <a:latin typeface="Arial" panose="020B0604020202020204" pitchFamily="34" charset="0"/>
                <a:cs typeface="Arial" panose="020B0604020202020204" pitchFamily="34" charset="0"/>
              </a:defRPr>
            </a:lvl1pPr>
          </a:lstStyle>
          <a:p>
            <a:pPr lvl="0"/>
            <a:r>
              <a:rPr lang="es-ES" dirty="0" err="1"/>
              <a:t>Title</a:t>
            </a:r>
            <a:endParaRPr lang="es-ES" dirty="0"/>
          </a:p>
        </p:txBody>
      </p:sp>
      <p:pic>
        <p:nvPicPr>
          <p:cNvPr id="8" name="Imagen 7" descr="Patrón de fondo&#10;&#10;Descripción generada automáticamente">
            <a:extLst>
              <a:ext uri="{FF2B5EF4-FFF2-40B4-BE49-F238E27FC236}">
                <a16:creationId xmlns:a16="http://schemas.microsoft.com/office/drawing/2014/main" id="{91FA6EA0-FC90-7D39-00F9-8BE0B6BA5BF2}"/>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11025168" y="9663"/>
            <a:ext cx="1166832" cy="2216150"/>
          </a:xfrm>
          <a:prstGeom prst="rect">
            <a:avLst/>
          </a:prstGeom>
        </p:spPr>
      </p:pic>
      <p:sp>
        <p:nvSpPr>
          <p:cNvPr id="9" name="Marcador de posición de imagen 3">
            <a:extLst>
              <a:ext uri="{FF2B5EF4-FFF2-40B4-BE49-F238E27FC236}">
                <a16:creationId xmlns:a16="http://schemas.microsoft.com/office/drawing/2014/main" id="{FD5042EF-2420-4752-126A-B99C1EF849E6}"/>
              </a:ext>
            </a:extLst>
          </p:cNvPr>
          <p:cNvSpPr>
            <a:spLocks noGrp="1"/>
          </p:cNvSpPr>
          <p:nvPr>
            <p:ph type="pic" sz="quarter" idx="11"/>
          </p:nvPr>
        </p:nvSpPr>
        <p:spPr>
          <a:xfrm>
            <a:off x="7086600" y="1154113"/>
            <a:ext cx="5105400" cy="5716587"/>
          </a:xfrm>
          <a:prstGeom prst="rect">
            <a:avLst/>
          </a:prstGeom>
        </p:spPr>
        <p:txBody>
          <a:bodyPr anchor="t"/>
          <a:lstStyle>
            <a:lvl1pPr algn="ctr">
              <a:defRPr>
                <a:latin typeface="Arial" panose="020B0604020202020204" pitchFamily="34" charset="0"/>
                <a:cs typeface="Arial" panose="020B0604020202020204" pitchFamily="34" charset="0"/>
              </a:defRPr>
            </a:lvl1pPr>
          </a:lstStyle>
          <a:p>
            <a:endParaRPr lang="es-ES_tradnl" dirty="0"/>
          </a:p>
          <a:p>
            <a:endParaRPr lang="es-ES_tradnl" dirty="0"/>
          </a:p>
          <a:p>
            <a:endParaRPr lang="es-ES_tradnl" dirty="0"/>
          </a:p>
          <a:p>
            <a:endParaRPr lang="es-ES_tradnl" dirty="0"/>
          </a:p>
          <a:p>
            <a:endParaRPr lang="es-ES_tradnl" dirty="0"/>
          </a:p>
          <a:p>
            <a:endParaRPr lang="es-ES_tradnl" dirty="0"/>
          </a:p>
          <a:p>
            <a:endParaRPr lang="es-ES_tradnl" dirty="0"/>
          </a:p>
          <a:p>
            <a:r>
              <a:rPr lang="es-ES_tradnl" dirty="0" err="1"/>
              <a:t>Insert</a:t>
            </a:r>
            <a:r>
              <a:rPr lang="es-ES_tradnl" dirty="0"/>
              <a:t> </a:t>
            </a:r>
            <a:r>
              <a:rPr lang="es-ES_tradnl" dirty="0" err="1"/>
              <a:t>image</a:t>
            </a:r>
            <a:r>
              <a:rPr lang="es-ES_tradnl" dirty="0"/>
              <a:t> </a:t>
            </a:r>
            <a:r>
              <a:rPr lang="es-ES_tradnl" dirty="0" err="1"/>
              <a:t>here</a:t>
            </a:r>
            <a:endParaRPr lang="es-ES" dirty="0"/>
          </a:p>
        </p:txBody>
      </p:sp>
    </p:spTree>
    <p:extLst>
      <p:ext uri="{BB962C8B-B14F-4D97-AF65-F5344CB8AC3E}">
        <p14:creationId xmlns:p14="http://schemas.microsoft.com/office/powerpoint/2010/main" val="127180580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pic>
        <p:nvPicPr>
          <p:cNvPr id="7" name="Imagen 6" descr="Patrón de fondo&#10;&#10;Descripción generada automáticamente">
            <a:extLst>
              <a:ext uri="{FF2B5EF4-FFF2-40B4-BE49-F238E27FC236}">
                <a16:creationId xmlns:a16="http://schemas.microsoft.com/office/drawing/2014/main" id="{E1760EA0-4E0F-00B1-FF7E-FF021DC29DA6}"/>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8686799" y="1760584"/>
            <a:ext cx="1799280" cy="3468560"/>
          </a:xfrm>
          <a:prstGeom prst="rect">
            <a:avLst/>
          </a:prstGeom>
        </p:spPr>
      </p:pic>
      <p:pic>
        <p:nvPicPr>
          <p:cNvPr id="8" name="Imagen 7" descr="Patrón de fondo&#10;&#10;Descripción generada automáticamente">
            <a:extLst>
              <a:ext uri="{FF2B5EF4-FFF2-40B4-BE49-F238E27FC236}">
                <a16:creationId xmlns:a16="http://schemas.microsoft.com/office/drawing/2014/main" id="{B960A64A-5711-CAB5-6A0B-003BFE820DF8}"/>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14028"/>
            <a:ext cx="1740296" cy="3468560"/>
          </a:xfrm>
          <a:prstGeom prst="rect">
            <a:avLst/>
          </a:prstGeom>
        </p:spPr>
      </p:pic>
      <p:pic>
        <p:nvPicPr>
          <p:cNvPr id="11" name="Imagen 10" descr="Logotipo&#10;&#10;Descripción generada automáticamente">
            <a:extLst>
              <a:ext uri="{FF2B5EF4-FFF2-40B4-BE49-F238E27FC236}">
                <a16:creationId xmlns:a16="http://schemas.microsoft.com/office/drawing/2014/main" id="{25014AE0-3808-E0EE-BAC2-9AD3ED814F8A}"/>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4983043" y="311150"/>
            <a:ext cx="2223512" cy="987162"/>
          </a:xfrm>
          <a:prstGeom prst="rect">
            <a:avLst/>
          </a:prstGeom>
        </p:spPr>
      </p:pic>
      <p:sp>
        <p:nvSpPr>
          <p:cNvPr id="12" name="Rectángulo 11">
            <a:extLst>
              <a:ext uri="{FF2B5EF4-FFF2-40B4-BE49-F238E27FC236}">
                <a16:creationId xmlns:a16="http://schemas.microsoft.com/office/drawing/2014/main" id="{A271F1F8-6432-B7E1-CDCF-A0489E081713}"/>
              </a:ext>
            </a:extLst>
          </p:cNvPr>
          <p:cNvSpPr/>
          <p:nvPr userDrawn="1"/>
        </p:nvSpPr>
        <p:spPr>
          <a:xfrm>
            <a:off x="1752600" y="1"/>
            <a:ext cx="1746000" cy="1746000"/>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13" name="Rectángulo 12">
            <a:extLst>
              <a:ext uri="{FF2B5EF4-FFF2-40B4-BE49-F238E27FC236}">
                <a16:creationId xmlns:a16="http://schemas.microsoft.com/office/drawing/2014/main" id="{A7D257F7-5DF6-2841-5171-A95D9162A6B8}"/>
              </a:ext>
            </a:extLst>
          </p:cNvPr>
          <p:cNvSpPr/>
          <p:nvPr userDrawn="1"/>
        </p:nvSpPr>
        <p:spPr>
          <a:xfrm>
            <a:off x="8690998" y="1"/>
            <a:ext cx="1746000" cy="1746000"/>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14" name="Rectángulo 13">
            <a:extLst>
              <a:ext uri="{FF2B5EF4-FFF2-40B4-BE49-F238E27FC236}">
                <a16:creationId xmlns:a16="http://schemas.microsoft.com/office/drawing/2014/main" id="{2FDC974B-0ECD-9074-2ED2-884237AAC061}"/>
              </a:ext>
            </a:extLst>
          </p:cNvPr>
          <p:cNvSpPr/>
          <p:nvPr userDrawn="1"/>
        </p:nvSpPr>
        <p:spPr>
          <a:xfrm>
            <a:off x="1752600" y="1727682"/>
            <a:ext cx="1746000" cy="1746000"/>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16" name="Rectángulo 15">
            <a:extLst>
              <a:ext uri="{FF2B5EF4-FFF2-40B4-BE49-F238E27FC236}">
                <a16:creationId xmlns:a16="http://schemas.microsoft.com/office/drawing/2014/main" id="{B72FB196-A172-97A8-BF3E-DD1799CC1A73}"/>
              </a:ext>
            </a:extLst>
          </p:cNvPr>
          <p:cNvSpPr/>
          <p:nvPr userDrawn="1"/>
        </p:nvSpPr>
        <p:spPr>
          <a:xfrm>
            <a:off x="6967326" y="1727682"/>
            <a:ext cx="1746000" cy="1746000"/>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17" name="Rectángulo 16">
            <a:extLst>
              <a:ext uri="{FF2B5EF4-FFF2-40B4-BE49-F238E27FC236}">
                <a16:creationId xmlns:a16="http://schemas.microsoft.com/office/drawing/2014/main" id="{321AF208-FA8B-C8C0-11C7-041F7FA064C4}"/>
              </a:ext>
            </a:extLst>
          </p:cNvPr>
          <p:cNvSpPr/>
          <p:nvPr userDrawn="1"/>
        </p:nvSpPr>
        <p:spPr>
          <a:xfrm>
            <a:off x="10427097" y="1727682"/>
            <a:ext cx="1764905" cy="1746000"/>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19" name="Rectángulo 18">
            <a:extLst>
              <a:ext uri="{FF2B5EF4-FFF2-40B4-BE49-F238E27FC236}">
                <a16:creationId xmlns:a16="http://schemas.microsoft.com/office/drawing/2014/main" id="{22951EF6-ED93-6561-E5E2-5BCEB5022943}"/>
              </a:ext>
            </a:extLst>
          </p:cNvPr>
          <p:cNvSpPr/>
          <p:nvPr userDrawn="1"/>
        </p:nvSpPr>
        <p:spPr>
          <a:xfrm>
            <a:off x="3478675" y="3474068"/>
            <a:ext cx="1746000" cy="1746000"/>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20" name="Rectángulo 19">
            <a:extLst>
              <a:ext uri="{FF2B5EF4-FFF2-40B4-BE49-F238E27FC236}">
                <a16:creationId xmlns:a16="http://schemas.microsoft.com/office/drawing/2014/main" id="{2677BCA0-65A9-6A03-E78C-14D6F7355EFC}"/>
              </a:ext>
            </a:extLst>
          </p:cNvPr>
          <p:cNvSpPr/>
          <p:nvPr userDrawn="1"/>
        </p:nvSpPr>
        <p:spPr>
          <a:xfrm>
            <a:off x="3478675" y="1734991"/>
            <a:ext cx="3469745" cy="1732289"/>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dirty="0"/>
          </a:p>
        </p:txBody>
      </p:sp>
      <p:sp>
        <p:nvSpPr>
          <p:cNvPr id="21" name="Forma libre: forma 20">
            <a:extLst>
              <a:ext uri="{FF2B5EF4-FFF2-40B4-BE49-F238E27FC236}">
                <a16:creationId xmlns:a16="http://schemas.microsoft.com/office/drawing/2014/main" id="{C6C38FAA-0DD0-C440-DD82-19A638597032}"/>
              </a:ext>
            </a:extLst>
          </p:cNvPr>
          <p:cNvSpPr/>
          <p:nvPr userDrawn="1"/>
        </p:nvSpPr>
        <p:spPr>
          <a:xfrm>
            <a:off x="2" y="1734990"/>
            <a:ext cx="1767179" cy="1738692"/>
          </a:xfrm>
          <a:custGeom>
            <a:avLst/>
            <a:gdLst>
              <a:gd name="connsiteX0" fmla="*/ 1723960 w 1767179"/>
              <a:gd name="connsiteY0" fmla="*/ 0 h 1738692"/>
              <a:gd name="connsiteX1" fmla="*/ 1767179 w 1767179"/>
              <a:gd name="connsiteY1" fmla="*/ 2182 h 1738692"/>
              <a:gd name="connsiteX2" fmla="*/ 1767179 w 1767179"/>
              <a:gd name="connsiteY2" fmla="*/ 1738692 h 1738692"/>
              <a:gd name="connsiteX3" fmla="*/ 744 w 1767179"/>
              <a:gd name="connsiteY3" fmla="*/ 1738692 h 1738692"/>
              <a:gd name="connsiteX4" fmla="*/ 0 w 1767179"/>
              <a:gd name="connsiteY4" fmla="*/ 1723960 h 1738692"/>
              <a:gd name="connsiteX5" fmla="*/ 1723960 w 1767179"/>
              <a:gd name="connsiteY5" fmla="*/ 0 h 17386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67179" h="1738692">
                <a:moveTo>
                  <a:pt x="1723960" y="0"/>
                </a:moveTo>
                <a:lnTo>
                  <a:pt x="1767179" y="2182"/>
                </a:lnTo>
                <a:lnTo>
                  <a:pt x="1767179" y="1738692"/>
                </a:lnTo>
                <a:lnTo>
                  <a:pt x="744" y="1738692"/>
                </a:lnTo>
                <a:lnTo>
                  <a:pt x="0" y="1723960"/>
                </a:lnTo>
                <a:cubicBezTo>
                  <a:pt x="0" y="771843"/>
                  <a:pt x="771843" y="0"/>
                  <a:pt x="1723960" y="0"/>
                </a:cubicBezTo>
                <a:close/>
              </a:path>
            </a:pathLst>
          </a:cu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sp>
        <p:nvSpPr>
          <p:cNvPr id="22" name="Forma libre: forma 21">
            <a:extLst>
              <a:ext uri="{FF2B5EF4-FFF2-40B4-BE49-F238E27FC236}">
                <a16:creationId xmlns:a16="http://schemas.microsoft.com/office/drawing/2014/main" id="{4D80849A-FA86-C6A2-5CA6-533FDD29F1CB}"/>
              </a:ext>
            </a:extLst>
          </p:cNvPr>
          <p:cNvSpPr/>
          <p:nvPr userDrawn="1"/>
        </p:nvSpPr>
        <p:spPr>
          <a:xfrm rot="5400000">
            <a:off x="10447007" y="-10002"/>
            <a:ext cx="1734988" cy="1755003"/>
          </a:xfrm>
          <a:custGeom>
            <a:avLst/>
            <a:gdLst>
              <a:gd name="connsiteX0" fmla="*/ 1723960 w 1767179"/>
              <a:gd name="connsiteY0" fmla="*/ 0 h 1738692"/>
              <a:gd name="connsiteX1" fmla="*/ 1767179 w 1767179"/>
              <a:gd name="connsiteY1" fmla="*/ 2182 h 1738692"/>
              <a:gd name="connsiteX2" fmla="*/ 1767179 w 1767179"/>
              <a:gd name="connsiteY2" fmla="*/ 1738692 h 1738692"/>
              <a:gd name="connsiteX3" fmla="*/ 744 w 1767179"/>
              <a:gd name="connsiteY3" fmla="*/ 1738692 h 1738692"/>
              <a:gd name="connsiteX4" fmla="*/ 0 w 1767179"/>
              <a:gd name="connsiteY4" fmla="*/ 1723960 h 1738692"/>
              <a:gd name="connsiteX5" fmla="*/ 1723960 w 1767179"/>
              <a:gd name="connsiteY5" fmla="*/ 0 h 17386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67179" h="1738692">
                <a:moveTo>
                  <a:pt x="1723960" y="0"/>
                </a:moveTo>
                <a:lnTo>
                  <a:pt x="1767179" y="2182"/>
                </a:lnTo>
                <a:lnTo>
                  <a:pt x="1767179" y="1738692"/>
                </a:lnTo>
                <a:lnTo>
                  <a:pt x="744" y="1738692"/>
                </a:lnTo>
                <a:lnTo>
                  <a:pt x="0" y="1723960"/>
                </a:lnTo>
                <a:cubicBezTo>
                  <a:pt x="0" y="771843"/>
                  <a:pt x="771843" y="0"/>
                  <a:pt x="1723960" y="0"/>
                </a:cubicBezTo>
                <a:close/>
              </a:path>
            </a:pathLst>
          </a:cu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sp>
        <p:nvSpPr>
          <p:cNvPr id="23" name="Forma libre: forma 22">
            <a:extLst>
              <a:ext uri="{FF2B5EF4-FFF2-40B4-BE49-F238E27FC236}">
                <a16:creationId xmlns:a16="http://schemas.microsoft.com/office/drawing/2014/main" id="{B5432095-F17D-F134-37BE-E1AD4038977A}"/>
              </a:ext>
            </a:extLst>
          </p:cNvPr>
          <p:cNvSpPr/>
          <p:nvPr userDrawn="1"/>
        </p:nvSpPr>
        <p:spPr>
          <a:xfrm>
            <a:off x="10439737" y="3474068"/>
            <a:ext cx="899418" cy="1725460"/>
          </a:xfrm>
          <a:custGeom>
            <a:avLst/>
            <a:gdLst>
              <a:gd name="connsiteX0" fmla="*/ 855279 w 899418"/>
              <a:gd name="connsiteY0" fmla="*/ 0 h 1725460"/>
              <a:gd name="connsiteX1" fmla="*/ 870567 w 899418"/>
              <a:gd name="connsiteY1" fmla="*/ 0 h 1725460"/>
              <a:gd name="connsiteX2" fmla="*/ 899418 w 899418"/>
              <a:gd name="connsiteY2" fmla="*/ 1457 h 1725460"/>
              <a:gd name="connsiteX3" fmla="*/ 899418 w 899418"/>
              <a:gd name="connsiteY3" fmla="*/ 1723617 h 1725460"/>
              <a:gd name="connsiteX4" fmla="*/ 862923 w 899418"/>
              <a:gd name="connsiteY4" fmla="*/ 1725460 h 1725460"/>
              <a:gd name="connsiteX5" fmla="*/ 0 w 899418"/>
              <a:gd name="connsiteY5" fmla="*/ 862537 h 1725460"/>
              <a:gd name="connsiteX6" fmla="*/ 774694 w 899418"/>
              <a:gd name="connsiteY6" fmla="*/ 4069 h 17254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99418" h="1725460">
                <a:moveTo>
                  <a:pt x="855279" y="0"/>
                </a:moveTo>
                <a:lnTo>
                  <a:pt x="870567" y="0"/>
                </a:lnTo>
                <a:lnTo>
                  <a:pt x="899418" y="1457"/>
                </a:lnTo>
                <a:lnTo>
                  <a:pt x="899418" y="1723617"/>
                </a:lnTo>
                <a:lnTo>
                  <a:pt x="862923" y="1725460"/>
                </a:lnTo>
                <a:cubicBezTo>
                  <a:pt x="386344" y="1725460"/>
                  <a:pt x="0" y="1339116"/>
                  <a:pt x="0" y="862537"/>
                </a:cubicBezTo>
                <a:cubicBezTo>
                  <a:pt x="0" y="415744"/>
                  <a:pt x="339560" y="48260"/>
                  <a:pt x="774694" y="4069"/>
                </a:cubicBezTo>
                <a:close/>
              </a:path>
            </a:pathLst>
          </a:cu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sp>
        <p:nvSpPr>
          <p:cNvPr id="24" name="Forma libre: forma 23">
            <a:extLst>
              <a:ext uri="{FF2B5EF4-FFF2-40B4-BE49-F238E27FC236}">
                <a16:creationId xmlns:a16="http://schemas.microsoft.com/office/drawing/2014/main" id="{2B212135-2D16-BC16-B10A-8261027A1245}"/>
              </a:ext>
            </a:extLst>
          </p:cNvPr>
          <p:cNvSpPr/>
          <p:nvPr userDrawn="1"/>
        </p:nvSpPr>
        <p:spPr>
          <a:xfrm>
            <a:off x="11339155" y="3474068"/>
            <a:ext cx="859370" cy="1725280"/>
          </a:xfrm>
          <a:custGeom>
            <a:avLst/>
            <a:gdLst>
              <a:gd name="connsiteX0" fmla="*/ 0 w 859370"/>
              <a:gd name="connsiteY0" fmla="*/ 0 h 1725280"/>
              <a:gd name="connsiteX1" fmla="*/ 4111 w 859370"/>
              <a:gd name="connsiteY1" fmla="*/ 0 h 1725280"/>
              <a:gd name="connsiteX2" fmla="*/ 84676 w 859370"/>
              <a:gd name="connsiteY2" fmla="*/ 4068 h 1725280"/>
              <a:gd name="connsiteX3" fmla="*/ 859370 w 859370"/>
              <a:gd name="connsiteY3" fmla="*/ 862536 h 1725280"/>
              <a:gd name="connsiteX4" fmla="*/ 84676 w 859370"/>
              <a:gd name="connsiteY4" fmla="*/ 1721004 h 1725280"/>
              <a:gd name="connsiteX5" fmla="*/ 0 w 859370"/>
              <a:gd name="connsiteY5" fmla="*/ 1725280 h 1725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59370" h="1725280">
                <a:moveTo>
                  <a:pt x="0" y="0"/>
                </a:moveTo>
                <a:lnTo>
                  <a:pt x="4111" y="0"/>
                </a:lnTo>
                <a:lnTo>
                  <a:pt x="84676" y="4068"/>
                </a:lnTo>
                <a:cubicBezTo>
                  <a:pt x="519810" y="48259"/>
                  <a:pt x="859370" y="415743"/>
                  <a:pt x="859370" y="862536"/>
                </a:cubicBezTo>
                <a:cubicBezTo>
                  <a:pt x="859370" y="1309329"/>
                  <a:pt x="519810" y="1676814"/>
                  <a:pt x="84676" y="1721004"/>
                </a:cubicBezTo>
                <a:lnTo>
                  <a:pt x="0" y="1725280"/>
                </a:ln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sp>
        <p:nvSpPr>
          <p:cNvPr id="25" name="Forma libre: forma 24">
            <a:extLst>
              <a:ext uri="{FF2B5EF4-FFF2-40B4-BE49-F238E27FC236}">
                <a16:creationId xmlns:a16="http://schemas.microsoft.com/office/drawing/2014/main" id="{08D15AD5-9D99-284F-0377-7AACB831B7B7}"/>
              </a:ext>
            </a:extLst>
          </p:cNvPr>
          <p:cNvSpPr/>
          <p:nvPr userDrawn="1"/>
        </p:nvSpPr>
        <p:spPr>
          <a:xfrm rot="10800000">
            <a:off x="0" y="3473683"/>
            <a:ext cx="3478676" cy="1739983"/>
          </a:xfrm>
          <a:custGeom>
            <a:avLst/>
            <a:gdLst>
              <a:gd name="connsiteX0" fmla="*/ 33 w 3478676"/>
              <a:gd name="connsiteY0" fmla="*/ 0 h 1739983"/>
              <a:gd name="connsiteX1" fmla="*/ 3478644 w 3478676"/>
              <a:gd name="connsiteY1" fmla="*/ 0 h 1739983"/>
              <a:gd name="connsiteX2" fmla="*/ 3478676 w 3478676"/>
              <a:gd name="connsiteY2" fmla="*/ 646 h 1739983"/>
              <a:gd name="connsiteX3" fmla="*/ 1917175 w 3478676"/>
              <a:gd name="connsiteY3" fmla="*/ 1731004 h 1739983"/>
              <a:gd name="connsiteX4" fmla="*/ 1739359 w 3478676"/>
              <a:gd name="connsiteY4" fmla="*/ 1739983 h 1739983"/>
              <a:gd name="connsiteX5" fmla="*/ 1739318 w 3478676"/>
              <a:gd name="connsiteY5" fmla="*/ 1739983 h 1739983"/>
              <a:gd name="connsiteX6" fmla="*/ 1561501 w 3478676"/>
              <a:gd name="connsiteY6" fmla="*/ 1731004 h 1739983"/>
              <a:gd name="connsiteX7" fmla="*/ 0 w 3478676"/>
              <a:gd name="connsiteY7" fmla="*/ 646 h 17399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78676" h="1739983">
                <a:moveTo>
                  <a:pt x="33" y="0"/>
                </a:moveTo>
                <a:lnTo>
                  <a:pt x="3478644" y="0"/>
                </a:lnTo>
                <a:lnTo>
                  <a:pt x="3478676" y="646"/>
                </a:lnTo>
                <a:cubicBezTo>
                  <a:pt x="3478676" y="901218"/>
                  <a:pt x="2794247" y="1641933"/>
                  <a:pt x="1917175" y="1731004"/>
                </a:cubicBezTo>
                <a:lnTo>
                  <a:pt x="1739359" y="1739983"/>
                </a:lnTo>
                <a:lnTo>
                  <a:pt x="1739318" y="1739983"/>
                </a:lnTo>
                <a:lnTo>
                  <a:pt x="1561501" y="1731004"/>
                </a:lnTo>
                <a:cubicBezTo>
                  <a:pt x="684429" y="1641933"/>
                  <a:pt x="0" y="901218"/>
                  <a:pt x="0" y="646"/>
                </a:cubicBezTo>
                <a:close/>
              </a:path>
            </a:pathLst>
          </a:cu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pic>
        <p:nvPicPr>
          <p:cNvPr id="26" name="Imagen 25" descr="Un dibujo de un animal&#10;&#10;Descripción generada automáticamente con confianza baja">
            <a:extLst>
              <a:ext uri="{FF2B5EF4-FFF2-40B4-BE49-F238E27FC236}">
                <a16:creationId xmlns:a16="http://schemas.microsoft.com/office/drawing/2014/main" id="{B3029CFC-D29C-1E58-93B8-EEE4673A425C}"/>
              </a:ext>
            </a:extLst>
          </p:cNvPr>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a:off x="10813246" y="1905635"/>
            <a:ext cx="1105152" cy="1181369"/>
          </a:xfrm>
          <a:prstGeom prst="rect">
            <a:avLst/>
          </a:prstGeom>
        </p:spPr>
      </p:pic>
      <p:pic>
        <p:nvPicPr>
          <p:cNvPr id="28" name="Imagen 27" descr="Un dibujo de un perro&#10;&#10;Descripción generada automáticamente con confianza media">
            <a:extLst>
              <a:ext uri="{FF2B5EF4-FFF2-40B4-BE49-F238E27FC236}">
                <a16:creationId xmlns:a16="http://schemas.microsoft.com/office/drawing/2014/main" id="{F4F72544-21FA-D0B6-E9A9-5DA842FFBBB9}"/>
              </a:ext>
            </a:extLst>
          </p:cNvPr>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2087794" y="502656"/>
            <a:ext cx="1028934" cy="711362"/>
          </a:xfrm>
          <a:prstGeom prst="rect">
            <a:avLst/>
          </a:prstGeom>
        </p:spPr>
      </p:pic>
      <p:pic>
        <p:nvPicPr>
          <p:cNvPr id="29" name="Imagen 28" descr="Imagen que contiene dibujo, reloj&#10;&#10;Descripción generada automáticamente">
            <a:extLst>
              <a:ext uri="{FF2B5EF4-FFF2-40B4-BE49-F238E27FC236}">
                <a16:creationId xmlns:a16="http://schemas.microsoft.com/office/drawing/2014/main" id="{7F8C2F8C-24C0-6430-68A4-9608657DDEF6}"/>
              </a:ext>
            </a:extLst>
          </p:cNvPr>
          <p:cNvPicPr>
            <a:picLocks noChangeAspect="1"/>
          </p:cNvPicPr>
          <p:nvPr userDrawn="1"/>
        </p:nvPicPr>
        <p:blipFill>
          <a:blip r:embed="rId6">
            <a:extLst>
              <a:ext uri="{28A0092B-C50C-407E-A947-70E740481C1C}">
                <a14:useLocalDpi xmlns:a14="http://schemas.microsoft.com/office/drawing/2010/main"/>
              </a:ext>
            </a:extLst>
          </a:blip>
          <a:stretch>
            <a:fillRect/>
          </a:stretch>
        </p:blipFill>
        <p:spPr>
          <a:xfrm>
            <a:off x="7327663" y="2162432"/>
            <a:ext cx="927311" cy="876500"/>
          </a:xfrm>
          <a:prstGeom prst="rect">
            <a:avLst/>
          </a:prstGeom>
        </p:spPr>
      </p:pic>
      <p:pic>
        <p:nvPicPr>
          <p:cNvPr id="30" name="Imagen 29" descr="Dibujo en blanco y negro&#10;&#10;Descripción generada automáticamente con confianza baja">
            <a:extLst>
              <a:ext uri="{FF2B5EF4-FFF2-40B4-BE49-F238E27FC236}">
                <a16:creationId xmlns:a16="http://schemas.microsoft.com/office/drawing/2014/main" id="{9309A531-DC57-6595-EE46-2A7B2E23FB75}"/>
              </a:ext>
            </a:extLst>
          </p:cNvPr>
          <p:cNvPicPr>
            <a:picLocks noChangeAspect="1"/>
          </p:cNvPicPr>
          <p:nvPr userDrawn="1"/>
        </p:nvPicPr>
        <p:blipFill>
          <a:blip r:embed="rId7">
            <a:extLst>
              <a:ext uri="{28A0092B-C50C-407E-A947-70E740481C1C}">
                <a14:useLocalDpi xmlns:a14="http://schemas.microsoft.com/office/drawing/2010/main"/>
              </a:ext>
            </a:extLst>
          </a:blip>
          <a:stretch>
            <a:fillRect/>
          </a:stretch>
        </p:blipFill>
        <p:spPr>
          <a:xfrm>
            <a:off x="9049708" y="358533"/>
            <a:ext cx="978123" cy="1028934"/>
          </a:xfrm>
          <a:prstGeom prst="rect">
            <a:avLst/>
          </a:prstGeom>
        </p:spPr>
      </p:pic>
      <p:pic>
        <p:nvPicPr>
          <p:cNvPr id="32" name="Imagen 31" descr="Un dibujo de un animal&#10;&#10;Descripción generada automáticamente con confianza baja">
            <a:extLst>
              <a:ext uri="{FF2B5EF4-FFF2-40B4-BE49-F238E27FC236}">
                <a16:creationId xmlns:a16="http://schemas.microsoft.com/office/drawing/2014/main" id="{712E000E-D939-84E0-6275-239044DF5B52}"/>
              </a:ext>
            </a:extLst>
          </p:cNvPr>
          <p:cNvPicPr>
            <a:picLocks noChangeAspect="1"/>
          </p:cNvPicPr>
          <p:nvPr userDrawn="1"/>
        </p:nvPicPr>
        <p:blipFill>
          <a:blip r:embed="rId8">
            <a:extLst>
              <a:ext uri="{28A0092B-C50C-407E-A947-70E740481C1C}">
                <a14:useLocalDpi xmlns:a14="http://schemas.microsoft.com/office/drawing/2010/main"/>
              </a:ext>
            </a:extLst>
          </a:blip>
          <a:stretch>
            <a:fillRect/>
          </a:stretch>
        </p:blipFill>
        <p:spPr>
          <a:xfrm>
            <a:off x="2106848" y="2038032"/>
            <a:ext cx="990826" cy="1041637"/>
          </a:xfrm>
          <a:prstGeom prst="rect">
            <a:avLst/>
          </a:prstGeom>
        </p:spPr>
      </p:pic>
      <p:pic>
        <p:nvPicPr>
          <p:cNvPr id="33" name="Imagen 32" descr="Imagen que contiene Texto&#10;&#10;Descripción generada automáticamente">
            <a:extLst>
              <a:ext uri="{FF2B5EF4-FFF2-40B4-BE49-F238E27FC236}">
                <a16:creationId xmlns:a16="http://schemas.microsoft.com/office/drawing/2014/main" id="{9F901DE5-C3AF-6E17-54F9-4CED5A9FEE97}"/>
              </a:ext>
            </a:extLst>
          </p:cNvPr>
          <p:cNvPicPr>
            <a:picLocks noChangeAspect="1"/>
          </p:cNvPicPr>
          <p:nvPr userDrawn="1"/>
        </p:nvPicPr>
        <p:blipFill>
          <a:blip r:embed="rId9">
            <a:extLst>
              <a:ext uri="{28A0092B-C50C-407E-A947-70E740481C1C}">
                <a14:useLocalDpi xmlns:a14="http://schemas.microsoft.com/office/drawing/2010/main"/>
              </a:ext>
            </a:extLst>
          </a:blip>
          <a:stretch>
            <a:fillRect/>
          </a:stretch>
        </p:blipFill>
        <p:spPr>
          <a:xfrm>
            <a:off x="3848798" y="4063551"/>
            <a:ext cx="1028934" cy="749471"/>
          </a:xfrm>
          <a:prstGeom prst="rect">
            <a:avLst/>
          </a:prstGeom>
        </p:spPr>
      </p:pic>
      <p:sp>
        <p:nvSpPr>
          <p:cNvPr id="36" name="Marcador de texto 34">
            <a:extLst>
              <a:ext uri="{FF2B5EF4-FFF2-40B4-BE49-F238E27FC236}">
                <a16:creationId xmlns:a16="http://schemas.microsoft.com/office/drawing/2014/main" id="{181AEA2E-1C99-4294-892E-2840BA551D28}"/>
              </a:ext>
            </a:extLst>
          </p:cNvPr>
          <p:cNvSpPr>
            <a:spLocks noGrp="1"/>
          </p:cNvSpPr>
          <p:nvPr>
            <p:ph type="body" sz="quarter" idx="10" hasCustomPrompt="1"/>
          </p:nvPr>
        </p:nvSpPr>
        <p:spPr>
          <a:xfrm>
            <a:off x="3571193" y="2056688"/>
            <a:ext cx="3488650" cy="781632"/>
          </a:xfrm>
          <a:prstGeom prst="rect">
            <a:avLst/>
          </a:prstGeom>
        </p:spPr>
        <p:txBody>
          <a:bodyPr/>
          <a:lstStyle>
            <a:lvl1pPr>
              <a:defRPr sz="4791" b="1">
                <a:solidFill>
                  <a:srgbClr val="003399"/>
                </a:solidFill>
                <a:latin typeface="EC Square Sans Pro" panose="020B0506040000020004" pitchFamily="34" charset="0"/>
                <a:cs typeface="Arial" panose="020B0604020202020204" pitchFamily="34" charset="0"/>
              </a:defRPr>
            </a:lvl1pPr>
          </a:lstStyle>
          <a:p>
            <a:pPr lvl="0"/>
            <a:r>
              <a:rPr lang="en-GB" noProof="0" dirty="0"/>
              <a:t>Thank you!</a:t>
            </a:r>
          </a:p>
        </p:txBody>
      </p:sp>
      <p:pic>
        <p:nvPicPr>
          <p:cNvPr id="37" name="Imagen 36" descr="Interfaz de usuario gráfica&#10;&#10;Descripción generada automáticamente">
            <a:extLst>
              <a:ext uri="{FF2B5EF4-FFF2-40B4-BE49-F238E27FC236}">
                <a16:creationId xmlns:a16="http://schemas.microsoft.com/office/drawing/2014/main" id="{C53E509D-9C05-4F64-B596-3792F76B9CA7}"/>
              </a:ext>
            </a:extLst>
          </p:cNvPr>
          <p:cNvPicPr/>
          <p:nvPr userDrawn="1"/>
        </p:nvPicPr>
        <p:blipFill>
          <a:blip r:embed="rId10" r:link="rId11" cstate="email">
            <a:extLst>
              <a:ext uri="{28A0092B-C50C-407E-A947-70E740481C1C}">
                <a14:useLocalDpi xmlns:a14="http://schemas.microsoft.com/office/drawing/2010/main" val="0"/>
              </a:ext>
            </a:extLst>
          </a:blip>
          <a:srcRect/>
          <a:stretch>
            <a:fillRect/>
          </a:stretch>
        </p:blipFill>
        <p:spPr bwMode="auto">
          <a:xfrm>
            <a:off x="8620811" y="5763684"/>
            <a:ext cx="3418791" cy="872066"/>
          </a:xfrm>
          <a:prstGeom prst="rect">
            <a:avLst/>
          </a:prstGeom>
          <a:noFill/>
          <a:ln>
            <a:noFill/>
          </a:ln>
        </p:spPr>
      </p:pic>
      <p:grpSp>
        <p:nvGrpSpPr>
          <p:cNvPr id="38" name="Grupo 37">
            <a:extLst>
              <a:ext uri="{FF2B5EF4-FFF2-40B4-BE49-F238E27FC236}">
                <a16:creationId xmlns:a16="http://schemas.microsoft.com/office/drawing/2014/main" id="{B12C3DE7-53C0-4BC5-BCFB-CAB7D8B057D6}"/>
              </a:ext>
            </a:extLst>
          </p:cNvPr>
          <p:cNvGrpSpPr/>
          <p:nvPr userDrawn="1"/>
        </p:nvGrpSpPr>
        <p:grpSpPr>
          <a:xfrm>
            <a:off x="0" y="5763684"/>
            <a:ext cx="5350796" cy="633222"/>
            <a:chOff x="1448755" y="3047555"/>
            <a:chExt cx="5350796" cy="633222"/>
          </a:xfrm>
        </p:grpSpPr>
        <p:pic>
          <p:nvPicPr>
            <p:cNvPr id="39" name="Picture 2" descr="imagen">
              <a:extLst>
                <a:ext uri="{FF2B5EF4-FFF2-40B4-BE49-F238E27FC236}">
                  <a16:creationId xmlns:a16="http://schemas.microsoft.com/office/drawing/2014/main" id="{F2C85C64-5194-4F83-83F6-857D4C6D2404}"/>
                </a:ext>
              </a:extLst>
            </p:cNvPr>
            <p:cNvPicPr>
              <a:picLocks noChangeAspect="1" noChangeArrowheads="1"/>
            </p:cNvPicPr>
            <p:nvPr/>
          </p:nvPicPr>
          <p:blipFill rotWithShape="1">
            <a:blip r:embed="rId12" cstate="email">
              <a:extLst>
                <a:ext uri="{28A0092B-C50C-407E-A947-70E740481C1C}">
                  <a14:useLocalDpi xmlns:a14="http://schemas.microsoft.com/office/drawing/2010/main" val="0"/>
                </a:ext>
              </a:extLst>
            </a:blip>
            <a:srcRect b="39163"/>
            <a:stretch/>
          </p:blipFill>
          <p:spPr bwMode="auto">
            <a:xfrm>
              <a:off x="1448755" y="3047555"/>
              <a:ext cx="2114191" cy="633222"/>
            </a:xfrm>
            <a:prstGeom prst="rect">
              <a:avLst/>
            </a:prstGeom>
            <a:noFill/>
            <a:extLst>
              <a:ext uri="{909E8E84-426E-40DD-AFC4-6F175D3DCCD1}">
                <a14:hiddenFill xmlns:a14="http://schemas.microsoft.com/office/drawing/2010/main">
                  <a:solidFill>
                    <a:srgbClr val="FFFFFF"/>
                  </a:solidFill>
                </a14:hiddenFill>
              </a:ext>
            </a:extLst>
          </p:spPr>
        </p:pic>
        <p:pic>
          <p:nvPicPr>
            <p:cNvPr id="40" name="Picture 1" descr="A picture containing text, font, symbol, typography&#10;&#10;Description automatically generated">
              <a:extLst>
                <a:ext uri="{FF2B5EF4-FFF2-40B4-BE49-F238E27FC236}">
                  <a16:creationId xmlns:a16="http://schemas.microsoft.com/office/drawing/2014/main" id="{616377A2-39DF-447D-B18F-0E33E62D6510}"/>
                </a:ext>
              </a:extLst>
            </p:cNvPr>
            <p:cNvPicPr/>
            <p:nvPr/>
          </p:nvPicPr>
          <p:blipFill>
            <a:blip r:embed="rId13" cstate="email">
              <a:extLst>
                <a:ext uri="{28A0092B-C50C-407E-A947-70E740481C1C}">
                  <a14:useLocalDpi xmlns:a14="http://schemas.microsoft.com/office/drawing/2010/main" val="0"/>
                </a:ext>
              </a:extLst>
            </a:blip>
            <a:stretch>
              <a:fillRect/>
            </a:stretch>
          </p:blipFill>
          <p:spPr>
            <a:xfrm>
              <a:off x="3486434" y="3177222"/>
              <a:ext cx="1785620" cy="503555"/>
            </a:xfrm>
            <a:prstGeom prst="rect">
              <a:avLst/>
            </a:prstGeom>
          </p:spPr>
        </p:pic>
        <p:pic>
          <p:nvPicPr>
            <p:cNvPr id="41" name="Imagen 40" descr="Texto&#10;&#10;Descripción generada automáticamente">
              <a:extLst>
                <a:ext uri="{FF2B5EF4-FFF2-40B4-BE49-F238E27FC236}">
                  <a16:creationId xmlns:a16="http://schemas.microsoft.com/office/drawing/2014/main" id="{27CD1840-7ABE-4462-BC91-7E7C5F3BAF2E}"/>
                </a:ext>
              </a:extLst>
            </p:cNvPr>
            <p:cNvPicPr/>
            <p:nvPr/>
          </p:nvPicPr>
          <p:blipFill>
            <a:blip r:embed="rId14" cstate="email">
              <a:extLst>
                <a:ext uri="{28A0092B-C50C-407E-A947-70E740481C1C}">
                  <a14:useLocalDpi xmlns:a14="http://schemas.microsoft.com/office/drawing/2010/main" val="0"/>
                </a:ext>
              </a:extLst>
            </a:blip>
            <a:stretch>
              <a:fillRect/>
            </a:stretch>
          </p:blipFill>
          <p:spPr>
            <a:xfrm>
              <a:off x="5195541" y="3360102"/>
              <a:ext cx="1604010" cy="320675"/>
            </a:xfrm>
            <a:prstGeom prst="rect">
              <a:avLst/>
            </a:prstGeom>
          </p:spPr>
        </p:pic>
      </p:grpSp>
      <p:pic>
        <p:nvPicPr>
          <p:cNvPr id="42" name="Imagen 41" descr="Patrón de fondo&#10;&#10;Descripción generada automáticamente">
            <a:extLst>
              <a:ext uri="{FF2B5EF4-FFF2-40B4-BE49-F238E27FC236}">
                <a16:creationId xmlns:a16="http://schemas.microsoft.com/office/drawing/2014/main" id="{E19A0AE5-6F2A-4C46-BFBA-717A1DBB44E1}"/>
              </a:ext>
            </a:extLst>
          </p:cNvPr>
          <p:cNvPicPr>
            <a:picLocks noChangeAspect="1"/>
          </p:cNvPicPr>
          <p:nvPr userDrawn="1"/>
        </p:nvPicPr>
        <p:blipFill rotWithShape="1">
          <a:blip r:embed="rId2">
            <a:extLst>
              <a:ext uri="{28A0092B-C50C-407E-A947-70E740481C1C}">
                <a14:useLocalDpi xmlns:a14="http://schemas.microsoft.com/office/drawing/2010/main"/>
              </a:ext>
            </a:extLst>
          </a:blip>
          <a:srcRect l="-1" t="1" r="2395" b="50505"/>
          <a:stretch/>
        </p:blipFill>
        <p:spPr>
          <a:xfrm>
            <a:off x="5211120" y="3482587"/>
            <a:ext cx="1756206" cy="1716761"/>
          </a:xfrm>
          <a:prstGeom prst="rect">
            <a:avLst/>
          </a:prstGeom>
        </p:spPr>
      </p:pic>
      <p:sp>
        <p:nvSpPr>
          <p:cNvPr id="43" name="Rectángulo 42">
            <a:extLst>
              <a:ext uri="{FF2B5EF4-FFF2-40B4-BE49-F238E27FC236}">
                <a16:creationId xmlns:a16="http://schemas.microsoft.com/office/drawing/2014/main" id="{E2D3912A-1E4E-402A-A3C0-9761CDC5901B}"/>
              </a:ext>
            </a:extLst>
          </p:cNvPr>
          <p:cNvSpPr/>
          <p:nvPr userDrawn="1"/>
        </p:nvSpPr>
        <p:spPr>
          <a:xfrm>
            <a:off x="6967326" y="3474068"/>
            <a:ext cx="1746000" cy="1746000"/>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pic>
        <p:nvPicPr>
          <p:cNvPr id="44" name="Imagen 43" descr="Un dibujo de un animal&#10;&#10;Descripción generada automáticamente con confianza baja">
            <a:extLst>
              <a:ext uri="{FF2B5EF4-FFF2-40B4-BE49-F238E27FC236}">
                <a16:creationId xmlns:a16="http://schemas.microsoft.com/office/drawing/2014/main" id="{EA525F01-F612-45D5-BEA3-7A4BBA36EA47}"/>
              </a:ext>
            </a:extLst>
          </p:cNvPr>
          <p:cNvPicPr>
            <a:picLocks noChangeAspect="1"/>
          </p:cNvPicPr>
          <p:nvPr userDrawn="1"/>
        </p:nvPicPr>
        <p:blipFill>
          <a:blip r:embed="rId15">
            <a:extLst>
              <a:ext uri="{28A0092B-C50C-407E-A947-70E740481C1C}">
                <a14:useLocalDpi xmlns:a14="http://schemas.microsoft.com/office/drawing/2010/main"/>
              </a:ext>
            </a:extLst>
          </a:blip>
          <a:stretch>
            <a:fillRect/>
          </a:stretch>
        </p:blipFill>
        <p:spPr>
          <a:xfrm>
            <a:off x="7441989" y="3848611"/>
            <a:ext cx="812985" cy="1003529"/>
          </a:xfrm>
          <a:prstGeom prst="rect">
            <a:avLst/>
          </a:prstGeom>
        </p:spPr>
      </p:pic>
      <p:sp>
        <p:nvSpPr>
          <p:cNvPr id="3" name="CuadroTexto 2">
            <a:extLst>
              <a:ext uri="{FF2B5EF4-FFF2-40B4-BE49-F238E27FC236}">
                <a16:creationId xmlns:a16="http://schemas.microsoft.com/office/drawing/2014/main" id="{392C7F8E-841D-4355-9AF1-D492BA4BF8E2}"/>
              </a:ext>
            </a:extLst>
          </p:cNvPr>
          <p:cNvSpPr txBox="1"/>
          <p:nvPr userDrawn="1"/>
        </p:nvSpPr>
        <p:spPr>
          <a:xfrm>
            <a:off x="218393" y="6396907"/>
            <a:ext cx="3352800" cy="369332"/>
          </a:xfrm>
          <a:prstGeom prst="rect">
            <a:avLst/>
          </a:prstGeom>
          <a:noFill/>
        </p:spPr>
        <p:txBody>
          <a:bodyPr wrap="square" rtlCol="0">
            <a:spAutoFit/>
          </a:bodyPr>
          <a:lstStyle/>
          <a:p>
            <a:r>
              <a:rPr lang="en-GB" sz="1797" dirty="0">
                <a:latin typeface="EC Square Sans Pro" panose="020B0506040000020004" pitchFamily="34" charset="0"/>
                <a:hlinkClick r:id="rId16"/>
              </a:rPr>
              <a:t>www.amrfvtraining.eu</a:t>
            </a:r>
            <a:r>
              <a:rPr lang="en-GB" sz="1797" dirty="0">
                <a:latin typeface="EC Square Sans Pro" panose="020B0506040000020004" pitchFamily="34" charset="0"/>
              </a:rPr>
              <a:t>  </a:t>
            </a:r>
          </a:p>
        </p:txBody>
      </p:sp>
    </p:spTree>
    <p:extLst>
      <p:ext uri="{BB962C8B-B14F-4D97-AF65-F5344CB8AC3E}">
        <p14:creationId xmlns:p14="http://schemas.microsoft.com/office/powerpoint/2010/main" val="9175140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
  <p:cSld name="2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5146"/>
            <a:ext cx="10972800" cy="1145117"/>
          </a:xfrm>
          <a:prstGeom prst="rect">
            <a:avLst/>
          </a:prstGeom>
        </p:spPr>
        <p:txBody>
          <a:bodyPr/>
          <a:lstStyle/>
          <a:p>
            <a:r>
              <a:rPr lang="en-US"/>
              <a:t>Click to edit Master title style</a:t>
            </a:r>
          </a:p>
        </p:txBody>
      </p:sp>
      <p:sp>
        <p:nvSpPr>
          <p:cNvPr id="3" name="Content Placeholder 2"/>
          <p:cNvSpPr>
            <a:spLocks noGrp="1"/>
          </p:cNvSpPr>
          <p:nvPr>
            <p:ph idx="1"/>
          </p:nvPr>
        </p:nvSpPr>
        <p:spPr>
          <a:xfrm>
            <a:off x="609600" y="1603164"/>
            <a:ext cx="10972800" cy="4534344"/>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52AC0E7-6C21-1E17-D8F9-FDF62CA68D48}"/>
              </a:ext>
            </a:extLst>
          </p:cNvPr>
          <p:cNvSpPr>
            <a:spLocks noGrp="1"/>
          </p:cNvSpPr>
          <p:nvPr>
            <p:ph type="dt" sz="half" idx="10"/>
          </p:nvPr>
        </p:nvSpPr>
        <p:spPr>
          <a:xfrm>
            <a:off x="609600" y="6368123"/>
            <a:ext cx="2844800" cy="365801"/>
          </a:xfrm>
          <a:prstGeom prst="rect">
            <a:avLst/>
          </a:prstGeom>
        </p:spPr>
        <p:txBody>
          <a:bodyPr/>
          <a:lstStyle>
            <a:lvl1pPr>
              <a:defRPr/>
            </a:lvl1pPr>
          </a:lstStyle>
          <a:p>
            <a:pPr>
              <a:defRPr/>
            </a:pPr>
            <a:fld id="{EF6E381F-5024-4D40-9A88-354FEF516BC6}" type="datetimeFigureOut">
              <a:rPr lang="en-US"/>
              <a:pPr>
                <a:defRPr/>
              </a:pPr>
              <a:t>12/6/2024</a:t>
            </a:fld>
            <a:endParaRPr lang="en-US"/>
          </a:p>
        </p:txBody>
      </p:sp>
      <p:sp>
        <p:nvSpPr>
          <p:cNvPr id="5" name="Footer Placeholder 4">
            <a:extLst>
              <a:ext uri="{FF2B5EF4-FFF2-40B4-BE49-F238E27FC236}">
                <a16:creationId xmlns:a16="http://schemas.microsoft.com/office/drawing/2014/main" id="{C48A79F6-2E0D-BC01-7E68-9761C8E4BAF3}"/>
              </a:ext>
            </a:extLst>
          </p:cNvPr>
          <p:cNvSpPr>
            <a:spLocks noGrp="1"/>
          </p:cNvSpPr>
          <p:nvPr>
            <p:ph type="ftr" sz="quarter" idx="11"/>
          </p:nvPr>
        </p:nvSpPr>
        <p:spPr>
          <a:xfrm>
            <a:off x="4165600" y="6368123"/>
            <a:ext cx="3860800" cy="365801"/>
          </a:xfrm>
          <a:prstGeom prst="rect">
            <a:avLst/>
          </a:prstGeom>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8746281D-528F-E4E3-EEF5-255968F5F0A3}"/>
              </a:ext>
            </a:extLst>
          </p:cNvPr>
          <p:cNvSpPr>
            <a:spLocks noGrp="1"/>
          </p:cNvSpPr>
          <p:nvPr>
            <p:ph type="sldNum" sz="quarter" idx="12"/>
          </p:nvPr>
        </p:nvSpPr>
        <p:spPr>
          <a:xfrm>
            <a:off x="8737600" y="6368123"/>
            <a:ext cx="2844800" cy="365801"/>
          </a:xfrm>
          <a:prstGeom prst="rect">
            <a:avLst/>
          </a:prstGeom>
        </p:spPr>
        <p:txBody>
          <a:bodyPr/>
          <a:lstStyle>
            <a:lvl1pPr>
              <a:defRPr/>
            </a:lvl1pPr>
          </a:lstStyle>
          <a:p>
            <a:fld id="{5B1F3CFB-D167-4895-A85E-621A568308D8}" type="slidenum">
              <a:rPr lang="en-US" altLang="en-US"/>
              <a:pPr/>
              <a:t>‹#›</a:t>
            </a:fld>
            <a:endParaRPr lang="en-US" altLang="en-US"/>
          </a:p>
        </p:txBody>
      </p:sp>
    </p:spTree>
    <p:extLst>
      <p:ext uri="{BB962C8B-B14F-4D97-AF65-F5344CB8AC3E}">
        <p14:creationId xmlns:p14="http://schemas.microsoft.com/office/powerpoint/2010/main" val="188713608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16_Contents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98244424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4443"/>
            <a:ext cx="9144000" cy="2392021"/>
          </a:xfrm>
          <a:prstGeom prst="rect">
            <a:avLst/>
          </a:prstGeom>
        </p:spPr>
        <p:txBody>
          <a:bodyPr anchor="b"/>
          <a:lstStyle>
            <a:lvl1pPr algn="ctr">
              <a:defRPr sz="5989"/>
            </a:lvl1pPr>
          </a:lstStyle>
          <a:p>
            <a:r>
              <a:rPr lang="en-US"/>
              <a:t>Click to edit Master title style</a:t>
            </a:r>
          </a:p>
        </p:txBody>
      </p:sp>
      <p:sp>
        <p:nvSpPr>
          <p:cNvPr id="3" name="Subtitle 2"/>
          <p:cNvSpPr>
            <a:spLocks noGrp="1"/>
          </p:cNvSpPr>
          <p:nvPr>
            <p:ph type="subTitle" idx="1"/>
          </p:nvPr>
        </p:nvSpPr>
        <p:spPr>
          <a:xfrm>
            <a:off x="1524000" y="3608709"/>
            <a:ext cx="9144000" cy="1658828"/>
          </a:xfrm>
          <a:prstGeom prst="rect">
            <a:avLst/>
          </a:prstGeom>
        </p:spPr>
        <p:txBody>
          <a:bodyPr/>
          <a:lstStyle>
            <a:lvl1pPr marL="0" indent="0" algn="ctr">
              <a:buNone/>
              <a:defRPr sz="2396"/>
            </a:lvl1pPr>
            <a:lvl2pPr marL="456377" indent="0" algn="ctr">
              <a:buNone/>
              <a:defRPr sz="1996"/>
            </a:lvl2pPr>
            <a:lvl3pPr marL="912754" indent="0" algn="ctr">
              <a:buNone/>
              <a:defRPr sz="1797"/>
            </a:lvl3pPr>
            <a:lvl4pPr marL="1369131" indent="0" algn="ctr">
              <a:buNone/>
              <a:defRPr sz="1597"/>
            </a:lvl4pPr>
            <a:lvl5pPr marL="1825508" indent="0" algn="ctr">
              <a:buNone/>
              <a:defRPr sz="1597"/>
            </a:lvl5pPr>
            <a:lvl6pPr marL="2281885" indent="0" algn="ctr">
              <a:buNone/>
              <a:defRPr sz="1597"/>
            </a:lvl6pPr>
            <a:lvl7pPr marL="2738262" indent="0" algn="ctr">
              <a:buNone/>
              <a:defRPr sz="1597"/>
            </a:lvl7pPr>
            <a:lvl8pPr marL="3194639" indent="0" algn="ctr">
              <a:buNone/>
              <a:defRPr sz="1597"/>
            </a:lvl8pPr>
            <a:lvl9pPr marL="3651016" indent="0" algn="ctr">
              <a:buNone/>
              <a:defRPr sz="1597"/>
            </a:lvl9pPr>
          </a:lstStyle>
          <a:p>
            <a:r>
              <a:rPr lang="en-US"/>
              <a:t>Click to edit Master subtitle style</a:t>
            </a:r>
          </a:p>
        </p:txBody>
      </p:sp>
      <p:sp>
        <p:nvSpPr>
          <p:cNvPr id="4" name="Date Placeholder 3"/>
          <p:cNvSpPr>
            <a:spLocks noGrp="1"/>
          </p:cNvSpPr>
          <p:nvPr>
            <p:ph type="dt" sz="half" idx="10"/>
          </p:nvPr>
        </p:nvSpPr>
        <p:spPr>
          <a:xfrm>
            <a:off x="838200" y="6368123"/>
            <a:ext cx="2743200" cy="365801"/>
          </a:xfrm>
          <a:prstGeom prst="rect">
            <a:avLst/>
          </a:prstGeom>
        </p:spPr>
        <p:txBody>
          <a:bodyPr/>
          <a:lstStyle/>
          <a:p>
            <a:fld id="{8E706E86-AAD8-484A-BDBB-6AA92EB016D9}" type="datetimeFigureOut">
              <a:rPr lang="en-US" smtClean="0"/>
              <a:t>12/6/2024</a:t>
            </a:fld>
            <a:endParaRPr lang="en-US"/>
          </a:p>
        </p:txBody>
      </p:sp>
      <p:sp>
        <p:nvSpPr>
          <p:cNvPr id="5" name="Footer Placeholder 4"/>
          <p:cNvSpPr>
            <a:spLocks noGrp="1"/>
          </p:cNvSpPr>
          <p:nvPr>
            <p:ph type="ftr" sz="quarter" idx="11"/>
          </p:nvPr>
        </p:nvSpPr>
        <p:spPr>
          <a:xfrm>
            <a:off x="4038600" y="6368123"/>
            <a:ext cx="4114800" cy="365801"/>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68123"/>
            <a:ext cx="2743200" cy="365801"/>
          </a:xfrm>
          <a:prstGeom prst="rect">
            <a:avLst/>
          </a:prstGeom>
        </p:spPr>
        <p:txBody>
          <a:bodyPr/>
          <a:lstStyle/>
          <a:p>
            <a:fld id="{2740CC61-B9C7-488C-BBB0-3743076C37F8}" type="slidenum">
              <a:rPr lang="en-US" smtClean="0"/>
              <a:t>‹#›</a:t>
            </a:fld>
            <a:endParaRPr lang="en-US"/>
          </a:p>
        </p:txBody>
      </p:sp>
    </p:spTree>
    <p:extLst>
      <p:ext uri="{BB962C8B-B14F-4D97-AF65-F5344CB8AC3E}">
        <p14:creationId xmlns:p14="http://schemas.microsoft.com/office/powerpoint/2010/main" val="105985187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7" name="Rectángulo 6">
            <a:extLst>
              <a:ext uri="{FF2B5EF4-FFF2-40B4-BE49-F238E27FC236}">
                <a16:creationId xmlns:a16="http://schemas.microsoft.com/office/drawing/2014/main" id="{0BE46563-0AF8-D4CE-73C0-03D0CBEB89E0}"/>
              </a:ext>
            </a:extLst>
          </p:cNvPr>
          <p:cNvSpPr/>
          <p:nvPr userDrawn="1"/>
        </p:nvSpPr>
        <p:spPr>
          <a:xfrm>
            <a:off x="6096000" y="0"/>
            <a:ext cx="6093675" cy="4445005"/>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8" name="object 3">
            <a:extLst>
              <a:ext uri="{FF2B5EF4-FFF2-40B4-BE49-F238E27FC236}">
                <a16:creationId xmlns:a16="http://schemas.microsoft.com/office/drawing/2014/main" id="{BA9409D1-A9BD-5F7D-AF9C-32F07DE1ED4B}"/>
              </a:ext>
            </a:extLst>
          </p:cNvPr>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6096000" cy="6865200"/>
          </a:xfrm>
          <a:prstGeom prst="rect">
            <a:avLst/>
          </a:prstGeom>
        </p:spPr>
      </p:pic>
      <p:sp>
        <p:nvSpPr>
          <p:cNvPr id="9" name="Rectángulo 8">
            <a:extLst>
              <a:ext uri="{FF2B5EF4-FFF2-40B4-BE49-F238E27FC236}">
                <a16:creationId xmlns:a16="http://schemas.microsoft.com/office/drawing/2014/main" id="{3B86B49A-E309-306F-54EA-1E91AEFD27BB}"/>
              </a:ext>
            </a:extLst>
          </p:cNvPr>
          <p:cNvSpPr/>
          <p:nvPr userDrawn="1"/>
        </p:nvSpPr>
        <p:spPr>
          <a:xfrm>
            <a:off x="3657179" y="5634288"/>
            <a:ext cx="1236412" cy="1236412"/>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0" name="object 12">
            <a:extLst>
              <a:ext uri="{FF2B5EF4-FFF2-40B4-BE49-F238E27FC236}">
                <a16:creationId xmlns:a16="http://schemas.microsoft.com/office/drawing/2014/main" id="{5FE8D229-B039-4150-3CC7-A90C7A82C428}"/>
              </a:ext>
            </a:extLst>
          </p:cNvPr>
          <p:cNvSpPr/>
          <p:nvPr userDrawn="1"/>
        </p:nvSpPr>
        <p:spPr>
          <a:xfrm>
            <a:off x="2428304" y="4438510"/>
            <a:ext cx="1242631" cy="1221740"/>
          </a:xfrm>
          <a:custGeom>
            <a:avLst/>
            <a:gdLst/>
            <a:ahLst/>
            <a:cxnLst/>
            <a:rect l="l" t="t" r="r" b="b"/>
            <a:pathLst>
              <a:path w="1221739" h="1221739">
                <a:moveTo>
                  <a:pt x="1221257" y="0"/>
                </a:moveTo>
                <a:lnTo>
                  <a:pt x="0" y="0"/>
                </a:lnTo>
                <a:lnTo>
                  <a:pt x="0" y="1221257"/>
                </a:lnTo>
                <a:lnTo>
                  <a:pt x="1221257" y="1221257"/>
                </a:lnTo>
                <a:lnTo>
                  <a:pt x="1221257" y="0"/>
                </a:lnTo>
                <a:close/>
              </a:path>
            </a:pathLst>
          </a:custGeom>
          <a:solidFill>
            <a:srgbClr val="6BB188"/>
          </a:solidFill>
        </p:spPr>
        <p:txBody>
          <a:bodyPr wrap="square" lIns="0" tIns="0" rIns="0" bIns="0" rtlCol="0"/>
          <a:lstStyle/>
          <a:p>
            <a:endParaRPr/>
          </a:p>
        </p:txBody>
      </p:sp>
      <p:sp>
        <p:nvSpPr>
          <p:cNvPr id="11" name="Rectángulo 10">
            <a:extLst>
              <a:ext uri="{FF2B5EF4-FFF2-40B4-BE49-F238E27FC236}">
                <a16:creationId xmlns:a16="http://schemas.microsoft.com/office/drawing/2014/main" id="{4D247D67-8E2B-31C5-C8A0-D5D6C35C3466}"/>
              </a:ext>
            </a:extLst>
          </p:cNvPr>
          <p:cNvSpPr/>
          <p:nvPr userDrawn="1"/>
        </p:nvSpPr>
        <p:spPr>
          <a:xfrm>
            <a:off x="1212899" y="5634288"/>
            <a:ext cx="1236412" cy="1236412"/>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2" name="Rectángulo 11">
            <a:extLst>
              <a:ext uri="{FF2B5EF4-FFF2-40B4-BE49-F238E27FC236}">
                <a16:creationId xmlns:a16="http://schemas.microsoft.com/office/drawing/2014/main" id="{1CD11B8C-5E46-1D50-21DC-A81F63330B4D}"/>
              </a:ext>
            </a:extLst>
          </p:cNvPr>
          <p:cNvSpPr/>
          <p:nvPr userDrawn="1"/>
        </p:nvSpPr>
        <p:spPr>
          <a:xfrm>
            <a:off x="5012862" y="2"/>
            <a:ext cx="1083138" cy="987162"/>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3" name="Rectángulo 12">
            <a:extLst>
              <a:ext uri="{FF2B5EF4-FFF2-40B4-BE49-F238E27FC236}">
                <a16:creationId xmlns:a16="http://schemas.microsoft.com/office/drawing/2014/main" id="{215ECAC5-8F58-7F5F-622B-0B7282FFADD6}"/>
              </a:ext>
            </a:extLst>
          </p:cNvPr>
          <p:cNvSpPr/>
          <p:nvPr userDrawn="1"/>
        </p:nvSpPr>
        <p:spPr>
          <a:xfrm>
            <a:off x="3946062" y="2"/>
            <a:ext cx="1083138" cy="987162"/>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4" name="Rectángulo 13">
            <a:extLst>
              <a:ext uri="{FF2B5EF4-FFF2-40B4-BE49-F238E27FC236}">
                <a16:creationId xmlns:a16="http://schemas.microsoft.com/office/drawing/2014/main" id="{3A8E09E6-072B-3BB2-09B2-2F1D41A6B4AE}"/>
              </a:ext>
            </a:extLst>
          </p:cNvPr>
          <p:cNvSpPr/>
          <p:nvPr userDrawn="1"/>
        </p:nvSpPr>
        <p:spPr>
          <a:xfrm>
            <a:off x="2879262" y="2"/>
            <a:ext cx="1083138" cy="987162"/>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15" name="Imagen 14" descr="Patrón de fondo&#10;&#10;Descripción generada automáticamente">
            <a:extLst>
              <a:ext uri="{FF2B5EF4-FFF2-40B4-BE49-F238E27FC236}">
                <a16:creationId xmlns:a16="http://schemas.microsoft.com/office/drawing/2014/main" id="{D4448343-1AE6-F56C-54AC-92A22E41AFBB}"/>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0" y="4438510"/>
            <a:ext cx="1233122" cy="2432190"/>
          </a:xfrm>
          <a:prstGeom prst="rect">
            <a:avLst/>
          </a:prstGeom>
        </p:spPr>
      </p:pic>
      <p:sp>
        <p:nvSpPr>
          <p:cNvPr id="16" name="object 5">
            <a:extLst>
              <a:ext uri="{FF2B5EF4-FFF2-40B4-BE49-F238E27FC236}">
                <a16:creationId xmlns:a16="http://schemas.microsoft.com/office/drawing/2014/main" id="{8B60C17B-0742-9FC2-AB7E-A06FF6B60618}"/>
              </a:ext>
            </a:extLst>
          </p:cNvPr>
          <p:cNvSpPr/>
          <p:nvPr userDrawn="1"/>
        </p:nvSpPr>
        <p:spPr>
          <a:xfrm>
            <a:off x="4885851" y="4445005"/>
            <a:ext cx="1223010" cy="1212850"/>
          </a:xfrm>
          <a:custGeom>
            <a:avLst/>
            <a:gdLst/>
            <a:ahLst/>
            <a:cxnLst/>
            <a:rect l="l" t="t" r="r" b="b"/>
            <a:pathLst>
              <a:path w="1223010" h="1212850">
                <a:moveTo>
                  <a:pt x="1222997" y="0"/>
                </a:moveTo>
                <a:lnTo>
                  <a:pt x="1212697" y="0"/>
                </a:lnTo>
                <a:lnTo>
                  <a:pt x="1163924" y="962"/>
                </a:lnTo>
                <a:lnTo>
                  <a:pt x="1115639" y="3827"/>
                </a:lnTo>
                <a:lnTo>
                  <a:pt x="1067879" y="8557"/>
                </a:lnTo>
                <a:lnTo>
                  <a:pt x="1020681" y="15116"/>
                </a:lnTo>
                <a:lnTo>
                  <a:pt x="974080" y="23469"/>
                </a:lnTo>
                <a:lnTo>
                  <a:pt x="928112" y="33578"/>
                </a:lnTo>
                <a:lnTo>
                  <a:pt x="882815" y="45407"/>
                </a:lnTo>
                <a:lnTo>
                  <a:pt x="838224" y="58921"/>
                </a:lnTo>
                <a:lnTo>
                  <a:pt x="794375" y="74083"/>
                </a:lnTo>
                <a:lnTo>
                  <a:pt x="751305" y="90857"/>
                </a:lnTo>
                <a:lnTo>
                  <a:pt x="709050" y="109207"/>
                </a:lnTo>
                <a:lnTo>
                  <a:pt x="667646" y="129096"/>
                </a:lnTo>
                <a:lnTo>
                  <a:pt x="627129" y="150488"/>
                </a:lnTo>
                <a:lnTo>
                  <a:pt x="587536" y="173348"/>
                </a:lnTo>
                <a:lnTo>
                  <a:pt x="548902" y="197638"/>
                </a:lnTo>
                <a:lnTo>
                  <a:pt x="511265" y="223322"/>
                </a:lnTo>
                <a:lnTo>
                  <a:pt x="474660" y="250365"/>
                </a:lnTo>
                <a:lnTo>
                  <a:pt x="439123" y="278730"/>
                </a:lnTo>
                <a:lnTo>
                  <a:pt x="404691" y="308380"/>
                </a:lnTo>
                <a:lnTo>
                  <a:pt x="371400" y="339281"/>
                </a:lnTo>
                <a:lnTo>
                  <a:pt x="339286" y="371395"/>
                </a:lnTo>
                <a:lnTo>
                  <a:pt x="308385" y="404686"/>
                </a:lnTo>
                <a:lnTo>
                  <a:pt x="278734" y="439117"/>
                </a:lnTo>
                <a:lnTo>
                  <a:pt x="250369" y="474654"/>
                </a:lnTo>
                <a:lnTo>
                  <a:pt x="223326" y="511259"/>
                </a:lnTo>
                <a:lnTo>
                  <a:pt x="197641" y="548897"/>
                </a:lnTo>
                <a:lnTo>
                  <a:pt x="173350" y="587530"/>
                </a:lnTo>
                <a:lnTo>
                  <a:pt x="150491" y="627123"/>
                </a:lnTo>
                <a:lnTo>
                  <a:pt x="129098" y="667640"/>
                </a:lnTo>
                <a:lnTo>
                  <a:pt x="109209" y="709044"/>
                </a:lnTo>
                <a:lnTo>
                  <a:pt x="90859" y="751300"/>
                </a:lnTo>
                <a:lnTo>
                  <a:pt x="74085" y="794370"/>
                </a:lnTo>
                <a:lnTo>
                  <a:pt x="58923" y="838219"/>
                </a:lnTo>
                <a:lnTo>
                  <a:pt x="45408" y="882811"/>
                </a:lnTo>
                <a:lnTo>
                  <a:pt x="33578" y="928108"/>
                </a:lnTo>
                <a:lnTo>
                  <a:pt x="23469" y="974076"/>
                </a:lnTo>
                <a:lnTo>
                  <a:pt x="15117" y="1020678"/>
                </a:lnTo>
                <a:lnTo>
                  <a:pt x="8557" y="1067877"/>
                </a:lnTo>
                <a:lnTo>
                  <a:pt x="3827" y="1115637"/>
                </a:lnTo>
                <a:lnTo>
                  <a:pt x="962" y="1163923"/>
                </a:lnTo>
                <a:lnTo>
                  <a:pt x="0" y="1212697"/>
                </a:lnTo>
                <a:lnTo>
                  <a:pt x="1222997" y="1212697"/>
                </a:lnTo>
                <a:lnTo>
                  <a:pt x="1222997" y="0"/>
                </a:lnTo>
                <a:close/>
              </a:path>
            </a:pathLst>
          </a:custGeom>
          <a:solidFill>
            <a:srgbClr val="003399"/>
          </a:solidFill>
        </p:spPr>
        <p:txBody>
          <a:bodyPr wrap="square" lIns="0" tIns="0" rIns="0" bIns="0" rtlCol="0"/>
          <a:lstStyle/>
          <a:p>
            <a:endParaRPr/>
          </a:p>
        </p:txBody>
      </p:sp>
      <p:sp>
        <p:nvSpPr>
          <p:cNvPr id="17" name="object 16">
            <a:extLst>
              <a:ext uri="{FF2B5EF4-FFF2-40B4-BE49-F238E27FC236}">
                <a16:creationId xmlns:a16="http://schemas.microsoft.com/office/drawing/2014/main" id="{91098FAB-F165-EE15-2E69-55924EE693FB}"/>
              </a:ext>
            </a:extLst>
          </p:cNvPr>
          <p:cNvSpPr/>
          <p:nvPr userDrawn="1"/>
        </p:nvSpPr>
        <p:spPr>
          <a:xfrm>
            <a:off x="4889500" y="5650725"/>
            <a:ext cx="1221740" cy="1221740"/>
          </a:xfrm>
          <a:custGeom>
            <a:avLst/>
            <a:gdLst/>
            <a:ahLst/>
            <a:cxnLst/>
            <a:rect l="l" t="t" r="r" b="b"/>
            <a:pathLst>
              <a:path w="1221739" h="1221739">
                <a:moveTo>
                  <a:pt x="1221257" y="0"/>
                </a:moveTo>
                <a:lnTo>
                  <a:pt x="0" y="0"/>
                </a:lnTo>
                <a:lnTo>
                  <a:pt x="0" y="1221257"/>
                </a:lnTo>
                <a:lnTo>
                  <a:pt x="1221257" y="1221257"/>
                </a:lnTo>
                <a:lnTo>
                  <a:pt x="1221257" y="0"/>
                </a:lnTo>
                <a:close/>
              </a:path>
            </a:pathLst>
          </a:custGeom>
          <a:solidFill>
            <a:srgbClr val="003399"/>
          </a:solidFill>
        </p:spPr>
        <p:txBody>
          <a:bodyPr wrap="square" lIns="0" tIns="0" rIns="0" bIns="0" rtlCol="0"/>
          <a:lstStyle/>
          <a:p>
            <a:endParaRPr/>
          </a:p>
        </p:txBody>
      </p:sp>
      <p:sp>
        <p:nvSpPr>
          <p:cNvPr id="20" name="object 16">
            <a:extLst>
              <a:ext uri="{FF2B5EF4-FFF2-40B4-BE49-F238E27FC236}">
                <a16:creationId xmlns:a16="http://schemas.microsoft.com/office/drawing/2014/main" id="{3387D0DD-C550-57B3-4353-CB37A181170D}"/>
              </a:ext>
            </a:extLst>
          </p:cNvPr>
          <p:cNvSpPr/>
          <p:nvPr userDrawn="1"/>
        </p:nvSpPr>
        <p:spPr>
          <a:xfrm>
            <a:off x="5029200" y="996950"/>
            <a:ext cx="1073624" cy="963131"/>
          </a:xfrm>
          <a:custGeom>
            <a:avLst/>
            <a:gdLst/>
            <a:ahLst/>
            <a:cxnLst/>
            <a:rect l="l" t="t" r="r" b="b"/>
            <a:pathLst>
              <a:path w="1221739" h="1221739">
                <a:moveTo>
                  <a:pt x="1221257" y="0"/>
                </a:moveTo>
                <a:lnTo>
                  <a:pt x="0" y="0"/>
                </a:lnTo>
                <a:lnTo>
                  <a:pt x="0" y="1221257"/>
                </a:lnTo>
                <a:lnTo>
                  <a:pt x="1221257" y="1221257"/>
                </a:lnTo>
                <a:lnTo>
                  <a:pt x="1221257" y="0"/>
                </a:lnTo>
                <a:close/>
              </a:path>
            </a:pathLst>
          </a:custGeom>
          <a:solidFill>
            <a:srgbClr val="003399"/>
          </a:solidFill>
        </p:spPr>
        <p:txBody>
          <a:bodyPr wrap="square" lIns="0" tIns="0" rIns="0" bIns="0" rtlCol="0"/>
          <a:lstStyle/>
          <a:p>
            <a:endParaRPr/>
          </a:p>
        </p:txBody>
      </p:sp>
      <p:grpSp>
        <p:nvGrpSpPr>
          <p:cNvPr id="21" name="Grupo 20">
            <a:extLst>
              <a:ext uri="{FF2B5EF4-FFF2-40B4-BE49-F238E27FC236}">
                <a16:creationId xmlns:a16="http://schemas.microsoft.com/office/drawing/2014/main" id="{72F1D396-F8FA-9C63-E0DC-3CD1D006BAC1}"/>
              </a:ext>
            </a:extLst>
          </p:cNvPr>
          <p:cNvGrpSpPr/>
          <p:nvPr userDrawn="1"/>
        </p:nvGrpSpPr>
        <p:grpSpPr>
          <a:xfrm>
            <a:off x="-6824" y="4425950"/>
            <a:ext cx="1224979" cy="1231900"/>
            <a:chOff x="-6824" y="4376003"/>
            <a:chExt cx="1224979" cy="1231900"/>
          </a:xfrm>
        </p:grpSpPr>
        <p:sp>
          <p:nvSpPr>
            <p:cNvPr id="22" name="object 6">
              <a:extLst>
                <a:ext uri="{FF2B5EF4-FFF2-40B4-BE49-F238E27FC236}">
                  <a16:creationId xmlns:a16="http://schemas.microsoft.com/office/drawing/2014/main" id="{CB32DD6C-C583-2520-AAFF-39D40ED291C8}"/>
                </a:ext>
              </a:extLst>
            </p:cNvPr>
            <p:cNvSpPr/>
            <p:nvPr/>
          </p:nvSpPr>
          <p:spPr>
            <a:xfrm>
              <a:off x="-6824" y="4376003"/>
              <a:ext cx="615950" cy="1231900"/>
            </a:xfrm>
            <a:custGeom>
              <a:avLst/>
              <a:gdLst/>
              <a:ahLst/>
              <a:cxnLst/>
              <a:rect l="l" t="t" r="r" b="b"/>
              <a:pathLst>
                <a:path w="615950" h="1231900">
                  <a:moveTo>
                    <a:pt x="615950" y="0"/>
                  </a:moveTo>
                  <a:lnTo>
                    <a:pt x="567813" y="1853"/>
                  </a:lnTo>
                  <a:lnTo>
                    <a:pt x="520690" y="7321"/>
                  </a:lnTo>
                  <a:lnTo>
                    <a:pt x="474717" y="16267"/>
                  </a:lnTo>
                  <a:lnTo>
                    <a:pt x="430031" y="28554"/>
                  </a:lnTo>
                  <a:lnTo>
                    <a:pt x="386770" y="44046"/>
                  </a:lnTo>
                  <a:lnTo>
                    <a:pt x="345069" y="62605"/>
                  </a:lnTo>
                  <a:lnTo>
                    <a:pt x="305067" y="84094"/>
                  </a:lnTo>
                  <a:lnTo>
                    <a:pt x="266899" y="108377"/>
                  </a:lnTo>
                  <a:lnTo>
                    <a:pt x="230703" y="135316"/>
                  </a:lnTo>
                  <a:lnTo>
                    <a:pt x="196616" y="164775"/>
                  </a:lnTo>
                  <a:lnTo>
                    <a:pt x="164775" y="196616"/>
                  </a:lnTo>
                  <a:lnTo>
                    <a:pt x="135316" y="230703"/>
                  </a:lnTo>
                  <a:lnTo>
                    <a:pt x="108377" y="266899"/>
                  </a:lnTo>
                  <a:lnTo>
                    <a:pt x="84094" y="305067"/>
                  </a:lnTo>
                  <a:lnTo>
                    <a:pt x="62605" y="345069"/>
                  </a:lnTo>
                  <a:lnTo>
                    <a:pt x="44046" y="386770"/>
                  </a:lnTo>
                  <a:lnTo>
                    <a:pt x="28554" y="430031"/>
                  </a:lnTo>
                  <a:lnTo>
                    <a:pt x="16267" y="474717"/>
                  </a:lnTo>
                  <a:lnTo>
                    <a:pt x="7321" y="520690"/>
                  </a:lnTo>
                  <a:lnTo>
                    <a:pt x="1853" y="567813"/>
                  </a:lnTo>
                  <a:lnTo>
                    <a:pt x="0" y="615950"/>
                  </a:lnTo>
                  <a:lnTo>
                    <a:pt x="1853" y="664086"/>
                  </a:lnTo>
                  <a:lnTo>
                    <a:pt x="7321" y="711209"/>
                  </a:lnTo>
                  <a:lnTo>
                    <a:pt x="16267" y="757182"/>
                  </a:lnTo>
                  <a:lnTo>
                    <a:pt x="28554" y="801868"/>
                  </a:lnTo>
                  <a:lnTo>
                    <a:pt x="44046" y="845129"/>
                  </a:lnTo>
                  <a:lnTo>
                    <a:pt x="62605" y="886830"/>
                  </a:lnTo>
                  <a:lnTo>
                    <a:pt x="84094" y="926832"/>
                  </a:lnTo>
                  <a:lnTo>
                    <a:pt x="108377" y="965000"/>
                  </a:lnTo>
                  <a:lnTo>
                    <a:pt x="135316" y="1001196"/>
                  </a:lnTo>
                  <a:lnTo>
                    <a:pt x="164775" y="1035283"/>
                  </a:lnTo>
                  <a:lnTo>
                    <a:pt x="196616" y="1067124"/>
                  </a:lnTo>
                  <a:lnTo>
                    <a:pt x="230703" y="1096583"/>
                  </a:lnTo>
                  <a:lnTo>
                    <a:pt x="266899" y="1123522"/>
                  </a:lnTo>
                  <a:lnTo>
                    <a:pt x="305067" y="1147805"/>
                  </a:lnTo>
                  <a:lnTo>
                    <a:pt x="345069" y="1169294"/>
                  </a:lnTo>
                  <a:lnTo>
                    <a:pt x="386770" y="1187853"/>
                  </a:lnTo>
                  <a:lnTo>
                    <a:pt x="430031" y="1203345"/>
                  </a:lnTo>
                  <a:lnTo>
                    <a:pt x="474717" y="1215632"/>
                  </a:lnTo>
                  <a:lnTo>
                    <a:pt x="520690" y="1224578"/>
                  </a:lnTo>
                  <a:lnTo>
                    <a:pt x="567813" y="1230046"/>
                  </a:lnTo>
                  <a:lnTo>
                    <a:pt x="615950" y="1231900"/>
                  </a:lnTo>
                  <a:lnTo>
                    <a:pt x="615950" y="0"/>
                  </a:lnTo>
                  <a:close/>
                </a:path>
              </a:pathLst>
            </a:custGeom>
            <a:solidFill>
              <a:srgbClr val="2C7470"/>
            </a:solidFill>
          </p:spPr>
          <p:txBody>
            <a:bodyPr wrap="square" lIns="0" tIns="0" rIns="0" bIns="0" rtlCol="0"/>
            <a:lstStyle/>
            <a:p>
              <a:endParaRPr/>
            </a:p>
          </p:txBody>
        </p:sp>
        <p:sp>
          <p:nvSpPr>
            <p:cNvPr id="23" name="Forma libre: forma 22">
              <a:extLst>
                <a:ext uri="{FF2B5EF4-FFF2-40B4-BE49-F238E27FC236}">
                  <a16:creationId xmlns:a16="http://schemas.microsoft.com/office/drawing/2014/main" id="{581D127E-3ED2-80E2-B593-0306FA07AC23}"/>
                </a:ext>
              </a:extLst>
            </p:cNvPr>
            <p:cNvSpPr/>
            <p:nvPr/>
          </p:nvSpPr>
          <p:spPr>
            <a:xfrm>
              <a:off x="609600" y="4381083"/>
              <a:ext cx="608555" cy="1221740"/>
            </a:xfrm>
            <a:custGeom>
              <a:avLst/>
              <a:gdLst>
                <a:gd name="connsiteX0" fmla="*/ 0 w 859370"/>
                <a:gd name="connsiteY0" fmla="*/ 0 h 1725280"/>
                <a:gd name="connsiteX1" fmla="*/ 4111 w 859370"/>
                <a:gd name="connsiteY1" fmla="*/ 0 h 1725280"/>
                <a:gd name="connsiteX2" fmla="*/ 84676 w 859370"/>
                <a:gd name="connsiteY2" fmla="*/ 4068 h 1725280"/>
                <a:gd name="connsiteX3" fmla="*/ 859370 w 859370"/>
                <a:gd name="connsiteY3" fmla="*/ 862536 h 1725280"/>
                <a:gd name="connsiteX4" fmla="*/ 84676 w 859370"/>
                <a:gd name="connsiteY4" fmla="*/ 1721004 h 1725280"/>
                <a:gd name="connsiteX5" fmla="*/ 0 w 859370"/>
                <a:gd name="connsiteY5" fmla="*/ 1725280 h 1725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59370" h="1725280">
                  <a:moveTo>
                    <a:pt x="0" y="0"/>
                  </a:moveTo>
                  <a:lnTo>
                    <a:pt x="4111" y="0"/>
                  </a:lnTo>
                  <a:lnTo>
                    <a:pt x="84676" y="4068"/>
                  </a:lnTo>
                  <a:cubicBezTo>
                    <a:pt x="519810" y="48259"/>
                    <a:pt x="859370" y="415743"/>
                    <a:pt x="859370" y="862536"/>
                  </a:cubicBezTo>
                  <a:cubicBezTo>
                    <a:pt x="859370" y="1309329"/>
                    <a:pt x="519810" y="1676814"/>
                    <a:pt x="84676" y="1721004"/>
                  </a:cubicBezTo>
                  <a:lnTo>
                    <a:pt x="0" y="1725280"/>
                  </a:ln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grpSp>
      <p:pic>
        <p:nvPicPr>
          <p:cNvPr id="24" name="Imagen 23" descr="Logotipo&#10;&#10;Descripción generada automáticamente">
            <a:extLst>
              <a:ext uri="{FF2B5EF4-FFF2-40B4-BE49-F238E27FC236}">
                <a16:creationId xmlns:a16="http://schemas.microsoft.com/office/drawing/2014/main" id="{CD3A48FE-86EE-9668-0A0C-95A6EB201771}"/>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383496" y="108052"/>
            <a:ext cx="2223512" cy="987162"/>
          </a:xfrm>
          <a:prstGeom prst="rect">
            <a:avLst/>
          </a:prstGeom>
        </p:spPr>
      </p:pic>
      <p:pic>
        <p:nvPicPr>
          <p:cNvPr id="25" name="Imagen 24" descr="Un dibujo de un animal&#10;&#10;Descripción generada automáticamente con confianza baja">
            <a:extLst>
              <a:ext uri="{FF2B5EF4-FFF2-40B4-BE49-F238E27FC236}">
                <a16:creationId xmlns:a16="http://schemas.microsoft.com/office/drawing/2014/main" id="{376ADDD9-F84C-BEC0-1BFA-10C9201241A4}"/>
              </a:ext>
            </a:extLst>
          </p:cNvPr>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060437" y="158750"/>
            <a:ext cx="658385" cy="703791"/>
          </a:xfrm>
          <a:prstGeom prst="rect">
            <a:avLst/>
          </a:prstGeom>
        </p:spPr>
      </p:pic>
      <p:pic>
        <p:nvPicPr>
          <p:cNvPr id="26" name="Imagen 25" descr="Un dibujo de un animal&#10;&#10;Descripción generada automáticamente con confianza baja">
            <a:extLst>
              <a:ext uri="{FF2B5EF4-FFF2-40B4-BE49-F238E27FC236}">
                <a16:creationId xmlns:a16="http://schemas.microsoft.com/office/drawing/2014/main" id="{E1146FC4-63CA-7E60-F573-701E17416F71}"/>
              </a:ext>
            </a:extLst>
          </p:cNvPr>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875010" y="4746528"/>
            <a:ext cx="490696" cy="605704"/>
          </a:xfrm>
          <a:prstGeom prst="rect">
            <a:avLst/>
          </a:prstGeom>
        </p:spPr>
      </p:pic>
      <p:pic>
        <p:nvPicPr>
          <p:cNvPr id="27" name="Imagen 26" descr="Un dibujo de un perro&#10;&#10;Descripción generada automáticamente con confianza media">
            <a:extLst>
              <a:ext uri="{FF2B5EF4-FFF2-40B4-BE49-F238E27FC236}">
                <a16:creationId xmlns:a16="http://schemas.microsoft.com/office/drawing/2014/main" id="{9215EF1C-A878-5A3F-37E5-F719033B4520}"/>
              </a:ext>
            </a:extLst>
          </p:cNvPr>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196318" y="337795"/>
            <a:ext cx="612979" cy="423788"/>
          </a:xfrm>
          <a:prstGeom prst="rect">
            <a:avLst/>
          </a:prstGeom>
        </p:spPr>
      </p:pic>
      <p:pic>
        <p:nvPicPr>
          <p:cNvPr id="28" name="Imagen 27" descr="Imagen que contiene dibujo, reloj&#10;&#10;Descripción generada automáticamente">
            <a:extLst>
              <a:ext uri="{FF2B5EF4-FFF2-40B4-BE49-F238E27FC236}">
                <a16:creationId xmlns:a16="http://schemas.microsoft.com/office/drawing/2014/main" id="{55DDD743-CAE6-4771-0A9B-B1F3BBD38C47}"/>
              </a:ext>
            </a:extLst>
          </p:cNvPr>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5243433" y="285033"/>
            <a:ext cx="552437" cy="522167"/>
          </a:xfrm>
          <a:prstGeom prst="rect">
            <a:avLst/>
          </a:prstGeom>
        </p:spPr>
      </p:pic>
      <p:pic>
        <p:nvPicPr>
          <p:cNvPr id="29" name="Imagen 28" descr="Dibujo en blanco y negro&#10;&#10;Descripción generada automáticamente con confianza baja">
            <a:extLst>
              <a:ext uri="{FF2B5EF4-FFF2-40B4-BE49-F238E27FC236}">
                <a16:creationId xmlns:a16="http://schemas.microsoft.com/office/drawing/2014/main" id="{ED03888B-AF6E-9876-98EC-66A1AAB79B42}"/>
              </a:ext>
            </a:extLst>
          </p:cNvPr>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3976049" y="5951076"/>
            <a:ext cx="590369" cy="621037"/>
          </a:xfrm>
          <a:prstGeom prst="rect">
            <a:avLst/>
          </a:prstGeom>
        </p:spPr>
      </p:pic>
      <p:pic>
        <p:nvPicPr>
          <p:cNvPr id="31" name="Imagen 30" descr="Un dibujo de un animal&#10;&#10;Descripción generada automáticamente con confianza baja">
            <a:extLst>
              <a:ext uri="{FF2B5EF4-FFF2-40B4-BE49-F238E27FC236}">
                <a16:creationId xmlns:a16="http://schemas.microsoft.com/office/drawing/2014/main" id="{C6FA8A68-E321-F480-0EEB-D680C1776B6C}"/>
              </a:ext>
            </a:extLst>
          </p:cNvPr>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5288431" y="1238539"/>
            <a:ext cx="454410" cy="477712"/>
          </a:xfrm>
          <a:prstGeom prst="rect">
            <a:avLst/>
          </a:prstGeom>
        </p:spPr>
      </p:pic>
      <p:pic>
        <p:nvPicPr>
          <p:cNvPr id="32" name="Imagen 31" descr="Imagen que contiene Texto&#10;&#10;Descripción generada automáticamente">
            <a:extLst>
              <a:ext uri="{FF2B5EF4-FFF2-40B4-BE49-F238E27FC236}">
                <a16:creationId xmlns:a16="http://schemas.microsoft.com/office/drawing/2014/main" id="{491B8AE0-AB3C-E529-4BB5-52CCEEC9424D}"/>
              </a:ext>
            </a:extLst>
          </p:cNvPr>
          <p:cNvPicPr>
            <a:picLocks noChangeAspect="1"/>
          </p:cNvPicPr>
          <p:nvPr userDrawn="1"/>
        </p:nvPicPr>
        <p:blipFill>
          <a:blip r:embed="rId11">
            <a:extLst>
              <a:ext uri="{28A0092B-C50C-407E-A947-70E740481C1C}">
                <a14:useLocalDpi xmlns:a14="http://schemas.microsoft.com/office/drawing/2010/main"/>
              </a:ext>
            </a:extLst>
          </a:blip>
          <a:stretch>
            <a:fillRect/>
          </a:stretch>
        </p:blipFill>
        <p:spPr>
          <a:xfrm>
            <a:off x="1454225" y="5951076"/>
            <a:ext cx="825311" cy="601153"/>
          </a:xfrm>
          <a:prstGeom prst="rect">
            <a:avLst/>
          </a:prstGeom>
        </p:spPr>
      </p:pic>
      <p:sp>
        <p:nvSpPr>
          <p:cNvPr id="34" name="Marcador de texto 33">
            <a:extLst>
              <a:ext uri="{FF2B5EF4-FFF2-40B4-BE49-F238E27FC236}">
                <a16:creationId xmlns:a16="http://schemas.microsoft.com/office/drawing/2014/main" id="{DFC5C3F9-259A-36CA-3B03-0D0FA6D957EA}"/>
              </a:ext>
            </a:extLst>
          </p:cNvPr>
          <p:cNvSpPr>
            <a:spLocks noGrp="1"/>
          </p:cNvSpPr>
          <p:nvPr>
            <p:ph type="body" sz="quarter" idx="10" hasCustomPrompt="1"/>
          </p:nvPr>
        </p:nvSpPr>
        <p:spPr>
          <a:xfrm>
            <a:off x="6934200" y="1736324"/>
            <a:ext cx="4495800" cy="1430337"/>
          </a:xfrm>
          <a:prstGeom prst="rect">
            <a:avLst/>
          </a:prstGeom>
        </p:spPr>
        <p:txBody>
          <a:bodyPr/>
          <a:lstStyle>
            <a:lvl1pPr>
              <a:defRPr sz="3200">
                <a:solidFill>
                  <a:srgbClr val="003399"/>
                </a:solidFill>
                <a:latin typeface="EC Square Sans Pro" panose="020B0506040000020004" pitchFamily="34" charset="0"/>
                <a:cs typeface="Arial" panose="020B0604020202020204" pitchFamily="34" charset="0"/>
              </a:defRPr>
            </a:lvl1pPr>
          </a:lstStyle>
          <a:p>
            <a:pPr lvl="0"/>
            <a:r>
              <a:rPr lang="es-ES" dirty="0" err="1"/>
              <a:t>Title</a:t>
            </a:r>
            <a:r>
              <a:rPr lang="es-ES" dirty="0"/>
              <a:t> </a:t>
            </a:r>
            <a:r>
              <a:rPr lang="es-ES" dirty="0" err="1"/>
              <a:t>of</a:t>
            </a:r>
            <a:r>
              <a:rPr lang="es-ES" dirty="0"/>
              <a:t> </a:t>
            </a:r>
            <a:r>
              <a:rPr lang="es-ES" dirty="0" err="1"/>
              <a:t>the</a:t>
            </a:r>
            <a:r>
              <a:rPr lang="es-ES" dirty="0"/>
              <a:t> </a:t>
            </a:r>
            <a:r>
              <a:rPr lang="es-ES" dirty="0" err="1"/>
              <a:t>presentation</a:t>
            </a:r>
            <a:endParaRPr lang="es-ES" dirty="0"/>
          </a:p>
        </p:txBody>
      </p:sp>
      <p:sp>
        <p:nvSpPr>
          <p:cNvPr id="35" name="Marcador de texto 33">
            <a:extLst>
              <a:ext uri="{FF2B5EF4-FFF2-40B4-BE49-F238E27FC236}">
                <a16:creationId xmlns:a16="http://schemas.microsoft.com/office/drawing/2014/main" id="{850E120E-924B-F0F4-3400-13B1861D1B2E}"/>
              </a:ext>
            </a:extLst>
          </p:cNvPr>
          <p:cNvSpPr>
            <a:spLocks noGrp="1"/>
          </p:cNvSpPr>
          <p:nvPr>
            <p:ph type="body" sz="quarter" idx="11" hasCustomPrompt="1"/>
          </p:nvPr>
        </p:nvSpPr>
        <p:spPr>
          <a:xfrm>
            <a:off x="6934200" y="4102095"/>
            <a:ext cx="4495800" cy="323855"/>
          </a:xfrm>
          <a:prstGeom prst="rect">
            <a:avLst/>
          </a:prstGeom>
        </p:spPr>
        <p:txBody>
          <a:bodyPr/>
          <a:lstStyle>
            <a:lvl1pPr>
              <a:defRPr sz="1400">
                <a:solidFill>
                  <a:schemeClr val="tx1"/>
                </a:solidFill>
                <a:latin typeface="EC Square Sans Pro" panose="020B0506040000020004" pitchFamily="34" charset="0"/>
                <a:cs typeface="Arial" panose="020B0604020202020204" pitchFamily="34" charset="0"/>
              </a:defRPr>
            </a:lvl1pPr>
          </a:lstStyle>
          <a:p>
            <a:pPr lvl="0"/>
            <a:r>
              <a:rPr lang="es-ES" dirty="0"/>
              <a:t>Date</a:t>
            </a:r>
          </a:p>
        </p:txBody>
      </p:sp>
      <p:pic>
        <p:nvPicPr>
          <p:cNvPr id="37" name="Imagen 36" descr="Interfaz de usuario gráfica&#10;&#10;Descripción generada automáticamente">
            <a:extLst>
              <a:ext uri="{FF2B5EF4-FFF2-40B4-BE49-F238E27FC236}">
                <a16:creationId xmlns:a16="http://schemas.microsoft.com/office/drawing/2014/main" id="{5505FB79-408A-43F3-9FF6-95F9DFF43961}"/>
              </a:ext>
            </a:extLst>
          </p:cNvPr>
          <p:cNvPicPr/>
          <p:nvPr userDrawn="1"/>
        </p:nvPicPr>
        <p:blipFill>
          <a:blip r:embed="rId12" r:link="rId13" cstate="email">
            <a:extLst>
              <a:ext uri="{28A0092B-C50C-407E-A947-70E740481C1C}">
                <a14:useLocalDpi xmlns:a14="http://schemas.microsoft.com/office/drawing/2010/main"/>
              </a:ext>
            </a:extLst>
          </a:blip>
          <a:srcRect/>
          <a:stretch>
            <a:fillRect/>
          </a:stretch>
        </p:blipFill>
        <p:spPr bwMode="auto">
          <a:xfrm>
            <a:off x="9601200" y="6181329"/>
            <a:ext cx="2567305" cy="560264"/>
          </a:xfrm>
          <a:prstGeom prst="rect">
            <a:avLst/>
          </a:prstGeom>
          <a:noFill/>
          <a:ln>
            <a:noFill/>
          </a:ln>
        </p:spPr>
      </p:pic>
    </p:spTree>
    <p:extLst>
      <p:ext uri="{BB962C8B-B14F-4D97-AF65-F5344CB8AC3E}">
        <p14:creationId xmlns:p14="http://schemas.microsoft.com/office/powerpoint/2010/main" val="41799182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14_Contents slide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89347173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cSld name="4_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46BCD297-04B3-1A10-5C53-5F5DCF34C9AD}"/>
              </a:ext>
            </a:extLst>
          </p:cNvPr>
          <p:cNvSpPr>
            <a:spLocks noGrp="1"/>
          </p:cNvSpPr>
          <p:nvPr>
            <p:ph type="dt" sz="half" idx="10"/>
          </p:nvPr>
        </p:nvSpPr>
        <p:spPr>
          <a:xfrm>
            <a:off x="609600" y="6368123"/>
            <a:ext cx="2844800" cy="365801"/>
          </a:xfrm>
          <a:prstGeom prst="rect">
            <a:avLst/>
          </a:prstGeom>
        </p:spPr>
        <p:txBody>
          <a:bodyPr/>
          <a:lstStyle>
            <a:lvl1pPr>
              <a:defRPr/>
            </a:lvl1pPr>
          </a:lstStyle>
          <a:p>
            <a:pPr>
              <a:defRPr/>
            </a:pPr>
            <a:fld id="{02BFD5DF-1090-45A3-8F80-2C70F93CDF07}" type="datetimeFigureOut">
              <a:rPr lang="en-US"/>
              <a:pPr>
                <a:defRPr/>
              </a:pPr>
              <a:t>12/6/2024</a:t>
            </a:fld>
            <a:endParaRPr lang="en-US"/>
          </a:p>
        </p:txBody>
      </p:sp>
      <p:sp>
        <p:nvSpPr>
          <p:cNvPr id="3" name="Footer Placeholder 4">
            <a:extLst>
              <a:ext uri="{FF2B5EF4-FFF2-40B4-BE49-F238E27FC236}">
                <a16:creationId xmlns:a16="http://schemas.microsoft.com/office/drawing/2014/main" id="{3808905B-BAB0-F026-BB32-16CFCEC65C81}"/>
              </a:ext>
            </a:extLst>
          </p:cNvPr>
          <p:cNvSpPr>
            <a:spLocks noGrp="1"/>
          </p:cNvSpPr>
          <p:nvPr>
            <p:ph type="ftr" sz="quarter" idx="11"/>
          </p:nvPr>
        </p:nvSpPr>
        <p:spPr>
          <a:xfrm>
            <a:off x="4165600" y="6368123"/>
            <a:ext cx="3860800" cy="365801"/>
          </a:xfrm>
          <a:prstGeom prst="rect">
            <a:avLst/>
          </a:prstGeom>
        </p:spPr>
        <p:txBody>
          <a:bodyPr/>
          <a:lstStyle>
            <a:lvl1pPr>
              <a:defRPr/>
            </a:lvl1pPr>
          </a:lstStyle>
          <a:p>
            <a:pPr>
              <a:defRPr/>
            </a:pPr>
            <a:endParaRPr lang="en-US"/>
          </a:p>
        </p:txBody>
      </p:sp>
      <p:sp>
        <p:nvSpPr>
          <p:cNvPr id="4" name="Slide Number Placeholder 5">
            <a:extLst>
              <a:ext uri="{FF2B5EF4-FFF2-40B4-BE49-F238E27FC236}">
                <a16:creationId xmlns:a16="http://schemas.microsoft.com/office/drawing/2014/main" id="{B539C8DA-0899-982D-FA6F-F4CC5B397BF5}"/>
              </a:ext>
            </a:extLst>
          </p:cNvPr>
          <p:cNvSpPr>
            <a:spLocks noGrp="1"/>
          </p:cNvSpPr>
          <p:nvPr>
            <p:ph type="sldNum" sz="quarter" idx="12"/>
          </p:nvPr>
        </p:nvSpPr>
        <p:spPr>
          <a:xfrm>
            <a:off x="8737600" y="6368123"/>
            <a:ext cx="2844800" cy="365801"/>
          </a:xfrm>
          <a:prstGeom prst="rect">
            <a:avLst/>
          </a:prstGeom>
        </p:spPr>
        <p:txBody>
          <a:bodyPr/>
          <a:lstStyle>
            <a:lvl1pPr>
              <a:defRPr/>
            </a:lvl1pPr>
          </a:lstStyle>
          <a:p>
            <a:fld id="{AB814976-59A2-4688-B1AC-64BAECB828D5}" type="slidenum">
              <a:rPr lang="en-US" altLang="en-US"/>
              <a:pPr/>
              <a:t>‹#›</a:t>
            </a:fld>
            <a:endParaRPr lang="en-US" altLang="en-US"/>
          </a:p>
        </p:txBody>
      </p:sp>
    </p:spTree>
    <p:extLst>
      <p:ext uri="{BB962C8B-B14F-4D97-AF65-F5344CB8AC3E}">
        <p14:creationId xmlns:p14="http://schemas.microsoft.com/office/powerpoint/2010/main" val="354914792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x">
  <p:cSld name="Title &amp; Subtitle">
    <p:spTree>
      <p:nvGrpSpPr>
        <p:cNvPr id="1" name=""/>
        <p:cNvGrpSpPr/>
        <p:nvPr/>
      </p:nvGrpSpPr>
      <p:grpSpPr>
        <a:xfrm>
          <a:off x="0" y="0"/>
          <a:ext cx="0" cy="0"/>
          <a:chOff x="0" y="0"/>
          <a:chExt cx="0" cy="0"/>
        </a:xfrm>
      </p:grpSpPr>
      <p:sp>
        <p:nvSpPr>
          <p:cNvPr id="40" name="Imagine"/>
          <p:cNvSpPr>
            <a:spLocks noGrp="1"/>
          </p:cNvSpPr>
          <p:nvPr>
            <p:ph type="pic" sz="quarter" idx="13"/>
          </p:nvPr>
        </p:nvSpPr>
        <p:spPr>
          <a:xfrm>
            <a:off x="3107531" y="3175909"/>
            <a:ext cx="5976938" cy="348903"/>
          </a:xfrm>
          <a:prstGeom prst="rect">
            <a:avLst/>
          </a:prstGeom>
        </p:spPr>
        <p:txBody>
          <a:bodyPr lIns="91439" tIns="45719" rIns="91439" bIns="45719" anchor="t"/>
          <a:lstStyle/>
          <a:p>
            <a:endParaRPr/>
          </a:p>
        </p:txBody>
      </p:sp>
      <p:sp>
        <p:nvSpPr>
          <p:cNvPr id="41" name="Dreptunghi"/>
          <p:cNvSpPr>
            <a:spLocks noGrp="1"/>
          </p:cNvSpPr>
          <p:nvPr>
            <p:ph type="body" sz="quarter" idx="14"/>
          </p:nvPr>
        </p:nvSpPr>
        <p:spPr>
          <a:xfrm>
            <a:off x="10929939" y="6262358"/>
            <a:ext cx="1262063" cy="313118"/>
          </a:xfrm>
          <a:prstGeom prst="rect">
            <a:avLst/>
          </a:prstGeom>
          <a:solidFill>
            <a:srgbClr val="F05C5B">
              <a:alpha val="70000"/>
            </a:srgbClr>
          </a:solidFill>
          <a:ln w="25400"/>
        </p:spPr>
        <p:txBody>
          <a:bodyPr/>
          <a:lstStyle>
            <a:lvl1pPr marL="0" indent="0" algn="ctr">
              <a:spcBef>
                <a:spcPts val="0"/>
              </a:spcBef>
              <a:buClrTx/>
              <a:buSzTx/>
              <a:buNone/>
              <a:defRPr sz="4000">
                <a:solidFill>
                  <a:srgbClr val="FFFFFF"/>
                </a:solidFill>
                <a:effectLst>
                  <a:outerShdw blurRad="38100" dist="12700" dir="5400000" rotWithShape="0">
                    <a:srgbClr val="000000">
                      <a:alpha val="50000"/>
                    </a:srgbClr>
                  </a:outerShdw>
                </a:effectLst>
                <a:latin typeface="Gill Sans"/>
                <a:sym typeface="Gill Sans"/>
              </a:defRPr>
            </a:lvl1pPr>
          </a:lstStyle>
          <a:p>
            <a:pPr marL="0" indent="0" algn="ctr">
              <a:spcBef>
                <a:spcPts val="0"/>
              </a:spcBef>
              <a:buClrTx/>
              <a:buSzTx/>
              <a:buNone/>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42" name="2"/>
          <p:cNvSpPr>
            <a:spLocks noGrp="1"/>
          </p:cNvSpPr>
          <p:nvPr>
            <p:ph type="body" sz="quarter" idx="15"/>
          </p:nvPr>
        </p:nvSpPr>
        <p:spPr>
          <a:xfrm>
            <a:off x="11275219" y="6256416"/>
            <a:ext cx="559594" cy="352532"/>
          </a:xfrm>
          <a:prstGeom prst="rect">
            <a:avLst/>
          </a:prstGeom>
        </p:spPr>
        <p:txBody>
          <a:bodyPr>
            <a:spAutoFit/>
          </a:bodyPr>
          <a:lstStyle>
            <a:lvl1pPr marL="0" indent="0" algn="ctr">
              <a:spcBef>
                <a:spcPts val="0"/>
              </a:spcBef>
              <a:buClrTx/>
              <a:buSzTx/>
              <a:buNone/>
              <a:defRPr sz="1688">
                <a:solidFill>
                  <a:srgbClr val="2B3E50"/>
                </a:solidFill>
                <a:latin typeface="+mj-lt"/>
                <a:ea typeface="+mj-ea"/>
                <a:cs typeface="+mj-cs"/>
                <a:sym typeface="Helvetica Neue Black Condensed"/>
              </a:defRPr>
            </a:lvl1pPr>
          </a:lstStyle>
          <a:p>
            <a:r>
              <a:t>2</a:t>
            </a:r>
          </a:p>
        </p:txBody>
      </p:sp>
      <p:sp>
        <p:nvSpPr>
          <p:cNvPr id="43" name="Text titlu"/>
          <p:cNvSpPr>
            <a:spLocks noGrp="1"/>
          </p:cNvSpPr>
          <p:nvPr>
            <p:ph type="title"/>
          </p:nvPr>
        </p:nvSpPr>
        <p:spPr>
          <a:xfrm>
            <a:off x="1190625" y="1216686"/>
            <a:ext cx="9810750" cy="1914492"/>
          </a:xfrm>
          <a:prstGeom prst="rect">
            <a:avLst/>
          </a:prstGeom>
        </p:spPr>
        <p:txBody>
          <a:bodyPr anchor="b"/>
          <a:lstStyle>
            <a:lvl1pPr>
              <a:defRPr cap="all">
                <a:solidFill>
                  <a:srgbClr val="FFFEDD"/>
                </a:solidFill>
                <a:latin typeface="+mj-lt"/>
                <a:ea typeface="+mj-ea"/>
                <a:cs typeface="+mj-cs"/>
                <a:sym typeface="Helvetica Neue Black Condensed"/>
              </a:defRPr>
            </a:lvl1pPr>
          </a:lstStyle>
          <a:p>
            <a:r>
              <a:t>Text titlu</a:t>
            </a:r>
          </a:p>
        </p:txBody>
      </p:sp>
      <p:sp>
        <p:nvSpPr>
          <p:cNvPr id="44" name="Nivel corp unu…"/>
          <p:cNvSpPr>
            <a:spLocks noGrp="1"/>
          </p:cNvSpPr>
          <p:nvPr>
            <p:ph type="body" sz="half" idx="1"/>
          </p:nvPr>
        </p:nvSpPr>
        <p:spPr>
          <a:xfrm>
            <a:off x="1190625" y="3471135"/>
            <a:ext cx="9810750" cy="2138148"/>
          </a:xfrm>
          <a:prstGeom prst="rect">
            <a:avLst/>
          </a:prstGeom>
        </p:spPr>
        <p:txBody>
          <a:bodyPr anchor="t"/>
          <a:lstStyle>
            <a:lvl1pPr marL="0" indent="0" algn="ctr">
              <a:spcBef>
                <a:spcPts val="0"/>
              </a:spcBef>
              <a:buClrTx/>
              <a:buSzTx/>
              <a:buNone/>
              <a:defRPr sz="2531"/>
            </a:lvl1pPr>
            <a:lvl2pPr marL="0" indent="0" algn="ctr">
              <a:spcBef>
                <a:spcPts val="0"/>
              </a:spcBef>
              <a:buClrTx/>
              <a:buSzTx/>
              <a:buNone/>
              <a:defRPr sz="2531"/>
            </a:lvl2pPr>
            <a:lvl3pPr marL="0" indent="0" algn="ctr">
              <a:spcBef>
                <a:spcPts val="0"/>
              </a:spcBef>
              <a:buClrTx/>
              <a:buSzTx/>
              <a:buNone/>
              <a:defRPr sz="2531"/>
            </a:lvl3pPr>
            <a:lvl4pPr marL="0" indent="0" algn="ctr">
              <a:spcBef>
                <a:spcPts val="0"/>
              </a:spcBef>
              <a:buClrTx/>
              <a:buSzTx/>
              <a:buNone/>
              <a:defRPr sz="2531"/>
            </a:lvl4pPr>
            <a:lvl5pPr marL="0" indent="0" algn="ctr">
              <a:spcBef>
                <a:spcPts val="0"/>
              </a:spcBef>
              <a:buClrTx/>
              <a:buSzTx/>
              <a:buNone/>
              <a:defRPr sz="2531"/>
            </a:lvl5pPr>
          </a:lstStyle>
          <a:p>
            <a:r>
              <a:t>Nivel corp unu</a:t>
            </a:r>
          </a:p>
          <a:p>
            <a:pPr lvl="1"/>
            <a:r>
              <a:t>Nivel corp doi</a:t>
            </a:r>
          </a:p>
          <a:p>
            <a:pPr lvl="2"/>
            <a:r>
              <a:t>Nivel corp trei</a:t>
            </a:r>
          </a:p>
          <a:p>
            <a:pPr lvl="3"/>
            <a:r>
              <a:t>Nivel corp patru</a:t>
            </a:r>
          </a:p>
          <a:p>
            <a:pPr lvl="4"/>
            <a:r>
              <a:t>Nivel corp cinci</a:t>
            </a:r>
          </a:p>
        </p:txBody>
      </p:sp>
      <p:sp>
        <p:nvSpPr>
          <p:cNvPr id="45" name="Număr diapozitiv"/>
          <p:cNvSpPr>
            <a:spLocks noGrp="1"/>
          </p:cNvSpPr>
          <p:nvPr>
            <p:ph type="sldNum" sz="quarter" idx="2"/>
          </p:nvPr>
        </p:nvSpPr>
        <p:spPr>
          <a:xfrm>
            <a:off x="5929314" y="6521798"/>
            <a:ext cx="321469" cy="259440"/>
          </a:xfrm>
          <a:prstGeom prst="rect">
            <a:avLst/>
          </a:prstGeom>
        </p:spPr>
        <p:txBody>
          <a:bodyPr/>
          <a:lstStyle/>
          <a:p>
            <a:fld id="{86CB4B4D-7CA3-9044-876B-883B54F8677D}" type="slidenum">
              <a:rPr/>
              <a:pPr/>
              <a:t>‹#›</a:t>
            </a:fld>
            <a:endParaRPr/>
          </a:p>
        </p:txBody>
      </p:sp>
    </p:spTree>
    <p:extLst>
      <p:ext uri="{BB962C8B-B14F-4D97-AF65-F5344CB8AC3E}">
        <p14:creationId xmlns:p14="http://schemas.microsoft.com/office/powerpoint/2010/main" val="51495428"/>
      </p:ext>
    </p:extLst>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8" name="Rectángulo 7">
            <a:extLst>
              <a:ext uri="{FF2B5EF4-FFF2-40B4-BE49-F238E27FC236}">
                <a16:creationId xmlns:a16="http://schemas.microsoft.com/office/drawing/2014/main" id="{0CA36E8E-0A33-5274-9B20-FA55833A1773}"/>
              </a:ext>
            </a:extLst>
          </p:cNvPr>
          <p:cNvSpPr/>
          <p:nvPr userDrawn="1"/>
        </p:nvSpPr>
        <p:spPr>
          <a:xfrm>
            <a:off x="0" y="0"/>
            <a:ext cx="12190095" cy="1333499"/>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9" name="Rectángulo 8">
            <a:extLst>
              <a:ext uri="{FF2B5EF4-FFF2-40B4-BE49-F238E27FC236}">
                <a16:creationId xmlns:a16="http://schemas.microsoft.com/office/drawing/2014/main" id="{2F22D81F-284A-1E86-CDFC-06EBD9FC61C1}"/>
              </a:ext>
            </a:extLst>
          </p:cNvPr>
          <p:cNvSpPr/>
          <p:nvPr userDrawn="1"/>
        </p:nvSpPr>
        <p:spPr>
          <a:xfrm>
            <a:off x="0" y="1346198"/>
            <a:ext cx="12190095" cy="5511802"/>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0" name="Forma libre: forma 9">
            <a:extLst>
              <a:ext uri="{FF2B5EF4-FFF2-40B4-BE49-F238E27FC236}">
                <a16:creationId xmlns:a16="http://schemas.microsoft.com/office/drawing/2014/main" id="{84A85037-8DE1-0DBD-A171-577658B9F160}"/>
              </a:ext>
            </a:extLst>
          </p:cNvPr>
          <p:cNvSpPr/>
          <p:nvPr userDrawn="1"/>
        </p:nvSpPr>
        <p:spPr>
          <a:xfrm>
            <a:off x="0" y="-1"/>
            <a:ext cx="666750" cy="1333500"/>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pic>
        <p:nvPicPr>
          <p:cNvPr id="11" name="Imagen 10" descr="Patrón de fondo&#10;&#10;Descripción generada automáticamente">
            <a:extLst>
              <a:ext uri="{FF2B5EF4-FFF2-40B4-BE49-F238E27FC236}">
                <a16:creationId xmlns:a16="http://schemas.microsoft.com/office/drawing/2014/main" id="{D010E416-D3B4-FC0D-F665-03FDFBA7F4FB}"/>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10827528" y="-33210"/>
            <a:ext cx="1364472" cy="2630360"/>
          </a:xfrm>
          <a:prstGeom prst="rect">
            <a:avLst/>
          </a:prstGeom>
        </p:spPr>
      </p:pic>
      <p:sp>
        <p:nvSpPr>
          <p:cNvPr id="13" name="Marcador de texto 12">
            <a:extLst>
              <a:ext uri="{FF2B5EF4-FFF2-40B4-BE49-F238E27FC236}">
                <a16:creationId xmlns:a16="http://schemas.microsoft.com/office/drawing/2014/main" id="{F67356BD-4749-0896-0E29-3E10E5E24FB4}"/>
              </a:ext>
            </a:extLst>
          </p:cNvPr>
          <p:cNvSpPr>
            <a:spLocks noGrp="1"/>
          </p:cNvSpPr>
          <p:nvPr>
            <p:ph type="body" sz="quarter" idx="10" hasCustomPrompt="1"/>
          </p:nvPr>
        </p:nvSpPr>
        <p:spPr>
          <a:xfrm>
            <a:off x="762000" y="463550"/>
            <a:ext cx="9677400" cy="609600"/>
          </a:xfrm>
          <a:prstGeom prst="rect">
            <a:avLst/>
          </a:prstGeom>
        </p:spPr>
        <p:txBody>
          <a:bodyPr/>
          <a:lstStyle>
            <a:lvl1pPr>
              <a:defRPr sz="2400">
                <a:solidFill>
                  <a:srgbClr val="003399"/>
                </a:solidFill>
                <a:latin typeface="Arial" panose="020B0604020202020204" pitchFamily="34" charset="0"/>
                <a:cs typeface="Arial" panose="020B0604020202020204" pitchFamily="34" charset="0"/>
              </a:defRPr>
            </a:lvl1pPr>
          </a:lstStyle>
          <a:p>
            <a:pPr lvl="0"/>
            <a:r>
              <a:rPr lang="es-ES" dirty="0"/>
              <a:t>INDEX</a:t>
            </a:r>
          </a:p>
        </p:txBody>
      </p:sp>
      <p:sp>
        <p:nvSpPr>
          <p:cNvPr id="15" name="Marcador de texto 14">
            <a:extLst>
              <a:ext uri="{FF2B5EF4-FFF2-40B4-BE49-F238E27FC236}">
                <a16:creationId xmlns:a16="http://schemas.microsoft.com/office/drawing/2014/main" id="{D7674A61-571D-8459-8B4C-3884F8256E76}"/>
              </a:ext>
            </a:extLst>
          </p:cNvPr>
          <p:cNvSpPr>
            <a:spLocks noGrp="1"/>
          </p:cNvSpPr>
          <p:nvPr>
            <p:ph type="body" sz="quarter" idx="11" hasCustomPrompt="1"/>
          </p:nvPr>
        </p:nvSpPr>
        <p:spPr>
          <a:xfrm>
            <a:off x="762000" y="2006599"/>
            <a:ext cx="9677400" cy="4191000"/>
          </a:xfrm>
          <a:prstGeom prst="rect">
            <a:avLst/>
          </a:prstGeom>
        </p:spPr>
        <p:txBody>
          <a:bodyPr/>
          <a:lstStyle>
            <a:lvl1pPr marL="342900" indent="-342900">
              <a:spcBef>
                <a:spcPts val="1000"/>
              </a:spcBef>
              <a:buFont typeface="+mj-lt"/>
              <a:buAutoNum type="arabicPeriod"/>
              <a:defRPr sz="1600">
                <a:solidFill>
                  <a:schemeClr val="bg1"/>
                </a:solidFill>
                <a:latin typeface="Arial" panose="020B0604020202020204" pitchFamily="34" charset="0"/>
                <a:cs typeface="Arial" panose="020B0604020202020204" pitchFamily="34" charset="0"/>
              </a:defRPr>
            </a:lvl1pPr>
          </a:lstStyle>
          <a:p>
            <a:pPr lvl="0"/>
            <a:r>
              <a:rPr lang="es-ES_tradnl" dirty="0"/>
              <a:t>P</a:t>
            </a:r>
            <a:r>
              <a:rPr lang="es-ES" dirty="0"/>
              <a:t>unto 1</a:t>
            </a:r>
          </a:p>
          <a:p>
            <a:pPr lvl="0"/>
            <a:r>
              <a:rPr lang="es-ES" dirty="0"/>
              <a:t>Punto 2</a:t>
            </a:r>
          </a:p>
          <a:p>
            <a:pPr lvl="0"/>
            <a:r>
              <a:rPr lang="es-ES" dirty="0"/>
              <a:t>Punto 3</a:t>
            </a:r>
          </a:p>
          <a:p>
            <a:pPr lvl="0"/>
            <a:r>
              <a:rPr lang="es-ES" dirty="0"/>
              <a:t>Punto 4</a:t>
            </a:r>
          </a:p>
          <a:p>
            <a:pPr lvl="0"/>
            <a:r>
              <a:rPr lang="es-ES" dirty="0"/>
              <a:t>Punto 5</a:t>
            </a:r>
          </a:p>
          <a:p>
            <a:pPr lvl="0"/>
            <a:r>
              <a:rPr lang="es-ES" dirty="0"/>
              <a:t>Punto 6</a:t>
            </a:r>
          </a:p>
          <a:p>
            <a:pPr lvl="0"/>
            <a:r>
              <a:rPr lang="es-ES" dirty="0"/>
              <a:t>Punto 7</a:t>
            </a:r>
          </a:p>
          <a:p>
            <a:pPr lvl="0"/>
            <a:r>
              <a:rPr lang="es-ES" dirty="0"/>
              <a:t>Punto 8</a:t>
            </a:r>
          </a:p>
          <a:p>
            <a:pPr lvl="0"/>
            <a:r>
              <a:rPr lang="es-ES" dirty="0"/>
              <a:t>Punto 9</a:t>
            </a:r>
          </a:p>
          <a:p>
            <a:pPr lvl="0"/>
            <a:r>
              <a:rPr lang="es-ES" dirty="0"/>
              <a:t>Punto 10</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object 2">
            <a:extLst>
              <a:ext uri="{FF2B5EF4-FFF2-40B4-BE49-F238E27FC236}">
                <a16:creationId xmlns:a16="http://schemas.microsoft.com/office/drawing/2014/main" id="{24937448-765A-F40D-C75A-7DE7E819376F}"/>
              </a:ext>
            </a:extLst>
          </p:cNvPr>
          <p:cNvSpPr/>
          <p:nvPr userDrawn="1"/>
        </p:nvSpPr>
        <p:spPr>
          <a:xfrm>
            <a:off x="11531600" y="1318336"/>
            <a:ext cx="658495" cy="5547360"/>
          </a:xfrm>
          <a:custGeom>
            <a:avLst/>
            <a:gdLst/>
            <a:ahLst/>
            <a:cxnLst/>
            <a:rect l="l" t="t" r="r" b="b"/>
            <a:pathLst>
              <a:path w="658495" h="5547359">
                <a:moveTo>
                  <a:pt x="215353" y="5546864"/>
                </a:moveTo>
                <a:lnTo>
                  <a:pt x="0" y="5331511"/>
                </a:lnTo>
                <a:lnTo>
                  <a:pt x="0" y="5333276"/>
                </a:lnTo>
                <a:lnTo>
                  <a:pt x="0" y="5407698"/>
                </a:lnTo>
                <a:lnTo>
                  <a:pt x="0" y="5409463"/>
                </a:lnTo>
                <a:lnTo>
                  <a:pt x="137414" y="5546864"/>
                </a:lnTo>
                <a:lnTo>
                  <a:pt x="139166" y="5546864"/>
                </a:lnTo>
                <a:lnTo>
                  <a:pt x="213588" y="5546864"/>
                </a:lnTo>
                <a:lnTo>
                  <a:pt x="215353" y="5546864"/>
                </a:lnTo>
                <a:close/>
              </a:path>
              <a:path w="658495" h="5547359">
                <a:moveTo>
                  <a:pt x="431253" y="5546864"/>
                </a:moveTo>
                <a:lnTo>
                  <a:pt x="0" y="5115611"/>
                </a:lnTo>
                <a:lnTo>
                  <a:pt x="0" y="5117376"/>
                </a:lnTo>
                <a:lnTo>
                  <a:pt x="0" y="5191798"/>
                </a:lnTo>
                <a:lnTo>
                  <a:pt x="0" y="5193563"/>
                </a:lnTo>
                <a:lnTo>
                  <a:pt x="353314" y="5546864"/>
                </a:lnTo>
                <a:lnTo>
                  <a:pt x="355066" y="5546864"/>
                </a:lnTo>
                <a:lnTo>
                  <a:pt x="429488" y="5546864"/>
                </a:lnTo>
                <a:lnTo>
                  <a:pt x="431253" y="5546864"/>
                </a:lnTo>
                <a:close/>
              </a:path>
              <a:path w="658495" h="5547359">
                <a:moveTo>
                  <a:pt x="647153" y="5546864"/>
                </a:moveTo>
                <a:lnTo>
                  <a:pt x="0" y="4899711"/>
                </a:lnTo>
                <a:lnTo>
                  <a:pt x="0" y="4901476"/>
                </a:lnTo>
                <a:lnTo>
                  <a:pt x="0" y="4975898"/>
                </a:lnTo>
                <a:lnTo>
                  <a:pt x="0" y="4977650"/>
                </a:lnTo>
                <a:lnTo>
                  <a:pt x="569214" y="5546864"/>
                </a:lnTo>
                <a:lnTo>
                  <a:pt x="570979" y="5546864"/>
                </a:lnTo>
                <a:lnTo>
                  <a:pt x="645388" y="5546864"/>
                </a:lnTo>
                <a:lnTo>
                  <a:pt x="647153" y="5546864"/>
                </a:lnTo>
                <a:close/>
              </a:path>
              <a:path w="658495" h="5547359">
                <a:moveTo>
                  <a:pt x="657999" y="5341823"/>
                </a:moveTo>
                <a:lnTo>
                  <a:pt x="0" y="4683811"/>
                </a:lnTo>
                <a:lnTo>
                  <a:pt x="0" y="4685576"/>
                </a:lnTo>
                <a:lnTo>
                  <a:pt x="0" y="4759998"/>
                </a:lnTo>
                <a:lnTo>
                  <a:pt x="0" y="4761750"/>
                </a:lnTo>
                <a:lnTo>
                  <a:pt x="657999" y="5419750"/>
                </a:lnTo>
                <a:lnTo>
                  <a:pt x="657999" y="5417998"/>
                </a:lnTo>
                <a:lnTo>
                  <a:pt x="657999" y="5343576"/>
                </a:lnTo>
                <a:lnTo>
                  <a:pt x="657999" y="5341823"/>
                </a:lnTo>
                <a:close/>
              </a:path>
              <a:path w="658495" h="5547359">
                <a:moveTo>
                  <a:pt x="657999" y="5125923"/>
                </a:moveTo>
                <a:lnTo>
                  <a:pt x="0" y="4467911"/>
                </a:lnTo>
                <a:lnTo>
                  <a:pt x="0" y="4469676"/>
                </a:lnTo>
                <a:lnTo>
                  <a:pt x="0" y="4544098"/>
                </a:lnTo>
                <a:lnTo>
                  <a:pt x="0" y="4545850"/>
                </a:lnTo>
                <a:lnTo>
                  <a:pt x="657999" y="5203850"/>
                </a:lnTo>
                <a:lnTo>
                  <a:pt x="657999" y="5202098"/>
                </a:lnTo>
                <a:lnTo>
                  <a:pt x="657999" y="5127676"/>
                </a:lnTo>
                <a:lnTo>
                  <a:pt x="657999" y="5125923"/>
                </a:lnTo>
                <a:close/>
              </a:path>
              <a:path w="658495" h="5547359">
                <a:moveTo>
                  <a:pt x="657999" y="4910023"/>
                </a:moveTo>
                <a:lnTo>
                  <a:pt x="0" y="4252023"/>
                </a:lnTo>
                <a:lnTo>
                  <a:pt x="0" y="4253776"/>
                </a:lnTo>
                <a:lnTo>
                  <a:pt x="0" y="4328198"/>
                </a:lnTo>
                <a:lnTo>
                  <a:pt x="0" y="4329950"/>
                </a:lnTo>
                <a:lnTo>
                  <a:pt x="657999" y="4987950"/>
                </a:lnTo>
                <a:lnTo>
                  <a:pt x="657999" y="4986198"/>
                </a:lnTo>
                <a:lnTo>
                  <a:pt x="657999" y="4911776"/>
                </a:lnTo>
                <a:lnTo>
                  <a:pt x="657999" y="4910023"/>
                </a:lnTo>
                <a:close/>
              </a:path>
              <a:path w="658495" h="5547359">
                <a:moveTo>
                  <a:pt x="657999" y="4694110"/>
                </a:moveTo>
                <a:lnTo>
                  <a:pt x="0" y="4036110"/>
                </a:lnTo>
                <a:lnTo>
                  <a:pt x="0" y="4037876"/>
                </a:lnTo>
                <a:lnTo>
                  <a:pt x="0" y="4112285"/>
                </a:lnTo>
                <a:lnTo>
                  <a:pt x="0" y="4114063"/>
                </a:lnTo>
                <a:lnTo>
                  <a:pt x="657999" y="4772063"/>
                </a:lnTo>
                <a:lnTo>
                  <a:pt x="657999" y="4770285"/>
                </a:lnTo>
                <a:lnTo>
                  <a:pt x="657999" y="4695876"/>
                </a:lnTo>
                <a:lnTo>
                  <a:pt x="657999" y="4694110"/>
                </a:lnTo>
                <a:close/>
              </a:path>
              <a:path w="658495" h="5547359">
                <a:moveTo>
                  <a:pt x="657999" y="4478210"/>
                </a:moveTo>
                <a:lnTo>
                  <a:pt x="0" y="3820210"/>
                </a:lnTo>
                <a:lnTo>
                  <a:pt x="0" y="3896385"/>
                </a:lnTo>
                <a:lnTo>
                  <a:pt x="657999" y="4554385"/>
                </a:lnTo>
                <a:lnTo>
                  <a:pt x="657999" y="4478210"/>
                </a:lnTo>
                <a:close/>
              </a:path>
              <a:path w="658495" h="5547359">
                <a:moveTo>
                  <a:pt x="657999" y="4260558"/>
                </a:moveTo>
                <a:lnTo>
                  <a:pt x="0" y="3602558"/>
                </a:lnTo>
                <a:lnTo>
                  <a:pt x="0" y="3678732"/>
                </a:lnTo>
                <a:lnTo>
                  <a:pt x="657999" y="4336732"/>
                </a:lnTo>
                <a:lnTo>
                  <a:pt x="657999" y="4260558"/>
                </a:lnTo>
                <a:close/>
              </a:path>
              <a:path w="658495" h="5547359">
                <a:moveTo>
                  <a:pt x="657999" y="4042892"/>
                </a:moveTo>
                <a:lnTo>
                  <a:pt x="0" y="3384880"/>
                </a:lnTo>
                <a:lnTo>
                  <a:pt x="0" y="3461067"/>
                </a:lnTo>
                <a:lnTo>
                  <a:pt x="657999" y="4119067"/>
                </a:lnTo>
                <a:lnTo>
                  <a:pt x="657999" y="4042892"/>
                </a:lnTo>
                <a:close/>
              </a:path>
              <a:path w="658495" h="5547359">
                <a:moveTo>
                  <a:pt x="657999" y="3825214"/>
                </a:moveTo>
                <a:lnTo>
                  <a:pt x="0" y="3167215"/>
                </a:lnTo>
                <a:lnTo>
                  <a:pt x="0" y="3243402"/>
                </a:lnTo>
                <a:lnTo>
                  <a:pt x="657999" y="3901402"/>
                </a:lnTo>
                <a:lnTo>
                  <a:pt x="657999" y="3825214"/>
                </a:lnTo>
                <a:close/>
              </a:path>
              <a:path w="658495" h="5547359">
                <a:moveTo>
                  <a:pt x="657999" y="3607562"/>
                </a:moveTo>
                <a:lnTo>
                  <a:pt x="0" y="2949562"/>
                </a:lnTo>
                <a:lnTo>
                  <a:pt x="0" y="3025737"/>
                </a:lnTo>
                <a:lnTo>
                  <a:pt x="657999" y="3683736"/>
                </a:lnTo>
                <a:lnTo>
                  <a:pt x="657999" y="3607562"/>
                </a:lnTo>
                <a:close/>
              </a:path>
              <a:path w="658495" h="5547359">
                <a:moveTo>
                  <a:pt x="657999" y="3389896"/>
                </a:moveTo>
                <a:lnTo>
                  <a:pt x="0" y="2731897"/>
                </a:lnTo>
                <a:lnTo>
                  <a:pt x="0" y="2808071"/>
                </a:lnTo>
                <a:lnTo>
                  <a:pt x="657999" y="3466071"/>
                </a:lnTo>
                <a:lnTo>
                  <a:pt x="657999" y="3389896"/>
                </a:lnTo>
                <a:close/>
              </a:path>
              <a:path w="658495" h="5547359">
                <a:moveTo>
                  <a:pt x="657999" y="3172231"/>
                </a:moveTo>
                <a:lnTo>
                  <a:pt x="0" y="2514219"/>
                </a:lnTo>
                <a:lnTo>
                  <a:pt x="0" y="2590406"/>
                </a:lnTo>
                <a:lnTo>
                  <a:pt x="657999" y="3248406"/>
                </a:lnTo>
                <a:lnTo>
                  <a:pt x="657999" y="3172231"/>
                </a:lnTo>
                <a:close/>
              </a:path>
              <a:path w="658495" h="5547359">
                <a:moveTo>
                  <a:pt x="657999" y="2954578"/>
                </a:moveTo>
                <a:lnTo>
                  <a:pt x="0" y="2296566"/>
                </a:lnTo>
                <a:lnTo>
                  <a:pt x="0" y="2372753"/>
                </a:lnTo>
                <a:lnTo>
                  <a:pt x="657999" y="3030753"/>
                </a:lnTo>
                <a:lnTo>
                  <a:pt x="657999" y="2954578"/>
                </a:lnTo>
                <a:close/>
              </a:path>
              <a:path w="658495" h="5547359">
                <a:moveTo>
                  <a:pt x="657999" y="2736900"/>
                </a:moveTo>
                <a:lnTo>
                  <a:pt x="0" y="2078901"/>
                </a:lnTo>
                <a:lnTo>
                  <a:pt x="0" y="2155088"/>
                </a:lnTo>
                <a:lnTo>
                  <a:pt x="657999" y="2813088"/>
                </a:lnTo>
                <a:lnTo>
                  <a:pt x="657999" y="2736900"/>
                </a:lnTo>
                <a:close/>
              </a:path>
              <a:path w="658495" h="5547359">
                <a:moveTo>
                  <a:pt x="657999" y="2519235"/>
                </a:moveTo>
                <a:lnTo>
                  <a:pt x="0" y="1861235"/>
                </a:lnTo>
                <a:lnTo>
                  <a:pt x="0" y="1937410"/>
                </a:lnTo>
                <a:lnTo>
                  <a:pt x="657999" y="2595410"/>
                </a:lnTo>
                <a:lnTo>
                  <a:pt x="657999" y="2519235"/>
                </a:lnTo>
                <a:close/>
              </a:path>
              <a:path w="658495" h="5547359">
                <a:moveTo>
                  <a:pt x="657999" y="2301583"/>
                </a:moveTo>
                <a:lnTo>
                  <a:pt x="0" y="1643570"/>
                </a:lnTo>
                <a:lnTo>
                  <a:pt x="0" y="1719757"/>
                </a:lnTo>
                <a:lnTo>
                  <a:pt x="657999" y="2377757"/>
                </a:lnTo>
                <a:lnTo>
                  <a:pt x="657999" y="2301583"/>
                </a:lnTo>
                <a:close/>
              </a:path>
              <a:path w="658495" h="5547359">
                <a:moveTo>
                  <a:pt x="657999" y="2083917"/>
                </a:moveTo>
                <a:lnTo>
                  <a:pt x="0" y="1425905"/>
                </a:lnTo>
                <a:lnTo>
                  <a:pt x="0" y="1502092"/>
                </a:lnTo>
                <a:lnTo>
                  <a:pt x="657999" y="2160092"/>
                </a:lnTo>
                <a:lnTo>
                  <a:pt x="657999" y="2083917"/>
                </a:lnTo>
                <a:close/>
              </a:path>
              <a:path w="658495" h="5547359">
                <a:moveTo>
                  <a:pt x="657999" y="1866239"/>
                </a:moveTo>
                <a:lnTo>
                  <a:pt x="0" y="1208239"/>
                </a:lnTo>
                <a:lnTo>
                  <a:pt x="0" y="1284427"/>
                </a:lnTo>
                <a:lnTo>
                  <a:pt x="657999" y="1942426"/>
                </a:lnTo>
                <a:lnTo>
                  <a:pt x="657999" y="1866239"/>
                </a:lnTo>
                <a:close/>
              </a:path>
              <a:path w="658495" h="5547359">
                <a:moveTo>
                  <a:pt x="657999" y="1648587"/>
                </a:moveTo>
                <a:lnTo>
                  <a:pt x="0" y="990587"/>
                </a:lnTo>
                <a:lnTo>
                  <a:pt x="0" y="1066761"/>
                </a:lnTo>
                <a:lnTo>
                  <a:pt x="657999" y="1724761"/>
                </a:lnTo>
                <a:lnTo>
                  <a:pt x="657999" y="1648587"/>
                </a:lnTo>
                <a:close/>
              </a:path>
              <a:path w="658495" h="5547359">
                <a:moveTo>
                  <a:pt x="657999" y="1430921"/>
                </a:moveTo>
                <a:lnTo>
                  <a:pt x="0" y="772922"/>
                </a:lnTo>
                <a:lnTo>
                  <a:pt x="0" y="849096"/>
                </a:lnTo>
                <a:lnTo>
                  <a:pt x="657999" y="1507096"/>
                </a:lnTo>
                <a:lnTo>
                  <a:pt x="657999" y="1430921"/>
                </a:lnTo>
                <a:close/>
              </a:path>
              <a:path w="658495" h="5547359">
                <a:moveTo>
                  <a:pt x="657999" y="1213256"/>
                </a:moveTo>
                <a:lnTo>
                  <a:pt x="0" y="555244"/>
                </a:lnTo>
                <a:lnTo>
                  <a:pt x="0" y="631431"/>
                </a:lnTo>
                <a:lnTo>
                  <a:pt x="657999" y="1289431"/>
                </a:lnTo>
                <a:lnTo>
                  <a:pt x="657999" y="1213256"/>
                </a:lnTo>
                <a:close/>
              </a:path>
              <a:path w="658495" h="5547359">
                <a:moveTo>
                  <a:pt x="657999" y="995578"/>
                </a:moveTo>
                <a:lnTo>
                  <a:pt x="0" y="337578"/>
                </a:lnTo>
                <a:lnTo>
                  <a:pt x="0" y="413766"/>
                </a:lnTo>
                <a:lnTo>
                  <a:pt x="657999" y="1071765"/>
                </a:lnTo>
                <a:lnTo>
                  <a:pt x="657999" y="995578"/>
                </a:lnTo>
                <a:close/>
              </a:path>
              <a:path w="658495" h="5547359">
                <a:moveTo>
                  <a:pt x="657999" y="777925"/>
                </a:moveTo>
                <a:lnTo>
                  <a:pt x="0" y="119926"/>
                </a:lnTo>
                <a:lnTo>
                  <a:pt x="0" y="196113"/>
                </a:lnTo>
                <a:lnTo>
                  <a:pt x="657999" y="854113"/>
                </a:lnTo>
                <a:lnTo>
                  <a:pt x="657999" y="777925"/>
                </a:lnTo>
                <a:close/>
              </a:path>
              <a:path w="658495" h="5547359">
                <a:moveTo>
                  <a:pt x="657999" y="560247"/>
                </a:moveTo>
                <a:lnTo>
                  <a:pt x="97751" y="0"/>
                </a:lnTo>
                <a:lnTo>
                  <a:pt x="21564" y="0"/>
                </a:lnTo>
                <a:lnTo>
                  <a:pt x="657999" y="636435"/>
                </a:lnTo>
                <a:lnTo>
                  <a:pt x="657999" y="560247"/>
                </a:lnTo>
                <a:close/>
              </a:path>
              <a:path w="658495" h="5547359">
                <a:moveTo>
                  <a:pt x="657999" y="342595"/>
                </a:moveTo>
                <a:lnTo>
                  <a:pt x="315404" y="0"/>
                </a:lnTo>
                <a:lnTo>
                  <a:pt x="239229" y="0"/>
                </a:lnTo>
                <a:lnTo>
                  <a:pt x="657999" y="418769"/>
                </a:lnTo>
                <a:lnTo>
                  <a:pt x="657999" y="342595"/>
                </a:lnTo>
                <a:close/>
              </a:path>
              <a:path w="658495" h="5547359">
                <a:moveTo>
                  <a:pt x="657999" y="124929"/>
                </a:moveTo>
                <a:lnTo>
                  <a:pt x="533069" y="0"/>
                </a:lnTo>
                <a:lnTo>
                  <a:pt x="456882" y="0"/>
                </a:lnTo>
                <a:lnTo>
                  <a:pt x="657999" y="201104"/>
                </a:lnTo>
                <a:lnTo>
                  <a:pt x="657999" y="124929"/>
                </a:lnTo>
                <a:close/>
              </a:path>
            </a:pathLst>
          </a:custGeom>
          <a:solidFill>
            <a:srgbClr val="ECEBEB"/>
          </a:solidFill>
        </p:spPr>
        <p:txBody>
          <a:bodyPr wrap="square" lIns="0" tIns="0" rIns="0" bIns="0" rtlCol="0"/>
          <a:lstStyle/>
          <a:p>
            <a:endParaRPr/>
          </a:p>
        </p:txBody>
      </p:sp>
      <p:grpSp>
        <p:nvGrpSpPr>
          <p:cNvPr id="7" name="object 3">
            <a:extLst>
              <a:ext uri="{FF2B5EF4-FFF2-40B4-BE49-F238E27FC236}">
                <a16:creationId xmlns:a16="http://schemas.microsoft.com/office/drawing/2014/main" id="{5F0F9FEC-EB76-6F86-A3A5-5515E3EFDE89}"/>
              </a:ext>
            </a:extLst>
          </p:cNvPr>
          <p:cNvGrpSpPr/>
          <p:nvPr userDrawn="1"/>
        </p:nvGrpSpPr>
        <p:grpSpPr>
          <a:xfrm>
            <a:off x="10226527" y="4356"/>
            <a:ext cx="1963420" cy="1310005"/>
            <a:chOff x="10226527" y="4356"/>
            <a:chExt cx="1963420" cy="1310005"/>
          </a:xfrm>
        </p:grpSpPr>
        <p:sp>
          <p:nvSpPr>
            <p:cNvPr id="8" name="object 4">
              <a:extLst>
                <a:ext uri="{FF2B5EF4-FFF2-40B4-BE49-F238E27FC236}">
                  <a16:creationId xmlns:a16="http://schemas.microsoft.com/office/drawing/2014/main" id="{FE2F8714-D35E-CC42-0386-9E2EC442F2A0}"/>
                </a:ext>
              </a:extLst>
            </p:cNvPr>
            <p:cNvSpPr/>
            <p:nvPr/>
          </p:nvSpPr>
          <p:spPr>
            <a:xfrm>
              <a:off x="10879620" y="4356"/>
              <a:ext cx="655320" cy="655320"/>
            </a:xfrm>
            <a:custGeom>
              <a:avLst/>
              <a:gdLst/>
              <a:ahLst/>
              <a:cxnLst/>
              <a:rect l="l" t="t" r="r" b="b"/>
              <a:pathLst>
                <a:path w="655320" h="655320">
                  <a:moveTo>
                    <a:pt x="654989" y="0"/>
                  </a:moveTo>
                  <a:lnTo>
                    <a:pt x="0" y="0"/>
                  </a:lnTo>
                  <a:lnTo>
                    <a:pt x="0" y="654989"/>
                  </a:lnTo>
                  <a:lnTo>
                    <a:pt x="654989" y="654989"/>
                  </a:lnTo>
                  <a:lnTo>
                    <a:pt x="654989" y="0"/>
                  </a:lnTo>
                  <a:close/>
                </a:path>
              </a:pathLst>
            </a:custGeom>
            <a:solidFill>
              <a:srgbClr val="2C7470"/>
            </a:solidFill>
          </p:spPr>
          <p:txBody>
            <a:bodyPr wrap="square" lIns="0" tIns="0" rIns="0" bIns="0" rtlCol="0"/>
            <a:lstStyle/>
            <a:p>
              <a:endParaRPr/>
            </a:p>
          </p:txBody>
        </p:sp>
        <p:sp>
          <p:nvSpPr>
            <p:cNvPr id="9" name="object 5">
              <a:extLst>
                <a:ext uri="{FF2B5EF4-FFF2-40B4-BE49-F238E27FC236}">
                  <a16:creationId xmlns:a16="http://schemas.microsoft.com/office/drawing/2014/main" id="{D4F62FC4-DB52-EB92-FBD8-4DB9D18EAD95}"/>
                </a:ext>
              </a:extLst>
            </p:cNvPr>
            <p:cNvSpPr/>
            <p:nvPr/>
          </p:nvSpPr>
          <p:spPr>
            <a:xfrm>
              <a:off x="11534609" y="658939"/>
              <a:ext cx="655320" cy="655320"/>
            </a:xfrm>
            <a:custGeom>
              <a:avLst/>
              <a:gdLst/>
              <a:ahLst/>
              <a:cxnLst/>
              <a:rect l="l" t="t" r="r" b="b"/>
              <a:pathLst>
                <a:path w="655320" h="655319">
                  <a:moveTo>
                    <a:pt x="654989" y="0"/>
                  </a:moveTo>
                  <a:lnTo>
                    <a:pt x="0" y="0"/>
                  </a:lnTo>
                  <a:lnTo>
                    <a:pt x="0" y="654989"/>
                  </a:lnTo>
                  <a:lnTo>
                    <a:pt x="654989" y="654989"/>
                  </a:lnTo>
                  <a:lnTo>
                    <a:pt x="654989" y="0"/>
                  </a:lnTo>
                  <a:close/>
                </a:path>
              </a:pathLst>
            </a:custGeom>
            <a:solidFill>
              <a:srgbClr val="6BB188"/>
            </a:solidFill>
          </p:spPr>
          <p:txBody>
            <a:bodyPr wrap="square" lIns="0" tIns="0" rIns="0" bIns="0" rtlCol="0"/>
            <a:lstStyle/>
            <a:p>
              <a:endParaRPr/>
            </a:p>
          </p:txBody>
        </p:sp>
        <p:sp>
          <p:nvSpPr>
            <p:cNvPr id="10" name="object 6">
              <a:extLst>
                <a:ext uri="{FF2B5EF4-FFF2-40B4-BE49-F238E27FC236}">
                  <a16:creationId xmlns:a16="http://schemas.microsoft.com/office/drawing/2014/main" id="{ECFE1777-D564-EBE0-B8BD-13B0EAD3B06E}"/>
                </a:ext>
              </a:extLst>
            </p:cNvPr>
            <p:cNvSpPr/>
            <p:nvPr/>
          </p:nvSpPr>
          <p:spPr>
            <a:xfrm>
              <a:off x="11534621" y="4363"/>
              <a:ext cx="654685" cy="654685"/>
            </a:xfrm>
            <a:custGeom>
              <a:avLst/>
              <a:gdLst/>
              <a:ahLst/>
              <a:cxnLst/>
              <a:rect l="l" t="t" r="r" b="b"/>
              <a:pathLst>
                <a:path w="654684" h="654685">
                  <a:moveTo>
                    <a:pt x="0" y="0"/>
                  </a:moveTo>
                  <a:lnTo>
                    <a:pt x="0" y="654570"/>
                  </a:lnTo>
                  <a:lnTo>
                    <a:pt x="654570" y="654570"/>
                  </a:lnTo>
                  <a:lnTo>
                    <a:pt x="652775" y="605718"/>
                  </a:lnTo>
                  <a:lnTo>
                    <a:pt x="647473" y="557841"/>
                  </a:lnTo>
                  <a:lnTo>
                    <a:pt x="638792" y="511065"/>
                  </a:lnTo>
                  <a:lnTo>
                    <a:pt x="626857" y="465518"/>
                  </a:lnTo>
                  <a:lnTo>
                    <a:pt x="611796" y="421326"/>
                  </a:lnTo>
                  <a:lnTo>
                    <a:pt x="593734" y="378616"/>
                  </a:lnTo>
                  <a:lnTo>
                    <a:pt x="572799" y="337514"/>
                  </a:lnTo>
                  <a:lnTo>
                    <a:pt x="549117" y="298146"/>
                  </a:lnTo>
                  <a:lnTo>
                    <a:pt x="522814" y="260639"/>
                  </a:lnTo>
                  <a:lnTo>
                    <a:pt x="494018" y="225120"/>
                  </a:lnTo>
                  <a:lnTo>
                    <a:pt x="462854" y="191716"/>
                  </a:lnTo>
                  <a:lnTo>
                    <a:pt x="429450" y="160552"/>
                  </a:lnTo>
                  <a:lnTo>
                    <a:pt x="393931" y="131755"/>
                  </a:lnTo>
                  <a:lnTo>
                    <a:pt x="356424" y="105453"/>
                  </a:lnTo>
                  <a:lnTo>
                    <a:pt x="317056" y="81771"/>
                  </a:lnTo>
                  <a:lnTo>
                    <a:pt x="275954" y="60836"/>
                  </a:lnTo>
                  <a:lnTo>
                    <a:pt x="233243" y="42774"/>
                  </a:lnTo>
                  <a:lnTo>
                    <a:pt x="189051" y="27713"/>
                  </a:lnTo>
                  <a:lnTo>
                    <a:pt x="143504" y="15778"/>
                  </a:lnTo>
                  <a:lnTo>
                    <a:pt x="96729" y="7097"/>
                  </a:lnTo>
                  <a:lnTo>
                    <a:pt x="48852" y="1795"/>
                  </a:lnTo>
                  <a:lnTo>
                    <a:pt x="0" y="0"/>
                  </a:lnTo>
                  <a:close/>
                </a:path>
              </a:pathLst>
            </a:custGeom>
            <a:solidFill>
              <a:srgbClr val="003399"/>
            </a:solidFill>
          </p:spPr>
          <p:txBody>
            <a:bodyPr wrap="square" lIns="0" tIns="0" rIns="0" bIns="0" rtlCol="0"/>
            <a:lstStyle/>
            <a:p>
              <a:endParaRPr/>
            </a:p>
          </p:txBody>
        </p:sp>
        <p:sp>
          <p:nvSpPr>
            <p:cNvPr id="11" name="object 7">
              <a:extLst>
                <a:ext uri="{FF2B5EF4-FFF2-40B4-BE49-F238E27FC236}">
                  <a16:creationId xmlns:a16="http://schemas.microsoft.com/office/drawing/2014/main" id="{7222ACF4-4339-F646-1093-9A14936D7D38}"/>
                </a:ext>
              </a:extLst>
            </p:cNvPr>
            <p:cNvSpPr/>
            <p:nvPr/>
          </p:nvSpPr>
          <p:spPr>
            <a:xfrm>
              <a:off x="10226527" y="4357"/>
              <a:ext cx="654685" cy="654685"/>
            </a:xfrm>
            <a:custGeom>
              <a:avLst/>
              <a:gdLst/>
              <a:ahLst/>
              <a:cxnLst/>
              <a:rect l="l" t="t" r="r" b="b"/>
              <a:pathLst>
                <a:path w="654684" h="654685">
                  <a:moveTo>
                    <a:pt x="654570" y="0"/>
                  </a:moveTo>
                  <a:lnTo>
                    <a:pt x="0" y="0"/>
                  </a:lnTo>
                  <a:lnTo>
                    <a:pt x="1795" y="48852"/>
                  </a:lnTo>
                  <a:lnTo>
                    <a:pt x="7097" y="96729"/>
                  </a:lnTo>
                  <a:lnTo>
                    <a:pt x="15778" y="143504"/>
                  </a:lnTo>
                  <a:lnTo>
                    <a:pt x="27713" y="189051"/>
                  </a:lnTo>
                  <a:lnTo>
                    <a:pt x="42774" y="233243"/>
                  </a:lnTo>
                  <a:lnTo>
                    <a:pt x="60836" y="275954"/>
                  </a:lnTo>
                  <a:lnTo>
                    <a:pt x="81771" y="317056"/>
                  </a:lnTo>
                  <a:lnTo>
                    <a:pt x="105453" y="356424"/>
                  </a:lnTo>
                  <a:lnTo>
                    <a:pt x="131755" y="393931"/>
                  </a:lnTo>
                  <a:lnTo>
                    <a:pt x="160552" y="429450"/>
                  </a:lnTo>
                  <a:lnTo>
                    <a:pt x="191716" y="462854"/>
                  </a:lnTo>
                  <a:lnTo>
                    <a:pt x="225120" y="494018"/>
                  </a:lnTo>
                  <a:lnTo>
                    <a:pt x="260639" y="522814"/>
                  </a:lnTo>
                  <a:lnTo>
                    <a:pt x="298146" y="549117"/>
                  </a:lnTo>
                  <a:lnTo>
                    <a:pt x="337514" y="572799"/>
                  </a:lnTo>
                  <a:lnTo>
                    <a:pt x="378616" y="593734"/>
                  </a:lnTo>
                  <a:lnTo>
                    <a:pt x="421326" y="611796"/>
                  </a:lnTo>
                  <a:lnTo>
                    <a:pt x="465518" y="626857"/>
                  </a:lnTo>
                  <a:lnTo>
                    <a:pt x="511065" y="638792"/>
                  </a:lnTo>
                  <a:lnTo>
                    <a:pt x="557841" y="647473"/>
                  </a:lnTo>
                  <a:lnTo>
                    <a:pt x="605718" y="652775"/>
                  </a:lnTo>
                  <a:lnTo>
                    <a:pt x="654570" y="654570"/>
                  </a:lnTo>
                  <a:lnTo>
                    <a:pt x="654570" y="0"/>
                  </a:lnTo>
                  <a:close/>
                </a:path>
              </a:pathLst>
            </a:custGeom>
            <a:solidFill>
              <a:srgbClr val="ECEBEB"/>
            </a:solidFill>
          </p:spPr>
          <p:txBody>
            <a:bodyPr wrap="square" lIns="0" tIns="0" rIns="0" bIns="0" rtlCol="0"/>
            <a:lstStyle/>
            <a:p>
              <a:endParaRPr/>
            </a:p>
          </p:txBody>
        </p:sp>
      </p:grpSp>
      <p:sp>
        <p:nvSpPr>
          <p:cNvPr id="12" name="object 9">
            <a:extLst>
              <a:ext uri="{FF2B5EF4-FFF2-40B4-BE49-F238E27FC236}">
                <a16:creationId xmlns:a16="http://schemas.microsoft.com/office/drawing/2014/main" id="{770D15C2-5D7B-ED43-C065-94F2462C71C1}"/>
              </a:ext>
            </a:extLst>
          </p:cNvPr>
          <p:cNvSpPr/>
          <p:nvPr userDrawn="1"/>
        </p:nvSpPr>
        <p:spPr>
          <a:xfrm>
            <a:off x="11686469" y="787880"/>
            <a:ext cx="367030" cy="381635"/>
          </a:xfrm>
          <a:custGeom>
            <a:avLst/>
            <a:gdLst/>
            <a:ahLst/>
            <a:cxnLst/>
            <a:rect l="l" t="t" r="r" b="b"/>
            <a:pathLst>
              <a:path w="367029" h="381634">
                <a:moveTo>
                  <a:pt x="244995" y="381127"/>
                </a:moveTo>
                <a:lnTo>
                  <a:pt x="225513" y="347370"/>
                </a:lnTo>
                <a:lnTo>
                  <a:pt x="219290" y="347687"/>
                </a:lnTo>
                <a:lnTo>
                  <a:pt x="199021" y="347687"/>
                </a:lnTo>
                <a:lnTo>
                  <a:pt x="218325" y="381127"/>
                </a:lnTo>
                <a:lnTo>
                  <a:pt x="244995" y="381127"/>
                </a:lnTo>
                <a:close/>
              </a:path>
              <a:path w="367029" h="381634">
                <a:moveTo>
                  <a:pt x="366471" y="59524"/>
                </a:moveTo>
                <a:lnTo>
                  <a:pt x="330428" y="41313"/>
                </a:lnTo>
                <a:lnTo>
                  <a:pt x="322440" y="29032"/>
                </a:lnTo>
                <a:lnTo>
                  <a:pt x="306959" y="11480"/>
                </a:lnTo>
                <a:lnTo>
                  <a:pt x="303949" y="10020"/>
                </a:lnTo>
                <a:lnTo>
                  <a:pt x="303949" y="33655"/>
                </a:lnTo>
                <a:lnTo>
                  <a:pt x="303936" y="44411"/>
                </a:lnTo>
                <a:lnTo>
                  <a:pt x="299580" y="48768"/>
                </a:lnTo>
                <a:lnTo>
                  <a:pt x="288836" y="48768"/>
                </a:lnTo>
                <a:lnTo>
                  <a:pt x="284467" y="44411"/>
                </a:lnTo>
                <a:lnTo>
                  <a:pt x="284467" y="33655"/>
                </a:lnTo>
                <a:lnTo>
                  <a:pt x="288836" y="29298"/>
                </a:lnTo>
                <a:lnTo>
                  <a:pt x="299580" y="29298"/>
                </a:lnTo>
                <a:lnTo>
                  <a:pt x="303949" y="33655"/>
                </a:lnTo>
                <a:lnTo>
                  <a:pt x="303949" y="10020"/>
                </a:lnTo>
                <a:lnTo>
                  <a:pt x="286651" y="1574"/>
                </a:lnTo>
                <a:lnTo>
                  <a:pt x="264109" y="0"/>
                </a:lnTo>
                <a:lnTo>
                  <a:pt x="241935" y="7467"/>
                </a:lnTo>
                <a:lnTo>
                  <a:pt x="224383" y="22948"/>
                </a:lnTo>
                <a:lnTo>
                  <a:pt x="214477" y="43243"/>
                </a:lnTo>
                <a:lnTo>
                  <a:pt x="212902" y="65786"/>
                </a:lnTo>
                <a:lnTo>
                  <a:pt x="220370" y="87972"/>
                </a:lnTo>
                <a:lnTo>
                  <a:pt x="244957" y="130594"/>
                </a:lnTo>
                <a:lnTo>
                  <a:pt x="246888" y="134048"/>
                </a:lnTo>
                <a:lnTo>
                  <a:pt x="247992" y="138023"/>
                </a:lnTo>
                <a:lnTo>
                  <a:pt x="247992" y="142252"/>
                </a:lnTo>
                <a:lnTo>
                  <a:pt x="246100" y="151574"/>
                </a:lnTo>
                <a:lnTo>
                  <a:pt x="240969" y="159194"/>
                </a:lnTo>
                <a:lnTo>
                  <a:pt x="233349" y="164325"/>
                </a:lnTo>
                <a:lnTo>
                  <a:pt x="224040" y="166204"/>
                </a:lnTo>
                <a:lnTo>
                  <a:pt x="67183" y="166204"/>
                </a:lnTo>
                <a:lnTo>
                  <a:pt x="75006" y="205016"/>
                </a:lnTo>
                <a:lnTo>
                  <a:pt x="96380" y="236702"/>
                </a:lnTo>
                <a:lnTo>
                  <a:pt x="128066" y="258076"/>
                </a:lnTo>
                <a:lnTo>
                  <a:pt x="166890" y="265912"/>
                </a:lnTo>
                <a:lnTo>
                  <a:pt x="216763" y="265912"/>
                </a:lnTo>
                <a:lnTo>
                  <a:pt x="216763" y="279069"/>
                </a:lnTo>
                <a:lnTo>
                  <a:pt x="166890" y="279069"/>
                </a:lnTo>
                <a:lnTo>
                  <a:pt x="129197" y="272630"/>
                </a:lnTo>
                <a:lnTo>
                  <a:pt x="96926" y="254774"/>
                </a:lnTo>
                <a:lnTo>
                  <a:pt x="72250" y="227723"/>
                </a:lnTo>
                <a:lnTo>
                  <a:pt x="57404" y="193687"/>
                </a:lnTo>
                <a:lnTo>
                  <a:pt x="0" y="193687"/>
                </a:lnTo>
                <a:lnTo>
                  <a:pt x="14325" y="239268"/>
                </a:lnTo>
                <a:lnTo>
                  <a:pt x="40208" y="278244"/>
                </a:lnTo>
                <a:lnTo>
                  <a:pt x="75603" y="308610"/>
                </a:lnTo>
                <a:lnTo>
                  <a:pt x="118503" y="328307"/>
                </a:lnTo>
                <a:lnTo>
                  <a:pt x="135940" y="330847"/>
                </a:lnTo>
                <a:lnTo>
                  <a:pt x="164973" y="381114"/>
                </a:lnTo>
                <a:lnTo>
                  <a:pt x="191655" y="381114"/>
                </a:lnTo>
                <a:lnTo>
                  <a:pt x="165061" y="335076"/>
                </a:lnTo>
                <a:lnTo>
                  <a:pt x="166878" y="335330"/>
                </a:lnTo>
                <a:lnTo>
                  <a:pt x="216141" y="335330"/>
                </a:lnTo>
                <a:lnTo>
                  <a:pt x="265010" y="325462"/>
                </a:lnTo>
                <a:lnTo>
                  <a:pt x="304927" y="298551"/>
                </a:lnTo>
                <a:lnTo>
                  <a:pt x="318058" y="279069"/>
                </a:lnTo>
                <a:lnTo>
                  <a:pt x="331838" y="258635"/>
                </a:lnTo>
                <a:lnTo>
                  <a:pt x="341706" y="209765"/>
                </a:lnTo>
                <a:lnTo>
                  <a:pt x="340614" y="193167"/>
                </a:lnTo>
                <a:lnTo>
                  <a:pt x="337439" y="177241"/>
                </a:lnTo>
                <a:lnTo>
                  <a:pt x="332333" y="162102"/>
                </a:lnTo>
                <a:lnTo>
                  <a:pt x="325412" y="147891"/>
                </a:lnTo>
                <a:lnTo>
                  <a:pt x="284467" y="76949"/>
                </a:lnTo>
                <a:lnTo>
                  <a:pt x="366471" y="76949"/>
                </a:lnTo>
                <a:lnTo>
                  <a:pt x="366471" y="59524"/>
                </a:lnTo>
                <a:close/>
              </a:path>
            </a:pathLst>
          </a:custGeom>
          <a:solidFill>
            <a:srgbClr val="FFFFFF"/>
          </a:solidFill>
        </p:spPr>
        <p:txBody>
          <a:bodyPr wrap="square" lIns="0" tIns="0" rIns="0" bIns="0" rtlCol="0"/>
          <a:lstStyle/>
          <a:p>
            <a:endParaRPr/>
          </a:p>
        </p:txBody>
      </p:sp>
      <p:sp>
        <p:nvSpPr>
          <p:cNvPr id="16" name="Forma libre: forma 15">
            <a:extLst>
              <a:ext uri="{FF2B5EF4-FFF2-40B4-BE49-F238E27FC236}">
                <a16:creationId xmlns:a16="http://schemas.microsoft.com/office/drawing/2014/main" id="{A0DB4210-24CF-4232-84AE-AC0BFE3012A2}"/>
              </a:ext>
            </a:extLst>
          </p:cNvPr>
          <p:cNvSpPr/>
          <p:nvPr userDrawn="1"/>
        </p:nvSpPr>
        <p:spPr>
          <a:xfrm>
            <a:off x="0"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17" name="Marcador de texto 12">
            <a:extLst>
              <a:ext uri="{FF2B5EF4-FFF2-40B4-BE49-F238E27FC236}">
                <a16:creationId xmlns:a16="http://schemas.microsoft.com/office/drawing/2014/main" id="{10E63C21-D3FF-EAD0-D7A6-85C8B2BA68B8}"/>
              </a:ext>
            </a:extLst>
          </p:cNvPr>
          <p:cNvSpPr>
            <a:spLocks noGrp="1"/>
          </p:cNvSpPr>
          <p:nvPr>
            <p:ph type="body" sz="quarter" idx="10" hasCustomPrompt="1"/>
          </p:nvPr>
        </p:nvSpPr>
        <p:spPr>
          <a:xfrm>
            <a:off x="762000" y="311150"/>
            <a:ext cx="9462631" cy="476730"/>
          </a:xfrm>
          <a:prstGeom prst="rect">
            <a:avLst/>
          </a:prstGeom>
        </p:spPr>
        <p:txBody>
          <a:bodyPr/>
          <a:lstStyle>
            <a:lvl1pPr>
              <a:defRPr sz="2400">
                <a:solidFill>
                  <a:srgbClr val="003399"/>
                </a:solidFill>
                <a:latin typeface="Arial" panose="020B0604020202020204" pitchFamily="34" charset="0"/>
                <a:cs typeface="Arial" panose="020B0604020202020204" pitchFamily="34" charset="0"/>
              </a:defRPr>
            </a:lvl1pPr>
          </a:lstStyle>
          <a:p>
            <a:pPr lvl="0"/>
            <a:r>
              <a:rPr lang="es-ES" dirty="0" err="1"/>
              <a:t>Títle</a:t>
            </a:r>
            <a:endParaRPr lang="es-ES" dirty="0"/>
          </a:p>
        </p:txBody>
      </p:sp>
      <p:pic>
        <p:nvPicPr>
          <p:cNvPr id="18" name="Imagen 17" descr="Imagen que contiene Texto&#10;&#10;Descripción generada automáticamente">
            <a:extLst>
              <a:ext uri="{FF2B5EF4-FFF2-40B4-BE49-F238E27FC236}">
                <a16:creationId xmlns:a16="http://schemas.microsoft.com/office/drawing/2014/main" id="{01EFBFAC-F326-45C6-ABF7-4AD0BDCB4456}"/>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943957" y="126931"/>
            <a:ext cx="562243" cy="409535"/>
          </a:xfrm>
          <a:prstGeom prst="rect">
            <a:avLst/>
          </a:prstGeom>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_Title Only">
    <p:spTree>
      <p:nvGrpSpPr>
        <p:cNvPr id="1" name=""/>
        <p:cNvGrpSpPr/>
        <p:nvPr/>
      </p:nvGrpSpPr>
      <p:grpSpPr>
        <a:xfrm>
          <a:off x="0" y="0"/>
          <a:ext cx="0" cy="0"/>
          <a:chOff x="0" y="0"/>
          <a:chExt cx="0" cy="0"/>
        </a:xfrm>
      </p:grpSpPr>
      <p:sp>
        <p:nvSpPr>
          <p:cNvPr id="12" name="object 9">
            <a:extLst>
              <a:ext uri="{FF2B5EF4-FFF2-40B4-BE49-F238E27FC236}">
                <a16:creationId xmlns:a16="http://schemas.microsoft.com/office/drawing/2014/main" id="{770D15C2-5D7B-ED43-C065-94F2462C71C1}"/>
              </a:ext>
            </a:extLst>
          </p:cNvPr>
          <p:cNvSpPr/>
          <p:nvPr userDrawn="1"/>
        </p:nvSpPr>
        <p:spPr>
          <a:xfrm>
            <a:off x="8403917" y="4044950"/>
            <a:ext cx="367030" cy="381635"/>
          </a:xfrm>
          <a:custGeom>
            <a:avLst/>
            <a:gdLst/>
            <a:ahLst/>
            <a:cxnLst/>
            <a:rect l="l" t="t" r="r" b="b"/>
            <a:pathLst>
              <a:path w="367029" h="381634">
                <a:moveTo>
                  <a:pt x="244995" y="381127"/>
                </a:moveTo>
                <a:lnTo>
                  <a:pt x="225513" y="347370"/>
                </a:lnTo>
                <a:lnTo>
                  <a:pt x="219290" y="347687"/>
                </a:lnTo>
                <a:lnTo>
                  <a:pt x="199021" y="347687"/>
                </a:lnTo>
                <a:lnTo>
                  <a:pt x="218325" y="381127"/>
                </a:lnTo>
                <a:lnTo>
                  <a:pt x="244995" y="381127"/>
                </a:lnTo>
                <a:close/>
              </a:path>
              <a:path w="367029" h="381634">
                <a:moveTo>
                  <a:pt x="366471" y="59524"/>
                </a:moveTo>
                <a:lnTo>
                  <a:pt x="330428" y="41313"/>
                </a:lnTo>
                <a:lnTo>
                  <a:pt x="322440" y="29032"/>
                </a:lnTo>
                <a:lnTo>
                  <a:pt x="306959" y="11480"/>
                </a:lnTo>
                <a:lnTo>
                  <a:pt x="303949" y="10020"/>
                </a:lnTo>
                <a:lnTo>
                  <a:pt x="303949" y="33655"/>
                </a:lnTo>
                <a:lnTo>
                  <a:pt x="303936" y="44411"/>
                </a:lnTo>
                <a:lnTo>
                  <a:pt x="299580" y="48768"/>
                </a:lnTo>
                <a:lnTo>
                  <a:pt x="288836" y="48768"/>
                </a:lnTo>
                <a:lnTo>
                  <a:pt x="284467" y="44411"/>
                </a:lnTo>
                <a:lnTo>
                  <a:pt x="284467" y="33655"/>
                </a:lnTo>
                <a:lnTo>
                  <a:pt x="288836" y="29298"/>
                </a:lnTo>
                <a:lnTo>
                  <a:pt x="299580" y="29298"/>
                </a:lnTo>
                <a:lnTo>
                  <a:pt x="303949" y="33655"/>
                </a:lnTo>
                <a:lnTo>
                  <a:pt x="303949" y="10020"/>
                </a:lnTo>
                <a:lnTo>
                  <a:pt x="286651" y="1574"/>
                </a:lnTo>
                <a:lnTo>
                  <a:pt x="264109" y="0"/>
                </a:lnTo>
                <a:lnTo>
                  <a:pt x="241935" y="7467"/>
                </a:lnTo>
                <a:lnTo>
                  <a:pt x="224383" y="22948"/>
                </a:lnTo>
                <a:lnTo>
                  <a:pt x="214477" y="43243"/>
                </a:lnTo>
                <a:lnTo>
                  <a:pt x="212902" y="65786"/>
                </a:lnTo>
                <a:lnTo>
                  <a:pt x="220370" y="87972"/>
                </a:lnTo>
                <a:lnTo>
                  <a:pt x="244957" y="130594"/>
                </a:lnTo>
                <a:lnTo>
                  <a:pt x="246888" y="134048"/>
                </a:lnTo>
                <a:lnTo>
                  <a:pt x="247992" y="138023"/>
                </a:lnTo>
                <a:lnTo>
                  <a:pt x="247992" y="142252"/>
                </a:lnTo>
                <a:lnTo>
                  <a:pt x="246100" y="151574"/>
                </a:lnTo>
                <a:lnTo>
                  <a:pt x="240969" y="159194"/>
                </a:lnTo>
                <a:lnTo>
                  <a:pt x="233349" y="164325"/>
                </a:lnTo>
                <a:lnTo>
                  <a:pt x="224040" y="166204"/>
                </a:lnTo>
                <a:lnTo>
                  <a:pt x="67183" y="166204"/>
                </a:lnTo>
                <a:lnTo>
                  <a:pt x="75006" y="205016"/>
                </a:lnTo>
                <a:lnTo>
                  <a:pt x="96380" y="236702"/>
                </a:lnTo>
                <a:lnTo>
                  <a:pt x="128066" y="258076"/>
                </a:lnTo>
                <a:lnTo>
                  <a:pt x="166890" y="265912"/>
                </a:lnTo>
                <a:lnTo>
                  <a:pt x="216763" y="265912"/>
                </a:lnTo>
                <a:lnTo>
                  <a:pt x="216763" y="279069"/>
                </a:lnTo>
                <a:lnTo>
                  <a:pt x="166890" y="279069"/>
                </a:lnTo>
                <a:lnTo>
                  <a:pt x="129197" y="272630"/>
                </a:lnTo>
                <a:lnTo>
                  <a:pt x="96926" y="254774"/>
                </a:lnTo>
                <a:lnTo>
                  <a:pt x="72250" y="227723"/>
                </a:lnTo>
                <a:lnTo>
                  <a:pt x="57404" y="193687"/>
                </a:lnTo>
                <a:lnTo>
                  <a:pt x="0" y="193687"/>
                </a:lnTo>
                <a:lnTo>
                  <a:pt x="14325" y="239268"/>
                </a:lnTo>
                <a:lnTo>
                  <a:pt x="40208" y="278244"/>
                </a:lnTo>
                <a:lnTo>
                  <a:pt x="75603" y="308610"/>
                </a:lnTo>
                <a:lnTo>
                  <a:pt x="118503" y="328307"/>
                </a:lnTo>
                <a:lnTo>
                  <a:pt x="135940" y="330847"/>
                </a:lnTo>
                <a:lnTo>
                  <a:pt x="164973" y="381114"/>
                </a:lnTo>
                <a:lnTo>
                  <a:pt x="191655" y="381114"/>
                </a:lnTo>
                <a:lnTo>
                  <a:pt x="165061" y="335076"/>
                </a:lnTo>
                <a:lnTo>
                  <a:pt x="166878" y="335330"/>
                </a:lnTo>
                <a:lnTo>
                  <a:pt x="216141" y="335330"/>
                </a:lnTo>
                <a:lnTo>
                  <a:pt x="265010" y="325462"/>
                </a:lnTo>
                <a:lnTo>
                  <a:pt x="304927" y="298551"/>
                </a:lnTo>
                <a:lnTo>
                  <a:pt x="318058" y="279069"/>
                </a:lnTo>
                <a:lnTo>
                  <a:pt x="331838" y="258635"/>
                </a:lnTo>
                <a:lnTo>
                  <a:pt x="341706" y="209765"/>
                </a:lnTo>
                <a:lnTo>
                  <a:pt x="340614" y="193167"/>
                </a:lnTo>
                <a:lnTo>
                  <a:pt x="337439" y="177241"/>
                </a:lnTo>
                <a:lnTo>
                  <a:pt x="332333" y="162102"/>
                </a:lnTo>
                <a:lnTo>
                  <a:pt x="325412" y="147891"/>
                </a:lnTo>
                <a:lnTo>
                  <a:pt x="284467" y="76949"/>
                </a:lnTo>
                <a:lnTo>
                  <a:pt x="366471" y="76949"/>
                </a:lnTo>
                <a:lnTo>
                  <a:pt x="366471" y="59524"/>
                </a:lnTo>
                <a:close/>
              </a:path>
            </a:pathLst>
          </a:custGeom>
          <a:solidFill>
            <a:srgbClr val="FFFFFF"/>
          </a:solidFill>
        </p:spPr>
        <p:txBody>
          <a:bodyPr wrap="square" lIns="0" tIns="0" rIns="0" bIns="0" rtlCol="0"/>
          <a:lstStyle/>
          <a:p>
            <a:endParaRPr/>
          </a:p>
        </p:txBody>
      </p:sp>
      <p:grpSp>
        <p:nvGrpSpPr>
          <p:cNvPr id="13" name="object 10">
            <a:extLst>
              <a:ext uri="{FF2B5EF4-FFF2-40B4-BE49-F238E27FC236}">
                <a16:creationId xmlns:a16="http://schemas.microsoft.com/office/drawing/2014/main" id="{149D66F7-389A-27C8-9535-F6BDB12495A8}"/>
              </a:ext>
            </a:extLst>
          </p:cNvPr>
          <p:cNvGrpSpPr/>
          <p:nvPr userDrawn="1"/>
        </p:nvGrpSpPr>
        <p:grpSpPr>
          <a:xfrm>
            <a:off x="9079412" y="4702224"/>
            <a:ext cx="366395" cy="366395"/>
            <a:chOff x="11699374" y="787880"/>
            <a:chExt cx="366395" cy="366395"/>
          </a:xfrm>
        </p:grpSpPr>
        <p:sp>
          <p:nvSpPr>
            <p:cNvPr id="14" name="object 11">
              <a:extLst>
                <a:ext uri="{FF2B5EF4-FFF2-40B4-BE49-F238E27FC236}">
                  <a16:creationId xmlns:a16="http://schemas.microsoft.com/office/drawing/2014/main" id="{6B046D43-FE73-E956-8C8B-C27DF4114D34}"/>
                </a:ext>
              </a:extLst>
            </p:cNvPr>
            <p:cNvSpPr/>
            <p:nvPr/>
          </p:nvSpPr>
          <p:spPr>
            <a:xfrm>
              <a:off x="11699374" y="787880"/>
              <a:ext cx="252095" cy="366395"/>
            </a:xfrm>
            <a:custGeom>
              <a:avLst/>
              <a:gdLst/>
              <a:ahLst/>
              <a:cxnLst/>
              <a:rect l="l" t="t" r="r" b="b"/>
              <a:pathLst>
                <a:path w="252095" h="366394">
                  <a:moveTo>
                    <a:pt x="117894" y="0"/>
                  </a:moveTo>
                  <a:lnTo>
                    <a:pt x="0" y="204190"/>
                  </a:lnTo>
                  <a:lnTo>
                    <a:pt x="0" y="365912"/>
                  </a:lnTo>
                  <a:lnTo>
                    <a:pt x="189839" y="365912"/>
                  </a:lnTo>
                  <a:lnTo>
                    <a:pt x="139192" y="176898"/>
                  </a:lnTo>
                  <a:lnTo>
                    <a:pt x="219176" y="176898"/>
                  </a:lnTo>
                  <a:lnTo>
                    <a:pt x="251739" y="120484"/>
                  </a:lnTo>
                  <a:lnTo>
                    <a:pt x="188636" y="103581"/>
                  </a:lnTo>
                  <a:lnTo>
                    <a:pt x="149631" y="103581"/>
                  </a:lnTo>
                  <a:lnTo>
                    <a:pt x="145554" y="99504"/>
                  </a:lnTo>
                  <a:lnTo>
                    <a:pt x="145554" y="89446"/>
                  </a:lnTo>
                  <a:lnTo>
                    <a:pt x="149631" y="85369"/>
                  </a:lnTo>
                  <a:lnTo>
                    <a:pt x="178694" y="85369"/>
                  </a:lnTo>
                  <a:lnTo>
                    <a:pt x="175539" y="73596"/>
                  </a:lnTo>
                  <a:lnTo>
                    <a:pt x="132613" y="62103"/>
                  </a:lnTo>
                  <a:lnTo>
                    <a:pt x="132613" y="40640"/>
                  </a:lnTo>
                  <a:lnTo>
                    <a:pt x="131604" y="29312"/>
                  </a:lnTo>
                  <a:lnTo>
                    <a:pt x="128697" y="18648"/>
                  </a:lnTo>
                  <a:lnTo>
                    <a:pt x="124067" y="8819"/>
                  </a:lnTo>
                  <a:lnTo>
                    <a:pt x="117894" y="0"/>
                  </a:lnTo>
                  <a:close/>
                </a:path>
                <a:path w="252095" h="366394">
                  <a:moveTo>
                    <a:pt x="178694" y="85369"/>
                  </a:moveTo>
                  <a:lnTo>
                    <a:pt x="159689" y="85369"/>
                  </a:lnTo>
                  <a:lnTo>
                    <a:pt x="163766" y="89446"/>
                  </a:lnTo>
                  <a:lnTo>
                    <a:pt x="163766" y="99504"/>
                  </a:lnTo>
                  <a:lnTo>
                    <a:pt x="159689" y="103581"/>
                  </a:lnTo>
                  <a:lnTo>
                    <a:pt x="188636" y="103581"/>
                  </a:lnTo>
                  <a:lnTo>
                    <a:pt x="183184" y="102120"/>
                  </a:lnTo>
                  <a:lnTo>
                    <a:pt x="178694" y="85369"/>
                  </a:lnTo>
                  <a:close/>
                </a:path>
              </a:pathLst>
            </a:custGeom>
            <a:solidFill>
              <a:srgbClr val="FFFFFF"/>
            </a:solidFill>
          </p:spPr>
          <p:txBody>
            <a:bodyPr wrap="square" lIns="0" tIns="0" rIns="0" bIns="0" rtlCol="0"/>
            <a:lstStyle/>
            <a:p>
              <a:endParaRPr/>
            </a:p>
          </p:txBody>
        </p:sp>
        <p:pic>
          <p:nvPicPr>
            <p:cNvPr id="15" name="object 12">
              <a:extLst>
                <a:ext uri="{FF2B5EF4-FFF2-40B4-BE49-F238E27FC236}">
                  <a16:creationId xmlns:a16="http://schemas.microsoft.com/office/drawing/2014/main" id="{CAB1DC75-AD94-0D27-7B2A-B2CB1C818F4D}"/>
                </a:ext>
              </a:extLst>
            </p:cNvPr>
            <p:cNvPicPr/>
            <p:nvPr/>
          </p:nvPicPr>
          <p:blipFill>
            <a:blip r:embed="rId2" cstate="email">
              <a:extLst>
                <a:ext uri="{28A0092B-C50C-407E-A947-70E740481C1C}">
                  <a14:useLocalDpi xmlns:a14="http://schemas.microsoft.com/office/drawing/2010/main"/>
                </a:ext>
              </a:extLst>
            </a:blip>
            <a:stretch>
              <a:fillRect/>
            </a:stretch>
          </p:blipFill>
          <p:spPr>
            <a:xfrm>
              <a:off x="11889220" y="908366"/>
              <a:ext cx="176060" cy="245427"/>
            </a:xfrm>
            <a:prstGeom prst="rect">
              <a:avLst/>
            </a:prstGeom>
          </p:spPr>
        </p:pic>
      </p:grpSp>
      <p:sp>
        <p:nvSpPr>
          <p:cNvPr id="16" name="Forma libre: forma 15">
            <a:extLst>
              <a:ext uri="{FF2B5EF4-FFF2-40B4-BE49-F238E27FC236}">
                <a16:creationId xmlns:a16="http://schemas.microsoft.com/office/drawing/2014/main" id="{A0DB4210-24CF-4232-84AE-AC0BFE3012A2}"/>
              </a:ext>
            </a:extLst>
          </p:cNvPr>
          <p:cNvSpPr/>
          <p:nvPr userDrawn="1"/>
        </p:nvSpPr>
        <p:spPr>
          <a:xfrm>
            <a:off x="0"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17" name="Marcador de texto 12">
            <a:extLst>
              <a:ext uri="{FF2B5EF4-FFF2-40B4-BE49-F238E27FC236}">
                <a16:creationId xmlns:a16="http://schemas.microsoft.com/office/drawing/2014/main" id="{10E63C21-D3FF-EAD0-D7A6-85C8B2BA68B8}"/>
              </a:ext>
            </a:extLst>
          </p:cNvPr>
          <p:cNvSpPr>
            <a:spLocks noGrp="1"/>
          </p:cNvSpPr>
          <p:nvPr>
            <p:ph type="body" sz="quarter" idx="10" hasCustomPrompt="1"/>
          </p:nvPr>
        </p:nvSpPr>
        <p:spPr>
          <a:xfrm>
            <a:off x="762000" y="311150"/>
            <a:ext cx="8008947" cy="533400"/>
          </a:xfrm>
          <a:prstGeom prst="rect">
            <a:avLst/>
          </a:prstGeom>
        </p:spPr>
        <p:txBody>
          <a:bodyPr/>
          <a:lstStyle>
            <a:lvl1pPr>
              <a:defRPr sz="2400">
                <a:solidFill>
                  <a:srgbClr val="003399"/>
                </a:solidFill>
                <a:latin typeface="Arial" panose="020B0604020202020204" pitchFamily="34" charset="0"/>
                <a:cs typeface="Arial" panose="020B0604020202020204" pitchFamily="34" charset="0"/>
              </a:defRPr>
            </a:lvl1pPr>
          </a:lstStyle>
          <a:p>
            <a:pPr lvl="0"/>
            <a:r>
              <a:rPr lang="es-ES" dirty="0" err="1"/>
              <a:t>Títle</a:t>
            </a:r>
            <a:endParaRPr lang="es-ES" dirty="0"/>
          </a:p>
        </p:txBody>
      </p:sp>
      <p:pic>
        <p:nvPicPr>
          <p:cNvPr id="18" name="Imagen 17">
            <a:extLst>
              <a:ext uri="{FF2B5EF4-FFF2-40B4-BE49-F238E27FC236}">
                <a16:creationId xmlns:a16="http://schemas.microsoft.com/office/drawing/2014/main" id="{CF32833A-DE42-477E-8ECB-D31CF466537C}"/>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745126" y="102088"/>
            <a:ext cx="277784" cy="323865"/>
          </a:xfrm>
          <a:prstGeom prst="rect">
            <a:avLst/>
          </a:prstGeom>
        </p:spPr>
      </p:pic>
      <p:pic>
        <p:nvPicPr>
          <p:cNvPr id="19" name="Imagen 18">
            <a:extLst>
              <a:ext uri="{FF2B5EF4-FFF2-40B4-BE49-F238E27FC236}">
                <a16:creationId xmlns:a16="http://schemas.microsoft.com/office/drawing/2014/main" id="{031C6246-1E84-4ABA-962E-B846279FA4EE}"/>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0417704" y="209388"/>
            <a:ext cx="164961" cy="221129"/>
          </a:xfrm>
          <a:prstGeom prst="rect">
            <a:avLst/>
          </a:prstGeom>
        </p:spPr>
      </p:pic>
      <p:pic>
        <p:nvPicPr>
          <p:cNvPr id="20" name="Imagen 19">
            <a:extLst>
              <a:ext uri="{FF2B5EF4-FFF2-40B4-BE49-F238E27FC236}">
                <a16:creationId xmlns:a16="http://schemas.microsoft.com/office/drawing/2014/main" id="{289277BF-206A-4189-B191-D6B66D4EC1E9}"/>
              </a:ext>
            </a:extLst>
          </p:cNvPr>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0807505" y="244114"/>
            <a:ext cx="247162" cy="186403"/>
          </a:xfrm>
          <a:prstGeom prst="rect">
            <a:avLst/>
          </a:prstGeom>
        </p:spPr>
      </p:pic>
      <p:pic>
        <p:nvPicPr>
          <p:cNvPr id="21" name="Imagen 20">
            <a:extLst>
              <a:ext uri="{FF2B5EF4-FFF2-40B4-BE49-F238E27FC236}">
                <a16:creationId xmlns:a16="http://schemas.microsoft.com/office/drawing/2014/main" id="{C43C3A26-923F-4AA9-8A83-9442CE625445}"/>
              </a:ext>
            </a:extLst>
          </p:cNvPr>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9549199" y="213985"/>
            <a:ext cx="209412" cy="216532"/>
          </a:xfrm>
          <a:prstGeom prst="rect">
            <a:avLst/>
          </a:prstGeom>
        </p:spPr>
      </p:pic>
      <p:pic>
        <p:nvPicPr>
          <p:cNvPr id="22" name="Imagen 21">
            <a:extLst>
              <a:ext uri="{FF2B5EF4-FFF2-40B4-BE49-F238E27FC236}">
                <a16:creationId xmlns:a16="http://schemas.microsoft.com/office/drawing/2014/main" id="{CDBECE55-D510-45A4-BC30-0396507BFEF0}"/>
              </a:ext>
            </a:extLst>
          </p:cNvPr>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9983452" y="193210"/>
            <a:ext cx="209411" cy="237307"/>
          </a:xfrm>
          <a:prstGeom prst="rect">
            <a:avLst/>
          </a:prstGeom>
        </p:spPr>
      </p:pic>
      <p:pic>
        <p:nvPicPr>
          <p:cNvPr id="23" name="Imagen 22">
            <a:extLst>
              <a:ext uri="{FF2B5EF4-FFF2-40B4-BE49-F238E27FC236}">
                <a16:creationId xmlns:a16="http://schemas.microsoft.com/office/drawing/2014/main" id="{142D8253-937C-4829-BEC8-A9989C111E6C}"/>
              </a:ext>
            </a:extLst>
          </p:cNvPr>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174215" y="256274"/>
            <a:ext cx="150143" cy="174243"/>
          </a:xfrm>
          <a:prstGeom prst="rect">
            <a:avLst/>
          </a:prstGeom>
        </p:spPr>
      </p:pic>
      <p:pic>
        <p:nvPicPr>
          <p:cNvPr id="24" name="Imagen 23">
            <a:extLst>
              <a:ext uri="{FF2B5EF4-FFF2-40B4-BE49-F238E27FC236}">
                <a16:creationId xmlns:a16="http://schemas.microsoft.com/office/drawing/2014/main" id="{B4F3FD2C-58EA-4684-A79C-DBB58F2D302E}"/>
              </a:ext>
            </a:extLst>
          </p:cNvPr>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279508" y="191783"/>
            <a:ext cx="300983" cy="238734"/>
          </a:xfrm>
          <a:prstGeom prst="rect">
            <a:avLst/>
          </a:prstGeom>
        </p:spPr>
      </p:pic>
    </p:spTree>
    <p:extLst>
      <p:ext uri="{BB962C8B-B14F-4D97-AF65-F5344CB8AC3E}">
        <p14:creationId xmlns:p14="http://schemas.microsoft.com/office/powerpoint/2010/main" val="42638594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3_Title Only">
    <p:spTree>
      <p:nvGrpSpPr>
        <p:cNvPr id="1" name=""/>
        <p:cNvGrpSpPr/>
        <p:nvPr/>
      </p:nvGrpSpPr>
      <p:grpSpPr>
        <a:xfrm>
          <a:off x="0" y="0"/>
          <a:ext cx="0" cy="0"/>
          <a:chOff x="0" y="0"/>
          <a:chExt cx="0" cy="0"/>
        </a:xfrm>
      </p:grpSpPr>
      <p:sp>
        <p:nvSpPr>
          <p:cNvPr id="6" name="object 2">
            <a:extLst>
              <a:ext uri="{FF2B5EF4-FFF2-40B4-BE49-F238E27FC236}">
                <a16:creationId xmlns:a16="http://schemas.microsoft.com/office/drawing/2014/main" id="{24937448-765A-F40D-C75A-7DE7E819376F}"/>
              </a:ext>
            </a:extLst>
          </p:cNvPr>
          <p:cNvSpPr/>
          <p:nvPr userDrawn="1"/>
        </p:nvSpPr>
        <p:spPr>
          <a:xfrm>
            <a:off x="11683122" y="1407866"/>
            <a:ext cx="506973" cy="5457830"/>
          </a:xfrm>
          <a:custGeom>
            <a:avLst/>
            <a:gdLst/>
            <a:ahLst/>
            <a:cxnLst/>
            <a:rect l="l" t="t" r="r" b="b"/>
            <a:pathLst>
              <a:path w="658495" h="5547359">
                <a:moveTo>
                  <a:pt x="215353" y="5546864"/>
                </a:moveTo>
                <a:lnTo>
                  <a:pt x="0" y="5331511"/>
                </a:lnTo>
                <a:lnTo>
                  <a:pt x="0" y="5333276"/>
                </a:lnTo>
                <a:lnTo>
                  <a:pt x="0" y="5407698"/>
                </a:lnTo>
                <a:lnTo>
                  <a:pt x="0" y="5409463"/>
                </a:lnTo>
                <a:lnTo>
                  <a:pt x="137414" y="5546864"/>
                </a:lnTo>
                <a:lnTo>
                  <a:pt x="139166" y="5546864"/>
                </a:lnTo>
                <a:lnTo>
                  <a:pt x="213588" y="5546864"/>
                </a:lnTo>
                <a:lnTo>
                  <a:pt x="215353" y="5546864"/>
                </a:lnTo>
                <a:close/>
              </a:path>
              <a:path w="658495" h="5547359">
                <a:moveTo>
                  <a:pt x="431253" y="5546864"/>
                </a:moveTo>
                <a:lnTo>
                  <a:pt x="0" y="5115611"/>
                </a:lnTo>
                <a:lnTo>
                  <a:pt x="0" y="5117376"/>
                </a:lnTo>
                <a:lnTo>
                  <a:pt x="0" y="5191798"/>
                </a:lnTo>
                <a:lnTo>
                  <a:pt x="0" y="5193563"/>
                </a:lnTo>
                <a:lnTo>
                  <a:pt x="353314" y="5546864"/>
                </a:lnTo>
                <a:lnTo>
                  <a:pt x="355066" y="5546864"/>
                </a:lnTo>
                <a:lnTo>
                  <a:pt x="429488" y="5546864"/>
                </a:lnTo>
                <a:lnTo>
                  <a:pt x="431253" y="5546864"/>
                </a:lnTo>
                <a:close/>
              </a:path>
              <a:path w="658495" h="5547359">
                <a:moveTo>
                  <a:pt x="647153" y="5546864"/>
                </a:moveTo>
                <a:lnTo>
                  <a:pt x="0" y="4899711"/>
                </a:lnTo>
                <a:lnTo>
                  <a:pt x="0" y="4901476"/>
                </a:lnTo>
                <a:lnTo>
                  <a:pt x="0" y="4975898"/>
                </a:lnTo>
                <a:lnTo>
                  <a:pt x="0" y="4977650"/>
                </a:lnTo>
                <a:lnTo>
                  <a:pt x="569214" y="5546864"/>
                </a:lnTo>
                <a:lnTo>
                  <a:pt x="570979" y="5546864"/>
                </a:lnTo>
                <a:lnTo>
                  <a:pt x="645388" y="5546864"/>
                </a:lnTo>
                <a:lnTo>
                  <a:pt x="647153" y="5546864"/>
                </a:lnTo>
                <a:close/>
              </a:path>
              <a:path w="658495" h="5547359">
                <a:moveTo>
                  <a:pt x="657999" y="5341823"/>
                </a:moveTo>
                <a:lnTo>
                  <a:pt x="0" y="4683811"/>
                </a:lnTo>
                <a:lnTo>
                  <a:pt x="0" y="4685576"/>
                </a:lnTo>
                <a:lnTo>
                  <a:pt x="0" y="4759998"/>
                </a:lnTo>
                <a:lnTo>
                  <a:pt x="0" y="4761750"/>
                </a:lnTo>
                <a:lnTo>
                  <a:pt x="657999" y="5419750"/>
                </a:lnTo>
                <a:lnTo>
                  <a:pt x="657999" y="5417998"/>
                </a:lnTo>
                <a:lnTo>
                  <a:pt x="657999" y="5343576"/>
                </a:lnTo>
                <a:lnTo>
                  <a:pt x="657999" y="5341823"/>
                </a:lnTo>
                <a:close/>
              </a:path>
              <a:path w="658495" h="5547359">
                <a:moveTo>
                  <a:pt x="657999" y="5125923"/>
                </a:moveTo>
                <a:lnTo>
                  <a:pt x="0" y="4467911"/>
                </a:lnTo>
                <a:lnTo>
                  <a:pt x="0" y="4469676"/>
                </a:lnTo>
                <a:lnTo>
                  <a:pt x="0" y="4544098"/>
                </a:lnTo>
                <a:lnTo>
                  <a:pt x="0" y="4545850"/>
                </a:lnTo>
                <a:lnTo>
                  <a:pt x="657999" y="5203850"/>
                </a:lnTo>
                <a:lnTo>
                  <a:pt x="657999" y="5202098"/>
                </a:lnTo>
                <a:lnTo>
                  <a:pt x="657999" y="5127676"/>
                </a:lnTo>
                <a:lnTo>
                  <a:pt x="657999" y="5125923"/>
                </a:lnTo>
                <a:close/>
              </a:path>
              <a:path w="658495" h="5547359">
                <a:moveTo>
                  <a:pt x="657999" y="4910023"/>
                </a:moveTo>
                <a:lnTo>
                  <a:pt x="0" y="4252023"/>
                </a:lnTo>
                <a:lnTo>
                  <a:pt x="0" y="4253776"/>
                </a:lnTo>
                <a:lnTo>
                  <a:pt x="0" y="4328198"/>
                </a:lnTo>
                <a:lnTo>
                  <a:pt x="0" y="4329950"/>
                </a:lnTo>
                <a:lnTo>
                  <a:pt x="657999" y="4987950"/>
                </a:lnTo>
                <a:lnTo>
                  <a:pt x="657999" y="4986198"/>
                </a:lnTo>
                <a:lnTo>
                  <a:pt x="657999" y="4911776"/>
                </a:lnTo>
                <a:lnTo>
                  <a:pt x="657999" y="4910023"/>
                </a:lnTo>
                <a:close/>
              </a:path>
              <a:path w="658495" h="5547359">
                <a:moveTo>
                  <a:pt x="657999" y="4694110"/>
                </a:moveTo>
                <a:lnTo>
                  <a:pt x="0" y="4036110"/>
                </a:lnTo>
                <a:lnTo>
                  <a:pt x="0" y="4037876"/>
                </a:lnTo>
                <a:lnTo>
                  <a:pt x="0" y="4112285"/>
                </a:lnTo>
                <a:lnTo>
                  <a:pt x="0" y="4114063"/>
                </a:lnTo>
                <a:lnTo>
                  <a:pt x="657999" y="4772063"/>
                </a:lnTo>
                <a:lnTo>
                  <a:pt x="657999" y="4770285"/>
                </a:lnTo>
                <a:lnTo>
                  <a:pt x="657999" y="4695876"/>
                </a:lnTo>
                <a:lnTo>
                  <a:pt x="657999" y="4694110"/>
                </a:lnTo>
                <a:close/>
              </a:path>
              <a:path w="658495" h="5547359">
                <a:moveTo>
                  <a:pt x="657999" y="4478210"/>
                </a:moveTo>
                <a:lnTo>
                  <a:pt x="0" y="3820210"/>
                </a:lnTo>
                <a:lnTo>
                  <a:pt x="0" y="3896385"/>
                </a:lnTo>
                <a:lnTo>
                  <a:pt x="657999" y="4554385"/>
                </a:lnTo>
                <a:lnTo>
                  <a:pt x="657999" y="4478210"/>
                </a:lnTo>
                <a:close/>
              </a:path>
              <a:path w="658495" h="5547359">
                <a:moveTo>
                  <a:pt x="657999" y="4260558"/>
                </a:moveTo>
                <a:lnTo>
                  <a:pt x="0" y="3602558"/>
                </a:lnTo>
                <a:lnTo>
                  <a:pt x="0" y="3678732"/>
                </a:lnTo>
                <a:lnTo>
                  <a:pt x="657999" y="4336732"/>
                </a:lnTo>
                <a:lnTo>
                  <a:pt x="657999" y="4260558"/>
                </a:lnTo>
                <a:close/>
              </a:path>
              <a:path w="658495" h="5547359">
                <a:moveTo>
                  <a:pt x="657999" y="4042892"/>
                </a:moveTo>
                <a:lnTo>
                  <a:pt x="0" y="3384880"/>
                </a:lnTo>
                <a:lnTo>
                  <a:pt x="0" y="3461067"/>
                </a:lnTo>
                <a:lnTo>
                  <a:pt x="657999" y="4119067"/>
                </a:lnTo>
                <a:lnTo>
                  <a:pt x="657999" y="4042892"/>
                </a:lnTo>
                <a:close/>
              </a:path>
              <a:path w="658495" h="5547359">
                <a:moveTo>
                  <a:pt x="657999" y="3825214"/>
                </a:moveTo>
                <a:lnTo>
                  <a:pt x="0" y="3167215"/>
                </a:lnTo>
                <a:lnTo>
                  <a:pt x="0" y="3243402"/>
                </a:lnTo>
                <a:lnTo>
                  <a:pt x="657999" y="3901402"/>
                </a:lnTo>
                <a:lnTo>
                  <a:pt x="657999" y="3825214"/>
                </a:lnTo>
                <a:close/>
              </a:path>
              <a:path w="658495" h="5547359">
                <a:moveTo>
                  <a:pt x="657999" y="3607562"/>
                </a:moveTo>
                <a:lnTo>
                  <a:pt x="0" y="2949562"/>
                </a:lnTo>
                <a:lnTo>
                  <a:pt x="0" y="3025737"/>
                </a:lnTo>
                <a:lnTo>
                  <a:pt x="657999" y="3683736"/>
                </a:lnTo>
                <a:lnTo>
                  <a:pt x="657999" y="3607562"/>
                </a:lnTo>
                <a:close/>
              </a:path>
              <a:path w="658495" h="5547359">
                <a:moveTo>
                  <a:pt x="657999" y="3389896"/>
                </a:moveTo>
                <a:lnTo>
                  <a:pt x="0" y="2731897"/>
                </a:lnTo>
                <a:lnTo>
                  <a:pt x="0" y="2808071"/>
                </a:lnTo>
                <a:lnTo>
                  <a:pt x="657999" y="3466071"/>
                </a:lnTo>
                <a:lnTo>
                  <a:pt x="657999" y="3389896"/>
                </a:lnTo>
                <a:close/>
              </a:path>
              <a:path w="658495" h="5547359">
                <a:moveTo>
                  <a:pt x="657999" y="3172231"/>
                </a:moveTo>
                <a:lnTo>
                  <a:pt x="0" y="2514219"/>
                </a:lnTo>
                <a:lnTo>
                  <a:pt x="0" y="2590406"/>
                </a:lnTo>
                <a:lnTo>
                  <a:pt x="657999" y="3248406"/>
                </a:lnTo>
                <a:lnTo>
                  <a:pt x="657999" y="3172231"/>
                </a:lnTo>
                <a:close/>
              </a:path>
              <a:path w="658495" h="5547359">
                <a:moveTo>
                  <a:pt x="657999" y="2954578"/>
                </a:moveTo>
                <a:lnTo>
                  <a:pt x="0" y="2296566"/>
                </a:lnTo>
                <a:lnTo>
                  <a:pt x="0" y="2372753"/>
                </a:lnTo>
                <a:lnTo>
                  <a:pt x="657999" y="3030753"/>
                </a:lnTo>
                <a:lnTo>
                  <a:pt x="657999" y="2954578"/>
                </a:lnTo>
                <a:close/>
              </a:path>
              <a:path w="658495" h="5547359">
                <a:moveTo>
                  <a:pt x="657999" y="2736900"/>
                </a:moveTo>
                <a:lnTo>
                  <a:pt x="0" y="2078901"/>
                </a:lnTo>
                <a:lnTo>
                  <a:pt x="0" y="2155088"/>
                </a:lnTo>
                <a:lnTo>
                  <a:pt x="657999" y="2813088"/>
                </a:lnTo>
                <a:lnTo>
                  <a:pt x="657999" y="2736900"/>
                </a:lnTo>
                <a:close/>
              </a:path>
              <a:path w="658495" h="5547359">
                <a:moveTo>
                  <a:pt x="657999" y="2519235"/>
                </a:moveTo>
                <a:lnTo>
                  <a:pt x="0" y="1861235"/>
                </a:lnTo>
                <a:lnTo>
                  <a:pt x="0" y="1937410"/>
                </a:lnTo>
                <a:lnTo>
                  <a:pt x="657999" y="2595410"/>
                </a:lnTo>
                <a:lnTo>
                  <a:pt x="657999" y="2519235"/>
                </a:lnTo>
                <a:close/>
              </a:path>
              <a:path w="658495" h="5547359">
                <a:moveTo>
                  <a:pt x="657999" y="2301583"/>
                </a:moveTo>
                <a:lnTo>
                  <a:pt x="0" y="1643570"/>
                </a:lnTo>
                <a:lnTo>
                  <a:pt x="0" y="1719757"/>
                </a:lnTo>
                <a:lnTo>
                  <a:pt x="657999" y="2377757"/>
                </a:lnTo>
                <a:lnTo>
                  <a:pt x="657999" y="2301583"/>
                </a:lnTo>
                <a:close/>
              </a:path>
              <a:path w="658495" h="5547359">
                <a:moveTo>
                  <a:pt x="657999" y="2083917"/>
                </a:moveTo>
                <a:lnTo>
                  <a:pt x="0" y="1425905"/>
                </a:lnTo>
                <a:lnTo>
                  <a:pt x="0" y="1502092"/>
                </a:lnTo>
                <a:lnTo>
                  <a:pt x="657999" y="2160092"/>
                </a:lnTo>
                <a:lnTo>
                  <a:pt x="657999" y="2083917"/>
                </a:lnTo>
                <a:close/>
              </a:path>
              <a:path w="658495" h="5547359">
                <a:moveTo>
                  <a:pt x="657999" y="1866239"/>
                </a:moveTo>
                <a:lnTo>
                  <a:pt x="0" y="1208239"/>
                </a:lnTo>
                <a:lnTo>
                  <a:pt x="0" y="1284427"/>
                </a:lnTo>
                <a:lnTo>
                  <a:pt x="657999" y="1942426"/>
                </a:lnTo>
                <a:lnTo>
                  <a:pt x="657999" y="1866239"/>
                </a:lnTo>
                <a:close/>
              </a:path>
              <a:path w="658495" h="5547359">
                <a:moveTo>
                  <a:pt x="657999" y="1648587"/>
                </a:moveTo>
                <a:lnTo>
                  <a:pt x="0" y="990587"/>
                </a:lnTo>
                <a:lnTo>
                  <a:pt x="0" y="1066761"/>
                </a:lnTo>
                <a:lnTo>
                  <a:pt x="657999" y="1724761"/>
                </a:lnTo>
                <a:lnTo>
                  <a:pt x="657999" y="1648587"/>
                </a:lnTo>
                <a:close/>
              </a:path>
              <a:path w="658495" h="5547359">
                <a:moveTo>
                  <a:pt x="657999" y="1430921"/>
                </a:moveTo>
                <a:lnTo>
                  <a:pt x="0" y="772922"/>
                </a:lnTo>
                <a:lnTo>
                  <a:pt x="0" y="849096"/>
                </a:lnTo>
                <a:lnTo>
                  <a:pt x="657999" y="1507096"/>
                </a:lnTo>
                <a:lnTo>
                  <a:pt x="657999" y="1430921"/>
                </a:lnTo>
                <a:close/>
              </a:path>
              <a:path w="658495" h="5547359">
                <a:moveTo>
                  <a:pt x="657999" y="1213256"/>
                </a:moveTo>
                <a:lnTo>
                  <a:pt x="0" y="555244"/>
                </a:lnTo>
                <a:lnTo>
                  <a:pt x="0" y="631431"/>
                </a:lnTo>
                <a:lnTo>
                  <a:pt x="657999" y="1289431"/>
                </a:lnTo>
                <a:lnTo>
                  <a:pt x="657999" y="1213256"/>
                </a:lnTo>
                <a:close/>
              </a:path>
              <a:path w="658495" h="5547359">
                <a:moveTo>
                  <a:pt x="657999" y="995578"/>
                </a:moveTo>
                <a:lnTo>
                  <a:pt x="0" y="337578"/>
                </a:lnTo>
                <a:lnTo>
                  <a:pt x="0" y="413766"/>
                </a:lnTo>
                <a:lnTo>
                  <a:pt x="657999" y="1071765"/>
                </a:lnTo>
                <a:lnTo>
                  <a:pt x="657999" y="995578"/>
                </a:lnTo>
                <a:close/>
              </a:path>
              <a:path w="658495" h="5547359">
                <a:moveTo>
                  <a:pt x="657999" y="777925"/>
                </a:moveTo>
                <a:lnTo>
                  <a:pt x="0" y="119926"/>
                </a:lnTo>
                <a:lnTo>
                  <a:pt x="0" y="196113"/>
                </a:lnTo>
                <a:lnTo>
                  <a:pt x="657999" y="854113"/>
                </a:lnTo>
                <a:lnTo>
                  <a:pt x="657999" y="777925"/>
                </a:lnTo>
                <a:close/>
              </a:path>
              <a:path w="658495" h="5547359">
                <a:moveTo>
                  <a:pt x="657999" y="560247"/>
                </a:moveTo>
                <a:lnTo>
                  <a:pt x="97751" y="0"/>
                </a:lnTo>
                <a:lnTo>
                  <a:pt x="21564" y="0"/>
                </a:lnTo>
                <a:lnTo>
                  <a:pt x="657999" y="636435"/>
                </a:lnTo>
                <a:lnTo>
                  <a:pt x="657999" y="560247"/>
                </a:lnTo>
                <a:close/>
              </a:path>
              <a:path w="658495" h="5547359">
                <a:moveTo>
                  <a:pt x="657999" y="342595"/>
                </a:moveTo>
                <a:lnTo>
                  <a:pt x="315404" y="0"/>
                </a:lnTo>
                <a:lnTo>
                  <a:pt x="239229" y="0"/>
                </a:lnTo>
                <a:lnTo>
                  <a:pt x="657999" y="418769"/>
                </a:lnTo>
                <a:lnTo>
                  <a:pt x="657999" y="342595"/>
                </a:lnTo>
                <a:close/>
              </a:path>
              <a:path w="658495" h="5547359">
                <a:moveTo>
                  <a:pt x="657999" y="124929"/>
                </a:moveTo>
                <a:lnTo>
                  <a:pt x="533069" y="0"/>
                </a:lnTo>
                <a:lnTo>
                  <a:pt x="456882" y="0"/>
                </a:lnTo>
                <a:lnTo>
                  <a:pt x="657999" y="201104"/>
                </a:lnTo>
                <a:lnTo>
                  <a:pt x="657999" y="124929"/>
                </a:lnTo>
                <a:close/>
              </a:path>
            </a:pathLst>
          </a:custGeom>
          <a:solidFill>
            <a:srgbClr val="ECEBEB"/>
          </a:solidFill>
        </p:spPr>
        <p:txBody>
          <a:bodyPr wrap="square" lIns="0" tIns="0" rIns="0" bIns="0" rtlCol="0"/>
          <a:lstStyle/>
          <a:p>
            <a:endParaRPr/>
          </a:p>
        </p:txBody>
      </p:sp>
      <p:grpSp>
        <p:nvGrpSpPr>
          <p:cNvPr id="7" name="object 3">
            <a:extLst>
              <a:ext uri="{FF2B5EF4-FFF2-40B4-BE49-F238E27FC236}">
                <a16:creationId xmlns:a16="http://schemas.microsoft.com/office/drawing/2014/main" id="{5F0F9FEC-EB76-6F86-A3A5-5515E3EFDE89}"/>
              </a:ext>
            </a:extLst>
          </p:cNvPr>
          <p:cNvGrpSpPr/>
          <p:nvPr userDrawn="1"/>
        </p:nvGrpSpPr>
        <p:grpSpPr>
          <a:xfrm>
            <a:off x="11691078" y="0"/>
            <a:ext cx="506973" cy="1914348"/>
            <a:chOff x="14162837" y="-3882934"/>
            <a:chExt cx="655320" cy="2576761"/>
          </a:xfrm>
        </p:grpSpPr>
        <p:sp>
          <p:nvSpPr>
            <p:cNvPr id="8" name="object 4">
              <a:extLst>
                <a:ext uri="{FF2B5EF4-FFF2-40B4-BE49-F238E27FC236}">
                  <a16:creationId xmlns:a16="http://schemas.microsoft.com/office/drawing/2014/main" id="{FE2F8714-D35E-CC42-0386-9E2EC442F2A0}"/>
                </a:ext>
              </a:extLst>
            </p:cNvPr>
            <p:cNvSpPr/>
            <p:nvPr/>
          </p:nvSpPr>
          <p:spPr>
            <a:xfrm>
              <a:off x="14162837" y="-3297916"/>
              <a:ext cx="655320" cy="655321"/>
            </a:xfrm>
            <a:custGeom>
              <a:avLst/>
              <a:gdLst/>
              <a:ahLst/>
              <a:cxnLst/>
              <a:rect l="l" t="t" r="r" b="b"/>
              <a:pathLst>
                <a:path w="655320" h="655320">
                  <a:moveTo>
                    <a:pt x="654989" y="0"/>
                  </a:moveTo>
                  <a:lnTo>
                    <a:pt x="0" y="0"/>
                  </a:lnTo>
                  <a:lnTo>
                    <a:pt x="0" y="654989"/>
                  </a:lnTo>
                  <a:lnTo>
                    <a:pt x="654989" y="654989"/>
                  </a:lnTo>
                  <a:lnTo>
                    <a:pt x="654989" y="0"/>
                  </a:lnTo>
                  <a:close/>
                </a:path>
              </a:pathLst>
            </a:custGeom>
            <a:solidFill>
              <a:srgbClr val="2C7470"/>
            </a:solidFill>
          </p:spPr>
          <p:txBody>
            <a:bodyPr wrap="square" lIns="0" tIns="0" rIns="0" bIns="0" rtlCol="0"/>
            <a:lstStyle/>
            <a:p>
              <a:endParaRPr/>
            </a:p>
          </p:txBody>
        </p:sp>
        <p:sp>
          <p:nvSpPr>
            <p:cNvPr id="9" name="object 5">
              <a:extLst>
                <a:ext uri="{FF2B5EF4-FFF2-40B4-BE49-F238E27FC236}">
                  <a16:creationId xmlns:a16="http://schemas.microsoft.com/office/drawing/2014/main" id="{D4F62FC4-DB52-EB92-FBD8-4DB9D18EAD95}"/>
                </a:ext>
              </a:extLst>
            </p:cNvPr>
            <p:cNvSpPr/>
            <p:nvPr/>
          </p:nvSpPr>
          <p:spPr>
            <a:xfrm>
              <a:off x="14162837" y="-2643231"/>
              <a:ext cx="655320" cy="655321"/>
            </a:xfrm>
            <a:custGeom>
              <a:avLst/>
              <a:gdLst/>
              <a:ahLst/>
              <a:cxnLst/>
              <a:rect l="l" t="t" r="r" b="b"/>
              <a:pathLst>
                <a:path w="655320" h="655319">
                  <a:moveTo>
                    <a:pt x="654989" y="0"/>
                  </a:moveTo>
                  <a:lnTo>
                    <a:pt x="0" y="0"/>
                  </a:lnTo>
                  <a:lnTo>
                    <a:pt x="0" y="654989"/>
                  </a:lnTo>
                  <a:lnTo>
                    <a:pt x="654989" y="654989"/>
                  </a:lnTo>
                  <a:lnTo>
                    <a:pt x="654989" y="0"/>
                  </a:lnTo>
                  <a:close/>
                </a:path>
              </a:pathLst>
            </a:custGeom>
            <a:solidFill>
              <a:srgbClr val="6BB188"/>
            </a:solidFill>
          </p:spPr>
          <p:txBody>
            <a:bodyPr wrap="square" lIns="0" tIns="0" rIns="0" bIns="0" rtlCol="0"/>
            <a:lstStyle/>
            <a:p>
              <a:endParaRPr/>
            </a:p>
          </p:txBody>
        </p:sp>
        <p:sp>
          <p:nvSpPr>
            <p:cNvPr id="10" name="object 6">
              <a:extLst>
                <a:ext uri="{FF2B5EF4-FFF2-40B4-BE49-F238E27FC236}">
                  <a16:creationId xmlns:a16="http://schemas.microsoft.com/office/drawing/2014/main" id="{ECFE1777-D564-EBE0-B8BD-13B0EAD3B06E}"/>
                </a:ext>
              </a:extLst>
            </p:cNvPr>
            <p:cNvSpPr/>
            <p:nvPr/>
          </p:nvSpPr>
          <p:spPr>
            <a:xfrm>
              <a:off x="14162837" y="-3882934"/>
              <a:ext cx="654685" cy="654685"/>
            </a:xfrm>
            <a:custGeom>
              <a:avLst/>
              <a:gdLst/>
              <a:ahLst/>
              <a:cxnLst/>
              <a:rect l="l" t="t" r="r" b="b"/>
              <a:pathLst>
                <a:path w="654684" h="654685">
                  <a:moveTo>
                    <a:pt x="0" y="0"/>
                  </a:moveTo>
                  <a:lnTo>
                    <a:pt x="0" y="654570"/>
                  </a:lnTo>
                  <a:lnTo>
                    <a:pt x="654570" y="654570"/>
                  </a:lnTo>
                  <a:lnTo>
                    <a:pt x="652775" y="605718"/>
                  </a:lnTo>
                  <a:lnTo>
                    <a:pt x="647473" y="557841"/>
                  </a:lnTo>
                  <a:lnTo>
                    <a:pt x="638792" y="511065"/>
                  </a:lnTo>
                  <a:lnTo>
                    <a:pt x="626857" y="465518"/>
                  </a:lnTo>
                  <a:lnTo>
                    <a:pt x="611796" y="421326"/>
                  </a:lnTo>
                  <a:lnTo>
                    <a:pt x="593734" y="378616"/>
                  </a:lnTo>
                  <a:lnTo>
                    <a:pt x="572799" y="337514"/>
                  </a:lnTo>
                  <a:lnTo>
                    <a:pt x="549117" y="298146"/>
                  </a:lnTo>
                  <a:lnTo>
                    <a:pt x="522814" y="260639"/>
                  </a:lnTo>
                  <a:lnTo>
                    <a:pt x="494018" y="225120"/>
                  </a:lnTo>
                  <a:lnTo>
                    <a:pt x="462854" y="191716"/>
                  </a:lnTo>
                  <a:lnTo>
                    <a:pt x="429450" y="160552"/>
                  </a:lnTo>
                  <a:lnTo>
                    <a:pt x="393931" y="131755"/>
                  </a:lnTo>
                  <a:lnTo>
                    <a:pt x="356424" y="105453"/>
                  </a:lnTo>
                  <a:lnTo>
                    <a:pt x="317056" y="81771"/>
                  </a:lnTo>
                  <a:lnTo>
                    <a:pt x="275954" y="60836"/>
                  </a:lnTo>
                  <a:lnTo>
                    <a:pt x="233243" y="42774"/>
                  </a:lnTo>
                  <a:lnTo>
                    <a:pt x="189051" y="27713"/>
                  </a:lnTo>
                  <a:lnTo>
                    <a:pt x="143504" y="15778"/>
                  </a:lnTo>
                  <a:lnTo>
                    <a:pt x="96729" y="7097"/>
                  </a:lnTo>
                  <a:lnTo>
                    <a:pt x="48852" y="1795"/>
                  </a:lnTo>
                  <a:lnTo>
                    <a:pt x="0" y="0"/>
                  </a:lnTo>
                  <a:close/>
                </a:path>
              </a:pathLst>
            </a:custGeom>
            <a:solidFill>
              <a:srgbClr val="003399"/>
            </a:solidFill>
          </p:spPr>
          <p:txBody>
            <a:bodyPr wrap="square" lIns="0" tIns="0" rIns="0" bIns="0" rtlCol="0"/>
            <a:lstStyle/>
            <a:p>
              <a:endParaRPr/>
            </a:p>
          </p:txBody>
        </p:sp>
        <p:sp>
          <p:nvSpPr>
            <p:cNvPr id="11" name="object 7">
              <a:extLst>
                <a:ext uri="{FF2B5EF4-FFF2-40B4-BE49-F238E27FC236}">
                  <a16:creationId xmlns:a16="http://schemas.microsoft.com/office/drawing/2014/main" id="{7222ACF4-4339-F646-1093-9A14936D7D38}"/>
                </a:ext>
              </a:extLst>
            </p:cNvPr>
            <p:cNvSpPr/>
            <p:nvPr/>
          </p:nvSpPr>
          <p:spPr>
            <a:xfrm rot="16200000">
              <a:off x="14136321" y="-1961395"/>
              <a:ext cx="681738" cy="628706"/>
            </a:xfrm>
            <a:custGeom>
              <a:avLst/>
              <a:gdLst/>
              <a:ahLst/>
              <a:cxnLst/>
              <a:rect l="l" t="t" r="r" b="b"/>
              <a:pathLst>
                <a:path w="654684" h="654685">
                  <a:moveTo>
                    <a:pt x="654570" y="0"/>
                  </a:moveTo>
                  <a:lnTo>
                    <a:pt x="0" y="0"/>
                  </a:lnTo>
                  <a:lnTo>
                    <a:pt x="1795" y="48852"/>
                  </a:lnTo>
                  <a:lnTo>
                    <a:pt x="7097" y="96729"/>
                  </a:lnTo>
                  <a:lnTo>
                    <a:pt x="15778" y="143504"/>
                  </a:lnTo>
                  <a:lnTo>
                    <a:pt x="27713" y="189051"/>
                  </a:lnTo>
                  <a:lnTo>
                    <a:pt x="42774" y="233243"/>
                  </a:lnTo>
                  <a:lnTo>
                    <a:pt x="60836" y="275954"/>
                  </a:lnTo>
                  <a:lnTo>
                    <a:pt x="81771" y="317056"/>
                  </a:lnTo>
                  <a:lnTo>
                    <a:pt x="105453" y="356424"/>
                  </a:lnTo>
                  <a:lnTo>
                    <a:pt x="131755" y="393931"/>
                  </a:lnTo>
                  <a:lnTo>
                    <a:pt x="160552" y="429450"/>
                  </a:lnTo>
                  <a:lnTo>
                    <a:pt x="191716" y="462854"/>
                  </a:lnTo>
                  <a:lnTo>
                    <a:pt x="225120" y="494018"/>
                  </a:lnTo>
                  <a:lnTo>
                    <a:pt x="260639" y="522814"/>
                  </a:lnTo>
                  <a:lnTo>
                    <a:pt x="298146" y="549117"/>
                  </a:lnTo>
                  <a:lnTo>
                    <a:pt x="337514" y="572799"/>
                  </a:lnTo>
                  <a:lnTo>
                    <a:pt x="378616" y="593734"/>
                  </a:lnTo>
                  <a:lnTo>
                    <a:pt x="421326" y="611796"/>
                  </a:lnTo>
                  <a:lnTo>
                    <a:pt x="465518" y="626857"/>
                  </a:lnTo>
                  <a:lnTo>
                    <a:pt x="511065" y="638792"/>
                  </a:lnTo>
                  <a:lnTo>
                    <a:pt x="557841" y="647473"/>
                  </a:lnTo>
                  <a:lnTo>
                    <a:pt x="605718" y="652775"/>
                  </a:lnTo>
                  <a:lnTo>
                    <a:pt x="654570" y="654570"/>
                  </a:lnTo>
                  <a:lnTo>
                    <a:pt x="654570" y="0"/>
                  </a:lnTo>
                  <a:close/>
                </a:path>
              </a:pathLst>
            </a:custGeom>
            <a:solidFill>
              <a:srgbClr val="ECEBEB"/>
            </a:solidFill>
          </p:spPr>
          <p:txBody>
            <a:bodyPr wrap="square" lIns="0" tIns="0" rIns="0" bIns="0" rtlCol="0"/>
            <a:lstStyle/>
            <a:p>
              <a:endParaRPr/>
            </a:p>
          </p:txBody>
        </p:sp>
      </p:grpSp>
      <p:sp>
        <p:nvSpPr>
          <p:cNvPr id="12" name="object 9">
            <a:extLst>
              <a:ext uri="{FF2B5EF4-FFF2-40B4-BE49-F238E27FC236}">
                <a16:creationId xmlns:a16="http://schemas.microsoft.com/office/drawing/2014/main" id="{770D15C2-5D7B-ED43-C065-94F2462C71C1}"/>
              </a:ext>
            </a:extLst>
          </p:cNvPr>
          <p:cNvSpPr/>
          <p:nvPr userDrawn="1"/>
        </p:nvSpPr>
        <p:spPr>
          <a:xfrm>
            <a:off x="8403917" y="4044950"/>
            <a:ext cx="367030" cy="381635"/>
          </a:xfrm>
          <a:custGeom>
            <a:avLst/>
            <a:gdLst/>
            <a:ahLst/>
            <a:cxnLst/>
            <a:rect l="l" t="t" r="r" b="b"/>
            <a:pathLst>
              <a:path w="367029" h="381634">
                <a:moveTo>
                  <a:pt x="244995" y="381127"/>
                </a:moveTo>
                <a:lnTo>
                  <a:pt x="225513" y="347370"/>
                </a:lnTo>
                <a:lnTo>
                  <a:pt x="219290" y="347687"/>
                </a:lnTo>
                <a:lnTo>
                  <a:pt x="199021" y="347687"/>
                </a:lnTo>
                <a:lnTo>
                  <a:pt x="218325" y="381127"/>
                </a:lnTo>
                <a:lnTo>
                  <a:pt x="244995" y="381127"/>
                </a:lnTo>
                <a:close/>
              </a:path>
              <a:path w="367029" h="381634">
                <a:moveTo>
                  <a:pt x="366471" y="59524"/>
                </a:moveTo>
                <a:lnTo>
                  <a:pt x="330428" y="41313"/>
                </a:lnTo>
                <a:lnTo>
                  <a:pt x="322440" y="29032"/>
                </a:lnTo>
                <a:lnTo>
                  <a:pt x="306959" y="11480"/>
                </a:lnTo>
                <a:lnTo>
                  <a:pt x="303949" y="10020"/>
                </a:lnTo>
                <a:lnTo>
                  <a:pt x="303949" y="33655"/>
                </a:lnTo>
                <a:lnTo>
                  <a:pt x="303936" y="44411"/>
                </a:lnTo>
                <a:lnTo>
                  <a:pt x="299580" y="48768"/>
                </a:lnTo>
                <a:lnTo>
                  <a:pt x="288836" y="48768"/>
                </a:lnTo>
                <a:lnTo>
                  <a:pt x="284467" y="44411"/>
                </a:lnTo>
                <a:lnTo>
                  <a:pt x="284467" y="33655"/>
                </a:lnTo>
                <a:lnTo>
                  <a:pt x="288836" y="29298"/>
                </a:lnTo>
                <a:lnTo>
                  <a:pt x="299580" y="29298"/>
                </a:lnTo>
                <a:lnTo>
                  <a:pt x="303949" y="33655"/>
                </a:lnTo>
                <a:lnTo>
                  <a:pt x="303949" y="10020"/>
                </a:lnTo>
                <a:lnTo>
                  <a:pt x="286651" y="1574"/>
                </a:lnTo>
                <a:lnTo>
                  <a:pt x="264109" y="0"/>
                </a:lnTo>
                <a:lnTo>
                  <a:pt x="241935" y="7467"/>
                </a:lnTo>
                <a:lnTo>
                  <a:pt x="224383" y="22948"/>
                </a:lnTo>
                <a:lnTo>
                  <a:pt x="214477" y="43243"/>
                </a:lnTo>
                <a:lnTo>
                  <a:pt x="212902" y="65786"/>
                </a:lnTo>
                <a:lnTo>
                  <a:pt x="220370" y="87972"/>
                </a:lnTo>
                <a:lnTo>
                  <a:pt x="244957" y="130594"/>
                </a:lnTo>
                <a:lnTo>
                  <a:pt x="246888" y="134048"/>
                </a:lnTo>
                <a:lnTo>
                  <a:pt x="247992" y="138023"/>
                </a:lnTo>
                <a:lnTo>
                  <a:pt x="247992" y="142252"/>
                </a:lnTo>
                <a:lnTo>
                  <a:pt x="246100" y="151574"/>
                </a:lnTo>
                <a:lnTo>
                  <a:pt x="240969" y="159194"/>
                </a:lnTo>
                <a:lnTo>
                  <a:pt x="233349" y="164325"/>
                </a:lnTo>
                <a:lnTo>
                  <a:pt x="224040" y="166204"/>
                </a:lnTo>
                <a:lnTo>
                  <a:pt x="67183" y="166204"/>
                </a:lnTo>
                <a:lnTo>
                  <a:pt x="75006" y="205016"/>
                </a:lnTo>
                <a:lnTo>
                  <a:pt x="96380" y="236702"/>
                </a:lnTo>
                <a:lnTo>
                  <a:pt x="128066" y="258076"/>
                </a:lnTo>
                <a:lnTo>
                  <a:pt x="166890" y="265912"/>
                </a:lnTo>
                <a:lnTo>
                  <a:pt x="216763" y="265912"/>
                </a:lnTo>
                <a:lnTo>
                  <a:pt x="216763" y="279069"/>
                </a:lnTo>
                <a:lnTo>
                  <a:pt x="166890" y="279069"/>
                </a:lnTo>
                <a:lnTo>
                  <a:pt x="129197" y="272630"/>
                </a:lnTo>
                <a:lnTo>
                  <a:pt x="96926" y="254774"/>
                </a:lnTo>
                <a:lnTo>
                  <a:pt x="72250" y="227723"/>
                </a:lnTo>
                <a:lnTo>
                  <a:pt x="57404" y="193687"/>
                </a:lnTo>
                <a:lnTo>
                  <a:pt x="0" y="193687"/>
                </a:lnTo>
                <a:lnTo>
                  <a:pt x="14325" y="239268"/>
                </a:lnTo>
                <a:lnTo>
                  <a:pt x="40208" y="278244"/>
                </a:lnTo>
                <a:lnTo>
                  <a:pt x="75603" y="308610"/>
                </a:lnTo>
                <a:lnTo>
                  <a:pt x="118503" y="328307"/>
                </a:lnTo>
                <a:lnTo>
                  <a:pt x="135940" y="330847"/>
                </a:lnTo>
                <a:lnTo>
                  <a:pt x="164973" y="381114"/>
                </a:lnTo>
                <a:lnTo>
                  <a:pt x="191655" y="381114"/>
                </a:lnTo>
                <a:lnTo>
                  <a:pt x="165061" y="335076"/>
                </a:lnTo>
                <a:lnTo>
                  <a:pt x="166878" y="335330"/>
                </a:lnTo>
                <a:lnTo>
                  <a:pt x="216141" y="335330"/>
                </a:lnTo>
                <a:lnTo>
                  <a:pt x="265010" y="325462"/>
                </a:lnTo>
                <a:lnTo>
                  <a:pt x="304927" y="298551"/>
                </a:lnTo>
                <a:lnTo>
                  <a:pt x="318058" y="279069"/>
                </a:lnTo>
                <a:lnTo>
                  <a:pt x="331838" y="258635"/>
                </a:lnTo>
                <a:lnTo>
                  <a:pt x="341706" y="209765"/>
                </a:lnTo>
                <a:lnTo>
                  <a:pt x="340614" y="193167"/>
                </a:lnTo>
                <a:lnTo>
                  <a:pt x="337439" y="177241"/>
                </a:lnTo>
                <a:lnTo>
                  <a:pt x="332333" y="162102"/>
                </a:lnTo>
                <a:lnTo>
                  <a:pt x="325412" y="147891"/>
                </a:lnTo>
                <a:lnTo>
                  <a:pt x="284467" y="76949"/>
                </a:lnTo>
                <a:lnTo>
                  <a:pt x="366471" y="76949"/>
                </a:lnTo>
                <a:lnTo>
                  <a:pt x="366471" y="59524"/>
                </a:lnTo>
                <a:close/>
              </a:path>
            </a:pathLst>
          </a:custGeom>
          <a:solidFill>
            <a:srgbClr val="FFFFFF"/>
          </a:solidFill>
        </p:spPr>
        <p:txBody>
          <a:bodyPr wrap="square" lIns="0" tIns="0" rIns="0" bIns="0" rtlCol="0"/>
          <a:lstStyle/>
          <a:p>
            <a:endParaRPr/>
          </a:p>
        </p:txBody>
      </p:sp>
      <p:grpSp>
        <p:nvGrpSpPr>
          <p:cNvPr id="13" name="object 10">
            <a:extLst>
              <a:ext uri="{FF2B5EF4-FFF2-40B4-BE49-F238E27FC236}">
                <a16:creationId xmlns:a16="http://schemas.microsoft.com/office/drawing/2014/main" id="{149D66F7-389A-27C8-9535-F6BDB12495A8}"/>
              </a:ext>
            </a:extLst>
          </p:cNvPr>
          <p:cNvGrpSpPr/>
          <p:nvPr userDrawn="1"/>
        </p:nvGrpSpPr>
        <p:grpSpPr>
          <a:xfrm>
            <a:off x="9079412" y="4702224"/>
            <a:ext cx="366395" cy="366395"/>
            <a:chOff x="11699374" y="787880"/>
            <a:chExt cx="366395" cy="366395"/>
          </a:xfrm>
        </p:grpSpPr>
        <p:sp>
          <p:nvSpPr>
            <p:cNvPr id="14" name="object 11">
              <a:extLst>
                <a:ext uri="{FF2B5EF4-FFF2-40B4-BE49-F238E27FC236}">
                  <a16:creationId xmlns:a16="http://schemas.microsoft.com/office/drawing/2014/main" id="{6B046D43-FE73-E956-8C8B-C27DF4114D34}"/>
                </a:ext>
              </a:extLst>
            </p:cNvPr>
            <p:cNvSpPr/>
            <p:nvPr/>
          </p:nvSpPr>
          <p:spPr>
            <a:xfrm>
              <a:off x="11699374" y="787880"/>
              <a:ext cx="252095" cy="366395"/>
            </a:xfrm>
            <a:custGeom>
              <a:avLst/>
              <a:gdLst/>
              <a:ahLst/>
              <a:cxnLst/>
              <a:rect l="l" t="t" r="r" b="b"/>
              <a:pathLst>
                <a:path w="252095" h="366394">
                  <a:moveTo>
                    <a:pt x="117894" y="0"/>
                  </a:moveTo>
                  <a:lnTo>
                    <a:pt x="0" y="204190"/>
                  </a:lnTo>
                  <a:lnTo>
                    <a:pt x="0" y="365912"/>
                  </a:lnTo>
                  <a:lnTo>
                    <a:pt x="189839" y="365912"/>
                  </a:lnTo>
                  <a:lnTo>
                    <a:pt x="139192" y="176898"/>
                  </a:lnTo>
                  <a:lnTo>
                    <a:pt x="219176" y="176898"/>
                  </a:lnTo>
                  <a:lnTo>
                    <a:pt x="251739" y="120484"/>
                  </a:lnTo>
                  <a:lnTo>
                    <a:pt x="188636" y="103581"/>
                  </a:lnTo>
                  <a:lnTo>
                    <a:pt x="149631" y="103581"/>
                  </a:lnTo>
                  <a:lnTo>
                    <a:pt x="145554" y="99504"/>
                  </a:lnTo>
                  <a:lnTo>
                    <a:pt x="145554" y="89446"/>
                  </a:lnTo>
                  <a:lnTo>
                    <a:pt x="149631" y="85369"/>
                  </a:lnTo>
                  <a:lnTo>
                    <a:pt x="178694" y="85369"/>
                  </a:lnTo>
                  <a:lnTo>
                    <a:pt x="175539" y="73596"/>
                  </a:lnTo>
                  <a:lnTo>
                    <a:pt x="132613" y="62103"/>
                  </a:lnTo>
                  <a:lnTo>
                    <a:pt x="132613" y="40640"/>
                  </a:lnTo>
                  <a:lnTo>
                    <a:pt x="131604" y="29312"/>
                  </a:lnTo>
                  <a:lnTo>
                    <a:pt x="128697" y="18648"/>
                  </a:lnTo>
                  <a:lnTo>
                    <a:pt x="124067" y="8819"/>
                  </a:lnTo>
                  <a:lnTo>
                    <a:pt x="117894" y="0"/>
                  </a:lnTo>
                  <a:close/>
                </a:path>
                <a:path w="252095" h="366394">
                  <a:moveTo>
                    <a:pt x="178694" y="85369"/>
                  </a:moveTo>
                  <a:lnTo>
                    <a:pt x="159689" y="85369"/>
                  </a:lnTo>
                  <a:lnTo>
                    <a:pt x="163766" y="89446"/>
                  </a:lnTo>
                  <a:lnTo>
                    <a:pt x="163766" y="99504"/>
                  </a:lnTo>
                  <a:lnTo>
                    <a:pt x="159689" y="103581"/>
                  </a:lnTo>
                  <a:lnTo>
                    <a:pt x="188636" y="103581"/>
                  </a:lnTo>
                  <a:lnTo>
                    <a:pt x="183184" y="102120"/>
                  </a:lnTo>
                  <a:lnTo>
                    <a:pt x="178694" y="85369"/>
                  </a:lnTo>
                  <a:close/>
                </a:path>
              </a:pathLst>
            </a:custGeom>
            <a:solidFill>
              <a:srgbClr val="FFFFFF"/>
            </a:solidFill>
          </p:spPr>
          <p:txBody>
            <a:bodyPr wrap="square" lIns="0" tIns="0" rIns="0" bIns="0" rtlCol="0"/>
            <a:lstStyle/>
            <a:p>
              <a:endParaRPr/>
            </a:p>
          </p:txBody>
        </p:sp>
        <p:pic>
          <p:nvPicPr>
            <p:cNvPr id="15" name="object 12">
              <a:extLst>
                <a:ext uri="{FF2B5EF4-FFF2-40B4-BE49-F238E27FC236}">
                  <a16:creationId xmlns:a16="http://schemas.microsoft.com/office/drawing/2014/main" id="{CAB1DC75-AD94-0D27-7B2A-B2CB1C818F4D}"/>
                </a:ext>
              </a:extLst>
            </p:cNvPr>
            <p:cNvPicPr/>
            <p:nvPr/>
          </p:nvPicPr>
          <p:blipFill>
            <a:blip r:embed="rId2" cstate="email">
              <a:extLst>
                <a:ext uri="{28A0092B-C50C-407E-A947-70E740481C1C}">
                  <a14:useLocalDpi xmlns:a14="http://schemas.microsoft.com/office/drawing/2010/main"/>
                </a:ext>
              </a:extLst>
            </a:blip>
            <a:stretch>
              <a:fillRect/>
            </a:stretch>
          </p:blipFill>
          <p:spPr>
            <a:xfrm>
              <a:off x="11889220" y="908366"/>
              <a:ext cx="176060" cy="245427"/>
            </a:xfrm>
            <a:prstGeom prst="rect">
              <a:avLst/>
            </a:prstGeom>
          </p:spPr>
        </p:pic>
      </p:grpSp>
      <p:sp>
        <p:nvSpPr>
          <p:cNvPr id="16" name="Forma libre: forma 15">
            <a:extLst>
              <a:ext uri="{FF2B5EF4-FFF2-40B4-BE49-F238E27FC236}">
                <a16:creationId xmlns:a16="http://schemas.microsoft.com/office/drawing/2014/main" id="{A0DB4210-24CF-4232-84AE-AC0BFE3012A2}"/>
              </a:ext>
            </a:extLst>
          </p:cNvPr>
          <p:cNvSpPr/>
          <p:nvPr userDrawn="1"/>
        </p:nvSpPr>
        <p:spPr>
          <a:xfrm>
            <a:off x="0"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17" name="Marcador de texto 12">
            <a:extLst>
              <a:ext uri="{FF2B5EF4-FFF2-40B4-BE49-F238E27FC236}">
                <a16:creationId xmlns:a16="http://schemas.microsoft.com/office/drawing/2014/main" id="{10E63C21-D3FF-EAD0-D7A6-85C8B2BA68B8}"/>
              </a:ext>
            </a:extLst>
          </p:cNvPr>
          <p:cNvSpPr>
            <a:spLocks noGrp="1"/>
          </p:cNvSpPr>
          <p:nvPr>
            <p:ph type="body" sz="quarter" idx="10" hasCustomPrompt="1"/>
          </p:nvPr>
        </p:nvSpPr>
        <p:spPr>
          <a:xfrm>
            <a:off x="762000" y="311150"/>
            <a:ext cx="8008947" cy="533400"/>
          </a:xfrm>
          <a:prstGeom prst="rect">
            <a:avLst/>
          </a:prstGeom>
        </p:spPr>
        <p:txBody>
          <a:bodyPr/>
          <a:lstStyle>
            <a:lvl1pPr>
              <a:defRPr sz="2400">
                <a:solidFill>
                  <a:srgbClr val="003399"/>
                </a:solidFill>
                <a:latin typeface="Arial" panose="020B0604020202020204" pitchFamily="34" charset="0"/>
                <a:cs typeface="Arial" panose="020B0604020202020204" pitchFamily="34" charset="0"/>
              </a:defRPr>
            </a:lvl1pPr>
          </a:lstStyle>
          <a:p>
            <a:pPr lvl="0"/>
            <a:r>
              <a:rPr lang="es-ES" dirty="0" err="1"/>
              <a:t>Títle</a:t>
            </a:r>
            <a:endParaRPr lang="es-ES" dirty="0"/>
          </a:p>
        </p:txBody>
      </p:sp>
      <p:pic>
        <p:nvPicPr>
          <p:cNvPr id="25" name="Imagen 24" descr="Un dibujo de un animal&#10;&#10;Descripción generada automáticamente con confianza baja">
            <a:extLst>
              <a:ext uri="{FF2B5EF4-FFF2-40B4-BE49-F238E27FC236}">
                <a16:creationId xmlns:a16="http://schemas.microsoft.com/office/drawing/2014/main" id="{4E568042-917F-485C-9CFD-4DFCBFEEA29C}"/>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785108" y="501057"/>
            <a:ext cx="330692" cy="353498"/>
          </a:xfrm>
          <a:prstGeom prst="rect">
            <a:avLst/>
          </a:prstGeom>
        </p:spPr>
      </p:pic>
      <p:pic>
        <p:nvPicPr>
          <p:cNvPr id="26" name="Imagen 25" descr="Un dibujo de un perro&#10;&#10;Descripción generada automáticamente con confianza media">
            <a:extLst>
              <a:ext uri="{FF2B5EF4-FFF2-40B4-BE49-F238E27FC236}">
                <a16:creationId xmlns:a16="http://schemas.microsoft.com/office/drawing/2014/main" id="{7BC131C9-8852-46AA-B76A-DFD310CB0AC3}"/>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776195" y="1054393"/>
            <a:ext cx="339605" cy="234788"/>
          </a:xfrm>
          <a:prstGeom prst="rect">
            <a:avLst/>
          </a:prstGeom>
        </p:spPr>
      </p:pic>
      <p:pic>
        <p:nvPicPr>
          <p:cNvPr id="27" name="Imagen 26" descr="Imagen que contiene dibujo, reloj&#10;&#10;Descripción generada automáticamente">
            <a:extLst>
              <a:ext uri="{FF2B5EF4-FFF2-40B4-BE49-F238E27FC236}">
                <a16:creationId xmlns:a16="http://schemas.microsoft.com/office/drawing/2014/main" id="{F8F4FC5D-FFCE-47F5-AF86-2506BC6ECBB9}"/>
              </a:ext>
            </a:extLst>
          </p:cNvPr>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781795" y="171489"/>
            <a:ext cx="257128" cy="243039"/>
          </a:xfrm>
          <a:prstGeom prst="rect">
            <a:avLst/>
          </a:prstGeom>
        </p:spPr>
      </p:pic>
    </p:spTree>
    <p:extLst>
      <p:ext uri="{BB962C8B-B14F-4D97-AF65-F5344CB8AC3E}">
        <p14:creationId xmlns:p14="http://schemas.microsoft.com/office/powerpoint/2010/main" val="17285560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7" name="Rectángulo 6">
            <a:extLst>
              <a:ext uri="{FF2B5EF4-FFF2-40B4-BE49-F238E27FC236}">
                <a16:creationId xmlns:a16="http://schemas.microsoft.com/office/drawing/2014/main" id="{BD1AE618-DCB5-68FE-4E6A-7B73D705451C}"/>
              </a:ext>
            </a:extLst>
          </p:cNvPr>
          <p:cNvSpPr/>
          <p:nvPr userDrawn="1"/>
        </p:nvSpPr>
        <p:spPr>
          <a:xfrm>
            <a:off x="0" y="-1"/>
            <a:ext cx="12192000" cy="1153794"/>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 name="Forma libre: forma 4">
            <a:extLst>
              <a:ext uri="{FF2B5EF4-FFF2-40B4-BE49-F238E27FC236}">
                <a16:creationId xmlns:a16="http://schemas.microsoft.com/office/drawing/2014/main" id="{754B6E11-103C-A390-EC56-999AE803F3D4}"/>
              </a:ext>
            </a:extLst>
          </p:cNvPr>
          <p:cNvSpPr/>
          <p:nvPr userDrawn="1"/>
        </p:nvSpPr>
        <p:spPr>
          <a:xfrm>
            <a:off x="0"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6" name="Marcador de texto 12">
            <a:extLst>
              <a:ext uri="{FF2B5EF4-FFF2-40B4-BE49-F238E27FC236}">
                <a16:creationId xmlns:a16="http://schemas.microsoft.com/office/drawing/2014/main" id="{5681DD34-F154-08FA-5676-118B4E310272}"/>
              </a:ext>
            </a:extLst>
          </p:cNvPr>
          <p:cNvSpPr>
            <a:spLocks noGrp="1"/>
          </p:cNvSpPr>
          <p:nvPr>
            <p:ph type="body" sz="quarter" idx="10" hasCustomPrompt="1"/>
          </p:nvPr>
        </p:nvSpPr>
        <p:spPr>
          <a:xfrm>
            <a:off x="762000" y="311150"/>
            <a:ext cx="9677400" cy="476730"/>
          </a:xfrm>
          <a:prstGeom prst="rect">
            <a:avLst/>
          </a:prstGeom>
        </p:spPr>
        <p:txBody>
          <a:bodyPr/>
          <a:lstStyle>
            <a:lvl1pPr>
              <a:defRPr sz="2400">
                <a:solidFill>
                  <a:schemeClr val="bg1"/>
                </a:solidFill>
                <a:latin typeface="Arial" panose="020B0604020202020204" pitchFamily="34" charset="0"/>
                <a:cs typeface="Arial" panose="020B0604020202020204" pitchFamily="34" charset="0"/>
              </a:defRPr>
            </a:lvl1pPr>
          </a:lstStyle>
          <a:p>
            <a:pPr lvl="0"/>
            <a:r>
              <a:rPr lang="es-ES" dirty="0" err="1"/>
              <a:t>Title</a:t>
            </a:r>
            <a:endParaRPr lang="es-ES" dirty="0"/>
          </a:p>
        </p:txBody>
      </p:sp>
      <p:pic>
        <p:nvPicPr>
          <p:cNvPr id="8" name="Imagen 7" descr="Patrón de fondo&#10;&#10;Descripción generada automáticamente">
            <a:extLst>
              <a:ext uri="{FF2B5EF4-FFF2-40B4-BE49-F238E27FC236}">
                <a16:creationId xmlns:a16="http://schemas.microsoft.com/office/drawing/2014/main" id="{91FA6EA0-FC90-7D39-00F9-8BE0B6BA5BF2}"/>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11025168" y="0"/>
            <a:ext cx="1166832" cy="1153793"/>
          </a:xfrm>
          <a:prstGeom prst="rect">
            <a:avLst/>
          </a:prstGeom>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Blank">
    <p:spTree>
      <p:nvGrpSpPr>
        <p:cNvPr id="1" name=""/>
        <p:cNvGrpSpPr/>
        <p:nvPr/>
      </p:nvGrpSpPr>
      <p:grpSpPr>
        <a:xfrm>
          <a:off x="0" y="0"/>
          <a:ext cx="0" cy="0"/>
          <a:chOff x="0" y="0"/>
          <a:chExt cx="0" cy="0"/>
        </a:xfrm>
      </p:grpSpPr>
      <p:pic>
        <p:nvPicPr>
          <p:cNvPr id="3" name="Imagen 2" descr="Imagen que contiene pasto, exterior, campo, mujer&#10;&#10;Descripción generada automáticamente">
            <a:extLst>
              <a:ext uri="{FF2B5EF4-FFF2-40B4-BE49-F238E27FC236}">
                <a16:creationId xmlns:a16="http://schemas.microsoft.com/office/drawing/2014/main" id="{8977CFEE-62C6-7C94-91D6-7965D0B30C1C}"/>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7086600" y="1153793"/>
            <a:ext cx="5105400" cy="5716906"/>
          </a:xfrm>
          <a:prstGeom prst="rect">
            <a:avLst/>
          </a:prstGeom>
        </p:spPr>
      </p:pic>
      <p:sp>
        <p:nvSpPr>
          <p:cNvPr id="7" name="Rectángulo 6">
            <a:extLst>
              <a:ext uri="{FF2B5EF4-FFF2-40B4-BE49-F238E27FC236}">
                <a16:creationId xmlns:a16="http://schemas.microsoft.com/office/drawing/2014/main" id="{BD1AE618-DCB5-68FE-4E6A-7B73D705451C}"/>
              </a:ext>
            </a:extLst>
          </p:cNvPr>
          <p:cNvSpPr/>
          <p:nvPr userDrawn="1"/>
        </p:nvSpPr>
        <p:spPr>
          <a:xfrm>
            <a:off x="0" y="-1"/>
            <a:ext cx="12192000" cy="1153794"/>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 name="Forma libre: forma 4">
            <a:extLst>
              <a:ext uri="{FF2B5EF4-FFF2-40B4-BE49-F238E27FC236}">
                <a16:creationId xmlns:a16="http://schemas.microsoft.com/office/drawing/2014/main" id="{754B6E11-103C-A390-EC56-999AE803F3D4}"/>
              </a:ext>
            </a:extLst>
          </p:cNvPr>
          <p:cNvSpPr/>
          <p:nvPr userDrawn="1"/>
        </p:nvSpPr>
        <p:spPr>
          <a:xfrm>
            <a:off x="0"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6" name="Marcador de texto 12">
            <a:extLst>
              <a:ext uri="{FF2B5EF4-FFF2-40B4-BE49-F238E27FC236}">
                <a16:creationId xmlns:a16="http://schemas.microsoft.com/office/drawing/2014/main" id="{5681DD34-F154-08FA-5676-118B4E310272}"/>
              </a:ext>
            </a:extLst>
          </p:cNvPr>
          <p:cNvSpPr>
            <a:spLocks noGrp="1"/>
          </p:cNvSpPr>
          <p:nvPr>
            <p:ph type="body" sz="quarter" idx="10" hasCustomPrompt="1"/>
          </p:nvPr>
        </p:nvSpPr>
        <p:spPr>
          <a:xfrm>
            <a:off x="762000" y="311150"/>
            <a:ext cx="9677400" cy="476730"/>
          </a:xfrm>
          <a:prstGeom prst="rect">
            <a:avLst/>
          </a:prstGeom>
        </p:spPr>
        <p:txBody>
          <a:bodyPr/>
          <a:lstStyle>
            <a:lvl1pPr>
              <a:defRPr sz="2400">
                <a:solidFill>
                  <a:schemeClr val="bg1"/>
                </a:solidFill>
                <a:latin typeface="Arial" panose="020B0604020202020204" pitchFamily="34" charset="0"/>
                <a:cs typeface="Arial" panose="020B0604020202020204" pitchFamily="34" charset="0"/>
              </a:defRPr>
            </a:lvl1pPr>
          </a:lstStyle>
          <a:p>
            <a:pPr lvl="0"/>
            <a:r>
              <a:rPr lang="es-ES" dirty="0" err="1"/>
              <a:t>Title</a:t>
            </a:r>
            <a:endParaRPr lang="es-ES" dirty="0"/>
          </a:p>
        </p:txBody>
      </p:sp>
      <p:pic>
        <p:nvPicPr>
          <p:cNvPr id="8" name="Imagen 7" descr="Patrón de fondo&#10;&#10;Descripción generada automáticamente">
            <a:extLst>
              <a:ext uri="{FF2B5EF4-FFF2-40B4-BE49-F238E27FC236}">
                <a16:creationId xmlns:a16="http://schemas.microsoft.com/office/drawing/2014/main" id="{91FA6EA0-FC90-7D39-00F9-8BE0B6BA5BF2}"/>
              </a:ext>
            </a:extLst>
          </p:cNvPr>
          <p:cNvPicPr>
            <a:picLocks noChangeAspect="1"/>
          </p:cNvPicPr>
          <p:nvPr userDrawn="1"/>
        </p:nvPicPr>
        <p:blipFill rotWithShape="1">
          <a:blip r:embed="rId3" cstate="email">
            <a:extLst>
              <a:ext uri="{28A0092B-C50C-407E-A947-70E740481C1C}">
                <a14:useLocalDpi xmlns:a14="http://schemas.microsoft.com/office/drawing/2010/main"/>
              </a:ext>
            </a:extLst>
          </a:blip>
          <a:srcRect/>
          <a:stretch/>
        </p:blipFill>
        <p:spPr>
          <a:xfrm>
            <a:off x="11025168" y="0"/>
            <a:ext cx="1166832" cy="2216150"/>
          </a:xfrm>
          <a:prstGeom prst="rect">
            <a:avLst/>
          </a:prstGeom>
        </p:spPr>
      </p:pic>
    </p:spTree>
    <p:extLst>
      <p:ext uri="{BB962C8B-B14F-4D97-AF65-F5344CB8AC3E}">
        <p14:creationId xmlns:p14="http://schemas.microsoft.com/office/powerpoint/2010/main" val="37706693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13" Type="http://schemas.openxmlformats.org/officeDocument/2006/relationships/slideLayout" Target="../slideLayouts/slideLayout26.xml"/><Relationship Id="rId18" Type="http://schemas.openxmlformats.org/officeDocument/2006/relationships/slideLayout" Target="../slideLayouts/slideLayout31.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slideLayout" Target="../slideLayouts/slideLayout25.xml"/><Relationship Id="rId17" Type="http://schemas.openxmlformats.org/officeDocument/2006/relationships/slideLayout" Target="../slideLayouts/slideLayout30.xml"/><Relationship Id="rId2" Type="http://schemas.openxmlformats.org/officeDocument/2006/relationships/slideLayout" Target="../slideLayouts/slideLayout15.xml"/><Relationship Id="rId16" Type="http://schemas.openxmlformats.org/officeDocument/2006/relationships/slideLayout" Target="../slideLayouts/slideLayout29.xml"/><Relationship Id="rId20" Type="http://schemas.openxmlformats.org/officeDocument/2006/relationships/theme" Target="../theme/theme2.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5" Type="http://schemas.openxmlformats.org/officeDocument/2006/relationships/slideLayout" Target="../slideLayouts/slideLayout28.xml"/><Relationship Id="rId10" Type="http://schemas.openxmlformats.org/officeDocument/2006/relationships/slideLayout" Target="../slideLayouts/slideLayout23.xml"/><Relationship Id="rId19" Type="http://schemas.openxmlformats.org/officeDocument/2006/relationships/slideLayout" Target="../slideLayouts/slideLayout32.xml"/><Relationship Id="rId4" Type="http://schemas.openxmlformats.org/officeDocument/2006/relationships/slideLayout" Target="../slideLayouts/slideLayout17.xml"/><Relationship Id="rId9" Type="http://schemas.openxmlformats.org/officeDocument/2006/relationships/slideLayout" Target="../slideLayouts/slideLayout22.xml"/><Relationship Id="rId14" Type="http://schemas.openxmlformats.org/officeDocument/2006/relationships/slideLayout" Target="../slideLayouts/slideLayout2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71" r:id="rId1"/>
    <p:sldLayoutId id="2147483662" r:id="rId2"/>
    <p:sldLayoutId id="2147483672" r:id="rId3"/>
    <p:sldLayoutId id="2147483663" r:id="rId4"/>
    <p:sldLayoutId id="2147483664" r:id="rId5"/>
    <p:sldLayoutId id="2147483673" r:id="rId6"/>
    <p:sldLayoutId id="2147483674" r:id="rId7"/>
    <p:sldLayoutId id="2147483665" r:id="rId8"/>
    <p:sldLayoutId id="2147483666" r:id="rId9"/>
    <p:sldLayoutId id="2147483667" r:id="rId10"/>
    <p:sldLayoutId id="2147483668" r:id="rId11"/>
    <p:sldLayoutId id="2147483669" r:id="rId12"/>
    <p:sldLayoutId id="2147483670" r:id="rId13"/>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609147146"/>
      </p:ext>
    </p:extLst>
  </p:cSld>
  <p:clrMap bg1="lt1" tx1="dk1" bg2="lt2" tx2="dk2" accent1="accent1" accent2="accent2" accent3="accent3" accent4="accent4" accent5="accent5" accent6="accent6" hlink="hlink" folHlink="folHlink"/>
  <p:sldLayoutIdLst>
    <p:sldLayoutId id="2147483676" r:id="rId1"/>
    <p:sldLayoutId id="2147483677" r:id="rId2"/>
    <p:sldLayoutId id="2147483678" r:id="rId3"/>
    <p:sldLayoutId id="2147483679" r:id="rId4"/>
    <p:sldLayoutId id="2147483680" r:id="rId5"/>
    <p:sldLayoutId id="2147483681" r:id="rId6"/>
    <p:sldLayoutId id="2147483682" r:id="rId7"/>
    <p:sldLayoutId id="2147483683" r:id="rId8"/>
    <p:sldLayoutId id="2147483684" r:id="rId9"/>
    <p:sldLayoutId id="2147483685" r:id="rId10"/>
    <p:sldLayoutId id="2147483686" r:id="rId11"/>
    <p:sldLayoutId id="2147483687" r:id="rId12"/>
    <p:sldLayoutId id="2147483688" r:id="rId13"/>
    <p:sldLayoutId id="2147483689" r:id="rId14"/>
    <p:sldLayoutId id="2147483690" r:id="rId15"/>
    <p:sldLayoutId id="2147483691" r:id="rId16"/>
    <p:sldLayoutId id="2147483692" r:id="rId17"/>
    <p:sldLayoutId id="2147483693" r:id="rId18"/>
    <p:sldLayoutId id="2147483694" r:id="rId19"/>
  </p:sldLayoutIdLst>
  <p:txStyles>
    <p:titleStyle>
      <a:lvl1pPr>
        <a:defRPr>
          <a:latin typeface="+mj-lt"/>
          <a:ea typeface="+mj-ea"/>
          <a:cs typeface="+mj-cs"/>
        </a:defRPr>
      </a:lvl1pPr>
    </p:titleStyle>
    <p:bodyStyle>
      <a:lvl1pPr marL="0">
        <a:defRPr>
          <a:latin typeface="+mn-lt"/>
          <a:ea typeface="+mn-ea"/>
          <a:cs typeface="+mn-cs"/>
        </a:defRPr>
      </a:lvl1pPr>
      <a:lvl2pPr marL="456377">
        <a:defRPr>
          <a:latin typeface="+mn-lt"/>
          <a:ea typeface="+mn-ea"/>
          <a:cs typeface="+mn-cs"/>
        </a:defRPr>
      </a:lvl2pPr>
      <a:lvl3pPr marL="912754">
        <a:defRPr>
          <a:latin typeface="+mn-lt"/>
          <a:ea typeface="+mn-ea"/>
          <a:cs typeface="+mn-cs"/>
        </a:defRPr>
      </a:lvl3pPr>
      <a:lvl4pPr marL="1369131">
        <a:defRPr>
          <a:latin typeface="+mn-lt"/>
          <a:ea typeface="+mn-ea"/>
          <a:cs typeface="+mn-cs"/>
        </a:defRPr>
      </a:lvl4pPr>
      <a:lvl5pPr marL="1825508">
        <a:defRPr>
          <a:latin typeface="+mn-lt"/>
          <a:ea typeface="+mn-ea"/>
          <a:cs typeface="+mn-cs"/>
        </a:defRPr>
      </a:lvl5pPr>
      <a:lvl6pPr marL="2281885">
        <a:defRPr>
          <a:latin typeface="+mn-lt"/>
          <a:ea typeface="+mn-ea"/>
          <a:cs typeface="+mn-cs"/>
        </a:defRPr>
      </a:lvl6pPr>
      <a:lvl7pPr marL="2738262">
        <a:defRPr>
          <a:latin typeface="+mn-lt"/>
          <a:ea typeface="+mn-ea"/>
          <a:cs typeface="+mn-cs"/>
        </a:defRPr>
      </a:lvl7pPr>
      <a:lvl8pPr marL="3194639">
        <a:defRPr>
          <a:latin typeface="+mn-lt"/>
          <a:ea typeface="+mn-ea"/>
          <a:cs typeface="+mn-cs"/>
        </a:defRPr>
      </a:lvl8pPr>
      <a:lvl9pPr marL="3651016">
        <a:defRPr>
          <a:latin typeface="+mn-lt"/>
          <a:ea typeface="+mn-ea"/>
          <a:cs typeface="+mn-cs"/>
        </a:defRPr>
      </a:lvl9pPr>
    </p:bodyStyle>
    <p:otherStyle>
      <a:lvl1pPr marL="0">
        <a:defRPr>
          <a:latin typeface="+mn-lt"/>
          <a:ea typeface="+mn-ea"/>
          <a:cs typeface="+mn-cs"/>
        </a:defRPr>
      </a:lvl1pPr>
      <a:lvl2pPr marL="456377">
        <a:defRPr>
          <a:latin typeface="+mn-lt"/>
          <a:ea typeface="+mn-ea"/>
          <a:cs typeface="+mn-cs"/>
        </a:defRPr>
      </a:lvl2pPr>
      <a:lvl3pPr marL="912754">
        <a:defRPr>
          <a:latin typeface="+mn-lt"/>
          <a:ea typeface="+mn-ea"/>
          <a:cs typeface="+mn-cs"/>
        </a:defRPr>
      </a:lvl3pPr>
      <a:lvl4pPr marL="1369131">
        <a:defRPr>
          <a:latin typeface="+mn-lt"/>
          <a:ea typeface="+mn-ea"/>
          <a:cs typeface="+mn-cs"/>
        </a:defRPr>
      </a:lvl4pPr>
      <a:lvl5pPr marL="1825508">
        <a:defRPr>
          <a:latin typeface="+mn-lt"/>
          <a:ea typeface="+mn-ea"/>
          <a:cs typeface="+mn-cs"/>
        </a:defRPr>
      </a:lvl5pPr>
      <a:lvl6pPr marL="2281885">
        <a:defRPr>
          <a:latin typeface="+mn-lt"/>
          <a:ea typeface="+mn-ea"/>
          <a:cs typeface="+mn-cs"/>
        </a:defRPr>
      </a:lvl6pPr>
      <a:lvl7pPr marL="2738262">
        <a:defRPr>
          <a:latin typeface="+mn-lt"/>
          <a:ea typeface="+mn-ea"/>
          <a:cs typeface="+mn-cs"/>
        </a:defRPr>
      </a:lvl7pPr>
      <a:lvl8pPr marL="3194639">
        <a:defRPr>
          <a:latin typeface="+mn-lt"/>
          <a:ea typeface="+mn-ea"/>
          <a:cs typeface="+mn-cs"/>
        </a:defRPr>
      </a:lvl8pPr>
      <a:lvl9pPr marL="3651016">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8.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1.xml.rels><?xml version="1.0" encoding="UTF-8" standalone="yes"?>
<Relationships xmlns="http://schemas.openxmlformats.org/package/2006/relationships"><Relationship Id="rId2" Type="http://schemas.openxmlformats.org/officeDocument/2006/relationships/hyperlink" Target="https://epruma.eu/wp-content/uploads/2022/02/FACTSHEET_PharmaceuticalWasteDisposal.pdf" TargetMode="External"/><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3" Type="http://schemas.openxmlformats.org/officeDocument/2006/relationships/hyperlink" Target="https://epruma.eu/wp-content/uploads/2022/02/FACTSHEET_PharmaceuticalWasteDisposal.pdf" TargetMode="External"/><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notesSlide" Target="../notesSlides/notesSlide8.xml"/><Relationship Id="rId1" Type="http://schemas.openxmlformats.org/officeDocument/2006/relationships/slideLayout" Target="../slideLayouts/slideLayout7.xml"/><Relationship Id="rId5" Type="http://schemas.openxmlformats.org/officeDocument/2006/relationships/image" Target="../media/image83.png"/><Relationship Id="rId4" Type="http://schemas.openxmlformats.org/officeDocument/2006/relationships/image" Target="../media/image82.pn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84.jpeg"/><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2" Type="http://schemas.openxmlformats.org/officeDocument/2006/relationships/hyperlink" Target="https://pisrs.si/pregledPredpisa?id=URED8611" TargetMode="External"/><Relationship Id="rId1" Type="http://schemas.openxmlformats.org/officeDocument/2006/relationships/slideLayout" Target="../slideLayouts/slideLayout19.xml"/></Relationships>
</file>

<file path=ppt/slides/_rels/slide18.xml.rels><?xml version="1.0" encoding="UTF-8" standalone="yes"?>
<Relationships xmlns="http://schemas.openxmlformats.org/package/2006/relationships"><Relationship Id="rId2" Type="http://schemas.openxmlformats.org/officeDocument/2006/relationships/image" Target="../media/image85.png"/><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3" Type="http://schemas.openxmlformats.org/officeDocument/2006/relationships/image" Target="../media/image87.png"/><Relationship Id="rId2" Type="http://schemas.openxmlformats.org/officeDocument/2006/relationships/image" Target="../media/image86.png"/><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hyperlink" Target="https://pisrs.si/pregledPredpisa?id=URED8611" TargetMode="External"/><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3" Type="http://schemas.openxmlformats.org/officeDocument/2006/relationships/hyperlink" Target="https://www.gov.si/assets/organi-v-sestavi/UVHVVR/Zdravila/Zdravila-v-veterinarski-medicini/splosna-veterinarski-namen.pdf" TargetMode="External"/><Relationship Id="rId2" Type="http://schemas.openxmlformats.org/officeDocument/2006/relationships/hyperlink" Target="https://www.gov.si/teme/zdravila-v-veterinarski-medicini/" TargetMode="Externa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image" Target="../media/image88.png"/><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image" Target="../media/image74.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75.jpeg"/><Relationship Id="rId2" Type="http://schemas.openxmlformats.org/officeDocument/2006/relationships/notesSlide" Target="../notesSlides/notesSlide2.xml"/><Relationship Id="rId1" Type="http://schemas.openxmlformats.org/officeDocument/2006/relationships/slideLayout" Target="../slideLayouts/slideLayout7.xml"/><Relationship Id="rId5" Type="http://schemas.openxmlformats.org/officeDocument/2006/relationships/image" Target="../media/image77.jpeg"/><Relationship Id="rId4" Type="http://schemas.openxmlformats.org/officeDocument/2006/relationships/image" Target="../media/image76.jpg"/></Relationships>
</file>

<file path=ppt/slides/_rels/slide6.xml.rels><?xml version="1.0" encoding="UTF-8" standalone="yes"?>
<Relationships xmlns="http://schemas.openxmlformats.org/package/2006/relationships"><Relationship Id="rId3" Type="http://schemas.openxmlformats.org/officeDocument/2006/relationships/hyperlink" Target="https://eur-lex.europa.eu/eli/reg_impl/2024/1973/oj" TargetMode="External"/><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notesSlide" Target="../notesSlides/notesSlide4.xml"/><Relationship Id="rId1" Type="http://schemas.openxmlformats.org/officeDocument/2006/relationships/slideLayout" Target="../slideLayouts/slideLayout8.xml"/><Relationship Id="rId5" Type="http://schemas.openxmlformats.org/officeDocument/2006/relationships/hyperlink" Target="https://food.ec.europa.eu/animals/animal-health/vet-meds-med-feed/implementation_en" TargetMode="External"/><Relationship Id="rId4" Type="http://schemas.openxmlformats.org/officeDocument/2006/relationships/image" Target="../media/image79.png"/></Relationships>
</file>

<file path=ppt/slides/_rels/slide8.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59.png"/></Relationships>
</file>

<file path=ppt/slides/_rels/slide9.xml.rels><?xml version="1.0" encoding="UTF-8" standalone="yes"?>
<Relationships xmlns="http://schemas.openxmlformats.org/package/2006/relationships"><Relationship Id="rId3" Type="http://schemas.openxmlformats.org/officeDocument/2006/relationships/hyperlink" Target="https://food.ec.europa.eu/document/download/c98a296f-5589-4efe-9112-e0389b59058d_en?filename=ah_vet-med_imp-reg-2019-06_ema-advice_art-115-5.pdf" TargetMode="External"/><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7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FFCA7E40-6B2B-9773-C96F-35BFBF3437D7}"/>
              </a:ext>
            </a:extLst>
          </p:cNvPr>
          <p:cNvSpPr>
            <a:spLocks noGrp="1"/>
          </p:cNvSpPr>
          <p:nvPr>
            <p:ph type="body" sz="quarter" idx="10"/>
          </p:nvPr>
        </p:nvSpPr>
        <p:spPr/>
        <p:txBody>
          <a:bodyPr/>
          <a:lstStyle/>
          <a:p>
            <a:r>
              <a:rPr lang="sl-SI"/>
              <a:t>SLOVENIJA</a:t>
            </a:r>
          </a:p>
        </p:txBody>
      </p:sp>
      <p:sp>
        <p:nvSpPr>
          <p:cNvPr id="3" name="Marcador de texto 2">
            <a:extLst>
              <a:ext uri="{FF2B5EF4-FFF2-40B4-BE49-F238E27FC236}">
                <a16:creationId xmlns:a16="http://schemas.microsoft.com/office/drawing/2014/main" id="{6199F5CC-8AF0-EA86-41C2-17755419A88E}"/>
              </a:ext>
            </a:extLst>
          </p:cNvPr>
          <p:cNvSpPr>
            <a:spLocks noGrp="1"/>
          </p:cNvSpPr>
          <p:nvPr>
            <p:ph type="body" sz="quarter" idx="11"/>
          </p:nvPr>
        </p:nvSpPr>
        <p:spPr/>
        <p:txBody>
          <a:bodyPr/>
          <a:lstStyle/>
          <a:p>
            <a:r>
              <a:rPr lang="sl-SI"/>
              <a:t>12. DECEMBER 2024</a:t>
            </a:r>
          </a:p>
        </p:txBody>
      </p:sp>
    </p:spTree>
    <p:extLst>
      <p:ext uri="{BB962C8B-B14F-4D97-AF65-F5344CB8AC3E}">
        <p14:creationId xmlns:p14="http://schemas.microsoft.com/office/powerpoint/2010/main" val="249985334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peech Bubble: Rectangle 2">
            <a:extLst>
              <a:ext uri="{FF2B5EF4-FFF2-40B4-BE49-F238E27FC236}">
                <a16:creationId xmlns:a16="http://schemas.microsoft.com/office/drawing/2014/main" id="{49F1055A-BA09-8515-B87A-77FC82F3B10F}"/>
              </a:ext>
            </a:extLst>
          </p:cNvPr>
          <p:cNvSpPr/>
          <p:nvPr/>
        </p:nvSpPr>
        <p:spPr>
          <a:xfrm>
            <a:off x="9448800" y="2520950"/>
            <a:ext cx="2445213" cy="1217732"/>
          </a:xfrm>
          <a:prstGeom prst="wedgeRectCallout">
            <a:avLst>
              <a:gd name="adj1" fmla="val -69927"/>
              <a:gd name="adj2" fmla="val -18342"/>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sl-SI" sz="1600" b="1" i="0" u="none" strike="noStrike" cap="none" normalizeH="0" baseline="0" noProof="0" dirty="0">
                <a:ln>
                  <a:noFill/>
                </a:ln>
                <a:solidFill>
                  <a:srgbClr val="000000"/>
                </a:solidFill>
                <a:effectLst/>
                <a:uLnTx/>
                <a:uFillTx/>
                <a:latin typeface="Calibri"/>
                <a:ea typeface="+mn-ea"/>
                <a:cs typeface="+mn-cs"/>
              </a:rPr>
              <a:t>Ne pozabite poročati o neželenih dogodkih, vključno </a:t>
            </a:r>
            <a:r>
              <a:rPr kumimoji="0" lang="sl-SI" sz="1600" b="1" i="0" u="none" strike="noStrike" cap="none" normalizeH="0" baseline="0" noProof="0" dirty="0">
                <a:ln>
                  <a:noFill/>
                </a:ln>
                <a:solidFill>
                  <a:srgbClr val="FFFF00"/>
                </a:solidFill>
                <a:effectLst/>
                <a:uLnTx/>
                <a:uFillTx/>
                <a:latin typeface="Calibri"/>
                <a:ea typeface="+mn-ea"/>
                <a:cs typeface="+mn-cs"/>
              </a:rPr>
              <a:t>s pomanjkanjem učinkovitosti. </a:t>
            </a:r>
          </a:p>
        </p:txBody>
      </p:sp>
      <p:sp>
        <p:nvSpPr>
          <p:cNvPr id="4" name="Marcador de texto 1">
            <a:extLst>
              <a:ext uri="{FF2B5EF4-FFF2-40B4-BE49-F238E27FC236}">
                <a16:creationId xmlns:a16="http://schemas.microsoft.com/office/drawing/2014/main" id="{5E626828-67E9-C1A7-7219-349BBCA3B24B}"/>
              </a:ext>
            </a:extLst>
          </p:cNvPr>
          <p:cNvSpPr>
            <a:spLocks noGrp="1"/>
          </p:cNvSpPr>
          <p:nvPr>
            <p:ph type="body" sz="quarter" idx="10"/>
          </p:nvPr>
        </p:nvSpPr>
        <p:spPr>
          <a:xfrm>
            <a:off x="762000" y="158750"/>
            <a:ext cx="10363200" cy="554398"/>
          </a:xfrm>
        </p:spPr>
        <p:txBody>
          <a:bodyPr/>
          <a:lstStyle/>
          <a:p>
            <a:r>
              <a:rPr lang="sl-SI" sz="2800" b="1" dirty="0">
                <a:latin typeface="EC Square Sans Pro" panose="020B0506040000020004" pitchFamily="34" charset="0"/>
              </a:rPr>
              <a:t>Poročanje o neželenih dogodkih je ključnega pomena (</a:t>
            </a:r>
            <a:r>
              <a:rPr lang="sl-SI" sz="2800" b="1" dirty="0" err="1">
                <a:latin typeface="EC Square Sans Pro" panose="020B0506040000020004" pitchFamily="34" charset="0"/>
              </a:rPr>
              <a:t>farmakovigilanca</a:t>
            </a:r>
            <a:r>
              <a:rPr lang="sl-SI" sz="2800" b="1" dirty="0">
                <a:latin typeface="EC Square Sans Pro" panose="020B0506040000020004" pitchFamily="34" charset="0"/>
              </a:rPr>
              <a:t>)</a:t>
            </a:r>
          </a:p>
          <a:p>
            <a:endParaRPr lang="es-ES" sz="2800" b="1" dirty="0">
              <a:latin typeface="EC Square Sans Pro" panose="020B0506040000020004" pitchFamily="34" charset="0"/>
            </a:endParaRPr>
          </a:p>
        </p:txBody>
      </p:sp>
      <p:sp>
        <p:nvSpPr>
          <p:cNvPr id="5" name="Speech Bubble: Rectangle 4">
            <a:extLst>
              <a:ext uri="{FF2B5EF4-FFF2-40B4-BE49-F238E27FC236}">
                <a16:creationId xmlns:a16="http://schemas.microsoft.com/office/drawing/2014/main" id="{FC1A1F8C-AE51-78BD-FBBB-8533FF0C7835}"/>
              </a:ext>
            </a:extLst>
          </p:cNvPr>
          <p:cNvSpPr/>
          <p:nvPr/>
        </p:nvSpPr>
        <p:spPr>
          <a:xfrm>
            <a:off x="9296400" y="5035550"/>
            <a:ext cx="2819400" cy="1447800"/>
          </a:xfrm>
          <a:prstGeom prst="wedgeRectCallout">
            <a:avLst>
              <a:gd name="adj1" fmla="val -61304"/>
              <a:gd name="adj2" fmla="val -63276"/>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sl-SI" sz="1400" dirty="0">
                <a:ln w="0"/>
                <a:solidFill>
                  <a:schemeClr val="tx1"/>
                </a:solidFill>
                <a:effectLst>
                  <a:outerShdw blurRad="38100" dist="19050" dir="2700000" algn="tl" rotWithShape="0">
                    <a:schemeClr val="dk1">
                      <a:alpha val="40000"/>
                    </a:schemeClr>
                  </a:outerShdw>
                </a:effectLst>
              </a:rPr>
              <a:t>Zakaj je treba o tem poročati? Za zagotovitev varnosti, spremljanje učinkovitosti, preprečevanje škode, za smernice za oblikovanje predpisov in za obveščanje raziskovalcev.</a:t>
            </a:r>
          </a:p>
        </p:txBody>
      </p:sp>
      <p:graphicFrame>
        <p:nvGraphicFramePr>
          <p:cNvPr id="6" name="Diagram 5">
            <a:extLst>
              <a:ext uri="{FF2B5EF4-FFF2-40B4-BE49-F238E27FC236}">
                <a16:creationId xmlns:a16="http://schemas.microsoft.com/office/drawing/2014/main" id="{B565DF45-1A4A-43A0-4D72-FBBCAE837E4D}"/>
              </a:ext>
            </a:extLst>
          </p:cNvPr>
          <p:cNvGraphicFramePr/>
          <p:nvPr>
            <p:extLst>
              <p:ext uri="{D42A27DB-BD31-4B8C-83A1-F6EECF244321}">
                <p14:modId xmlns:p14="http://schemas.microsoft.com/office/powerpoint/2010/main" val="3077446913"/>
              </p:ext>
            </p:extLst>
          </p:nvPr>
        </p:nvGraphicFramePr>
        <p:xfrm>
          <a:off x="990600" y="1530350"/>
          <a:ext cx="7924800" cy="514773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Oval 6">
            <a:extLst>
              <a:ext uri="{FF2B5EF4-FFF2-40B4-BE49-F238E27FC236}">
                <a16:creationId xmlns:a16="http://schemas.microsoft.com/office/drawing/2014/main" id="{F8FD1B9D-9852-04F1-8D08-ADBE1CE5FC21}"/>
              </a:ext>
            </a:extLst>
          </p:cNvPr>
          <p:cNvSpPr/>
          <p:nvPr/>
        </p:nvSpPr>
        <p:spPr>
          <a:xfrm>
            <a:off x="27354" y="3054350"/>
            <a:ext cx="1725246" cy="1981200"/>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sl-SI" sz="2000" b="1" dirty="0"/>
              <a:t>Neželeni dogodki so: </a:t>
            </a:r>
          </a:p>
        </p:txBody>
      </p:sp>
    </p:spTree>
    <p:extLst>
      <p:ext uri="{BB962C8B-B14F-4D97-AF65-F5344CB8AC3E}">
        <p14:creationId xmlns:p14="http://schemas.microsoft.com/office/powerpoint/2010/main" val="205438438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texto 1">
            <a:extLst>
              <a:ext uri="{FF2B5EF4-FFF2-40B4-BE49-F238E27FC236}">
                <a16:creationId xmlns:a16="http://schemas.microsoft.com/office/drawing/2014/main" id="{5E626828-67E9-C1A7-7219-349BBCA3B24B}"/>
              </a:ext>
            </a:extLst>
          </p:cNvPr>
          <p:cNvSpPr>
            <a:spLocks noGrp="1"/>
          </p:cNvSpPr>
          <p:nvPr>
            <p:ph type="body" sz="quarter" idx="10"/>
          </p:nvPr>
        </p:nvSpPr>
        <p:spPr/>
        <p:txBody>
          <a:bodyPr lIns="91440" tIns="45720" rIns="91440" bIns="45720" anchor="t"/>
          <a:lstStyle/>
          <a:p>
            <a:r>
              <a:rPr lang="sl-SI" sz="2800" b="1">
                <a:latin typeface="EC Square Sans Pro"/>
                <a:cs typeface="Arial"/>
              </a:rPr>
              <a:t>Odstranjevanje zdravil za uporabo v veterinarski medicini</a:t>
            </a:r>
          </a:p>
          <a:p>
            <a:endParaRPr lang="es-ES" sz="2800" b="1" dirty="0">
              <a:latin typeface="EC Square Sans Pro" panose="020B0506040000020004" pitchFamily="34" charset="0"/>
            </a:endParaRPr>
          </a:p>
        </p:txBody>
      </p:sp>
      <p:sp>
        <p:nvSpPr>
          <p:cNvPr id="6" name="Rectángulo 5"/>
          <p:cNvSpPr/>
          <p:nvPr/>
        </p:nvSpPr>
        <p:spPr>
          <a:xfrm>
            <a:off x="1518821" y="2779796"/>
            <a:ext cx="9144000" cy="2308324"/>
          </a:xfrm>
          <a:prstGeom prst="rect">
            <a:avLst/>
          </a:prstGeom>
        </p:spPr>
        <p:txBody>
          <a:bodyPr wrap="square">
            <a:spAutoFit/>
          </a:bodyPr>
          <a:lstStyle/>
          <a:p>
            <a:pPr marL="285750" indent="-285750">
              <a:buFont typeface="Wingdings" panose="05000000000000000000" pitchFamily="2" charset="2"/>
              <a:buChar char="ü"/>
            </a:pPr>
            <a:r>
              <a:rPr lang="sl-SI">
                <a:solidFill>
                  <a:srgbClr val="003399"/>
                </a:solidFill>
                <a:latin typeface="EC Square Sans Pro" panose="020B0506040000020004" pitchFamily="34" charset="0"/>
                <a:ea typeface="+mn-ea"/>
                <a:cs typeface="Arial" panose="020B0604020202020204" pitchFamily="34" charset="0"/>
              </a:rPr>
              <a:t>Primarna ovojnina in ostanki zdravila po uporabi. </a:t>
            </a:r>
          </a:p>
          <a:p>
            <a:endParaRPr lang="en-US" dirty="0">
              <a:solidFill>
                <a:srgbClr val="003399"/>
              </a:solidFill>
              <a:latin typeface="EC Square Sans Pro" panose="020B0506040000020004" pitchFamily="34" charset="0"/>
              <a:ea typeface="+mn-ea"/>
              <a:cs typeface="Arial" panose="020B0604020202020204" pitchFamily="34" charset="0"/>
            </a:endParaRPr>
          </a:p>
          <a:p>
            <a:pPr marL="285750" indent="-285750">
              <a:buFont typeface="Wingdings" panose="05000000000000000000" pitchFamily="2" charset="2"/>
              <a:buChar char="ü"/>
            </a:pPr>
            <a:r>
              <a:rPr lang="sl-SI">
                <a:solidFill>
                  <a:srgbClr val="003399"/>
                </a:solidFill>
                <a:latin typeface="EC Square Sans Pro" panose="020B0506040000020004" pitchFamily="34" charset="0"/>
                <a:ea typeface="+mn-ea"/>
                <a:cs typeface="Arial" panose="020B0604020202020204" pitchFamily="34" charset="0"/>
              </a:rPr>
              <a:t>Zdravila za uporabo v veterinarski ali medicirana krma, ki jim je potekel rok uporabe ali niso bila shranjena skladno z navodili. </a:t>
            </a:r>
          </a:p>
          <a:p>
            <a:endParaRPr lang="en-US" dirty="0">
              <a:solidFill>
                <a:srgbClr val="003399"/>
              </a:solidFill>
              <a:latin typeface="EC Square Sans Pro" panose="020B0506040000020004" pitchFamily="34" charset="0"/>
              <a:ea typeface="+mn-ea"/>
              <a:cs typeface="Arial" panose="020B0604020202020204" pitchFamily="34" charset="0"/>
            </a:endParaRPr>
          </a:p>
          <a:p>
            <a:pPr marL="285750" indent="-285750">
              <a:buFont typeface="Wingdings" panose="05000000000000000000" pitchFamily="2" charset="2"/>
              <a:buChar char="ü"/>
            </a:pPr>
            <a:r>
              <a:rPr lang="sl-SI">
                <a:solidFill>
                  <a:srgbClr val="003399"/>
                </a:solidFill>
                <a:latin typeface="EC Square Sans Pro" panose="020B0506040000020004" pitchFamily="34" charset="0"/>
                <a:ea typeface="+mn-ea"/>
                <a:cs typeface="Arial" panose="020B0604020202020204" pitchFamily="34" charset="0"/>
              </a:rPr>
              <a:t>Predpisovanje količine, ki presega potrebno količino ali opustitev režima zdravljenja zaradi administracijskih težav, neželenih reakcij, sprememb v zdravljenju ali ker je žival med zdravljenjem poginila. </a:t>
            </a:r>
          </a:p>
        </p:txBody>
      </p:sp>
      <p:sp>
        <p:nvSpPr>
          <p:cNvPr id="8" name="Rectángulo 7"/>
          <p:cNvSpPr/>
          <p:nvPr/>
        </p:nvSpPr>
        <p:spPr>
          <a:xfrm>
            <a:off x="381000" y="6407150"/>
            <a:ext cx="9220200" cy="261610"/>
          </a:xfrm>
          <a:prstGeom prst="rect">
            <a:avLst/>
          </a:prstGeom>
        </p:spPr>
        <p:txBody>
          <a:bodyPr wrap="square">
            <a:spAutoFit/>
          </a:bodyPr>
          <a:lstStyle/>
          <a:p>
            <a:r>
              <a:rPr lang="sl-SI" sz="1100">
                <a:solidFill>
                  <a:srgbClr val="003399"/>
                </a:solidFill>
                <a:latin typeface="EC Square Sans Pro" panose="020B0506040000020004" pitchFamily="34" charset="0"/>
                <a:ea typeface="+mn-ea"/>
                <a:cs typeface="Arial" panose="020B0604020202020204" pitchFamily="34" charset="0"/>
                <a:hlinkClick r:id="rId2"/>
              </a:rPr>
              <a:t>FACTSHEET_PharmaceuticalWasteDisposal.pdf (epruma.eu)</a:t>
            </a:r>
          </a:p>
        </p:txBody>
      </p:sp>
      <p:sp>
        <p:nvSpPr>
          <p:cNvPr id="9" name="Rectángulo redondeado 13">
            <a:extLst>
              <a:ext uri="{FF2B5EF4-FFF2-40B4-BE49-F238E27FC236}">
                <a16:creationId xmlns:a16="http://schemas.microsoft.com/office/drawing/2014/main" id="{9E312FE7-A2CE-48CA-B86B-F83B7E492A64}"/>
              </a:ext>
            </a:extLst>
          </p:cNvPr>
          <p:cNvSpPr/>
          <p:nvPr/>
        </p:nvSpPr>
        <p:spPr>
          <a:xfrm>
            <a:off x="-5179" y="1476361"/>
            <a:ext cx="12192000" cy="580491"/>
          </a:xfrm>
          <a:prstGeom prst="roundRect">
            <a:avLst>
              <a:gd name="adj" fmla="val 10"/>
            </a:avLst>
          </a:prstGeom>
          <a:solidFill>
            <a:srgbClr val="19355D"/>
          </a:solidFill>
          <a:ln w="2222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20000"/>
              </a:lnSpc>
              <a:defRPr/>
            </a:pPr>
            <a:endParaRPr lang="es-ES" sz="1050" b="1" kern="0" dirty="0">
              <a:solidFill>
                <a:schemeClr val="bg1"/>
              </a:solidFill>
              <a:latin typeface="Montserrat" panose="00000500000000000000" pitchFamily="2" charset="0"/>
            </a:endParaRPr>
          </a:p>
        </p:txBody>
      </p:sp>
      <p:sp>
        <p:nvSpPr>
          <p:cNvPr id="10" name="Rectángulo 9"/>
          <p:cNvSpPr/>
          <p:nvPr/>
        </p:nvSpPr>
        <p:spPr>
          <a:xfrm>
            <a:off x="2514600" y="1535773"/>
            <a:ext cx="5848076" cy="461665"/>
          </a:xfrm>
          <a:prstGeom prst="rect">
            <a:avLst/>
          </a:prstGeom>
        </p:spPr>
        <p:txBody>
          <a:bodyPr wrap="none">
            <a:spAutoFit/>
          </a:bodyPr>
          <a:lstStyle/>
          <a:p>
            <a:r>
              <a:rPr lang="sl-SI" sz="2400" b="1">
                <a:solidFill>
                  <a:schemeClr val="bg1"/>
                </a:solidFill>
                <a:latin typeface="EC Square Sans Pro" panose="020B0506040000020004" pitchFamily="34" charset="0"/>
                <a:ea typeface="+mn-ea"/>
                <a:cs typeface="Arial" panose="020B0604020202020204" pitchFamily="34" charset="0"/>
              </a:rPr>
              <a:t>Kako in kje pride do farmacevtskih odpadkov?</a:t>
            </a:r>
          </a:p>
        </p:txBody>
      </p:sp>
    </p:spTree>
    <p:extLst>
      <p:ext uri="{BB962C8B-B14F-4D97-AF65-F5344CB8AC3E}">
        <p14:creationId xmlns:p14="http://schemas.microsoft.com/office/powerpoint/2010/main" val="40025849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texto 1">
            <a:extLst>
              <a:ext uri="{FF2B5EF4-FFF2-40B4-BE49-F238E27FC236}">
                <a16:creationId xmlns:a16="http://schemas.microsoft.com/office/drawing/2014/main" id="{5E626828-67E9-C1A7-7219-349BBCA3B24B}"/>
              </a:ext>
            </a:extLst>
          </p:cNvPr>
          <p:cNvSpPr>
            <a:spLocks noGrp="1"/>
          </p:cNvSpPr>
          <p:nvPr>
            <p:ph type="body" sz="quarter" idx="10"/>
          </p:nvPr>
        </p:nvSpPr>
        <p:spPr>
          <a:xfrm>
            <a:off x="762000" y="311150"/>
            <a:ext cx="10744200" cy="476730"/>
          </a:xfrm>
        </p:spPr>
        <p:txBody>
          <a:bodyPr/>
          <a:lstStyle/>
          <a:p>
            <a:r>
              <a:rPr lang="sl-SI" sz="2800" b="1" dirty="0">
                <a:latin typeface="EC Square Sans Pro" panose="020B0506040000020004" pitchFamily="34" charset="0"/>
              </a:rPr>
              <a:t>Odstranjevanje zdravil za uporabo v veterinarski medicini</a:t>
            </a:r>
          </a:p>
          <a:p>
            <a:endParaRPr lang="es-ES" sz="2800" b="1" dirty="0">
              <a:latin typeface="EC Square Sans Pro" panose="020B0506040000020004" pitchFamily="34" charset="0"/>
            </a:endParaRPr>
          </a:p>
        </p:txBody>
      </p:sp>
      <p:sp>
        <p:nvSpPr>
          <p:cNvPr id="6" name="Rectángulo 5"/>
          <p:cNvSpPr/>
          <p:nvPr/>
        </p:nvSpPr>
        <p:spPr>
          <a:xfrm>
            <a:off x="381000" y="2523841"/>
            <a:ext cx="5791200" cy="3416320"/>
          </a:xfrm>
          <a:prstGeom prst="rect">
            <a:avLst/>
          </a:prstGeom>
        </p:spPr>
        <p:txBody>
          <a:bodyPr wrap="square">
            <a:spAutoFit/>
          </a:bodyPr>
          <a:lstStyle/>
          <a:p>
            <a:pPr marL="285750" indent="-285750">
              <a:buFont typeface="Wingdings" panose="05000000000000000000" pitchFamily="2" charset="2"/>
              <a:buChar char="ü"/>
            </a:pPr>
            <a:r>
              <a:rPr lang="sl-SI">
                <a:solidFill>
                  <a:srgbClr val="003399"/>
                </a:solidFill>
                <a:latin typeface="EC Square Sans Pro" panose="020B0506040000020004" pitchFamily="34" charset="0"/>
                <a:cs typeface="Arial" panose="020B0604020202020204" pitchFamily="34" charset="0"/>
              </a:rPr>
              <a:t>Za minimiziranje farmacevtskih odpadkov so odgovorni vsi (predpisujoči veterinarji in uporabniki).</a:t>
            </a:r>
          </a:p>
          <a:p>
            <a:pPr marL="285750" indent="-285750">
              <a:buFont typeface="Wingdings" panose="05000000000000000000" pitchFamily="2" charset="2"/>
              <a:buChar char="ü"/>
            </a:pPr>
            <a:endParaRPr lang="en-US" dirty="0">
              <a:solidFill>
                <a:srgbClr val="003399"/>
              </a:solidFill>
              <a:latin typeface="EC Square Sans Pro" panose="020B0506040000020004" pitchFamily="34" charset="0"/>
              <a:cs typeface="Arial" panose="020B0604020202020204" pitchFamily="34" charset="0"/>
            </a:endParaRPr>
          </a:p>
          <a:p>
            <a:pPr marL="285750" indent="-285750">
              <a:buFont typeface="Wingdings" panose="05000000000000000000" pitchFamily="2" charset="2"/>
              <a:buChar char="ü"/>
            </a:pPr>
            <a:r>
              <a:rPr lang="sl-SI">
                <a:solidFill>
                  <a:srgbClr val="003399"/>
                </a:solidFill>
                <a:latin typeface="EC Square Sans Pro" panose="020B0506040000020004" pitchFamily="34" charset="0"/>
                <a:cs typeface="Arial" panose="020B0604020202020204" pitchFamily="34" charset="0"/>
              </a:rPr>
              <a:t>Odstranjevanje farmacevtskih odpadkov v vodotoke ni dovoljeno.</a:t>
            </a:r>
          </a:p>
          <a:p>
            <a:pPr marL="285750" indent="-285750">
              <a:buFont typeface="Wingdings" panose="05000000000000000000" pitchFamily="2" charset="2"/>
              <a:buChar char="ü"/>
            </a:pPr>
            <a:endParaRPr lang="en-US" dirty="0">
              <a:solidFill>
                <a:srgbClr val="003399"/>
              </a:solidFill>
              <a:latin typeface="EC Square Sans Pro" panose="020B0506040000020004" pitchFamily="34" charset="0"/>
              <a:cs typeface="Arial" panose="020B0604020202020204" pitchFamily="34" charset="0"/>
            </a:endParaRPr>
          </a:p>
          <a:p>
            <a:pPr marL="285750" indent="-285750">
              <a:buFont typeface="Wingdings" panose="05000000000000000000" pitchFamily="2" charset="2"/>
              <a:buChar char="ü"/>
            </a:pPr>
            <a:r>
              <a:rPr lang="sl-SI">
                <a:solidFill>
                  <a:srgbClr val="003399"/>
                </a:solidFill>
                <a:latin typeface="EC Square Sans Pro" panose="020B0506040000020004" pitchFamily="34" charset="0"/>
                <a:cs typeface="Arial" panose="020B0604020202020204" pitchFamily="34" charset="0"/>
              </a:rPr>
              <a:t>Farmacevtske odpadke je treba shraniti v namenski vsebnik, smetnjak ali objekt, da se zagotovi ustrezno zaščito zdravja živali in ljudi, krme, hrane in okolja, odpadke pa je treba ločiti od vseh zalog zdravil za uporabo v veterinarski medicini, s čimer se zagotovi, da odpadki ne bodo pomotoma uporabljeni. </a:t>
            </a:r>
          </a:p>
        </p:txBody>
      </p:sp>
      <p:sp>
        <p:nvSpPr>
          <p:cNvPr id="9" name="Rectángulo redondeado 13">
            <a:extLst>
              <a:ext uri="{FF2B5EF4-FFF2-40B4-BE49-F238E27FC236}">
                <a16:creationId xmlns:a16="http://schemas.microsoft.com/office/drawing/2014/main" id="{9E312FE7-A2CE-48CA-B86B-F83B7E492A64}"/>
              </a:ext>
            </a:extLst>
          </p:cNvPr>
          <p:cNvSpPr/>
          <p:nvPr/>
        </p:nvSpPr>
        <p:spPr>
          <a:xfrm>
            <a:off x="-5179" y="1476361"/>
            <a:ext cx="12192000" cy="580491"/>
          </a:xfrm>
          <a:prstGeom prst="roundRect">
            <a:avLst>
              <a:gd name="adj" fmla="val 10"/>
            </a:avLst>
          </a:prstGeom>
          <a:solidFill>
            <a:srgbClr val="19355D"/>
          </a:solidFill>
          <a:ln w="2222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20000"/>
              </a:lnSpc>
              <a:defRPr/>
            </a:pPr>
            <a:endParaRPr lang="es-ES" sz="1050" b="1" kern="0" dirty="0">
              <a:solidFill>
                <a:schemeClr val="bg1"/>
              </a:solidFill>
              <a:latin typeface="Montserrat" panose="00000500000000000000" pitchFamily="2" charset="0"/>
            </a:endParaRPr>
          </a:p>
        </p:txBody>
      </p:sp>
      <p:sp>
        <p:nvSpPr>
          <p:cNvPr id="7" name="Rectángulo 6"/>
          <p:cNvSpPr/>
          <p:nvPr/>
        </p:nvSpPr>
        <p:spPr>
          <a:xfrm>
            <a:off x="3251124" y="1378754"/>
            <a:ext cx="3724097" cy="692497"/>
          </a:xfrm>
          <a:prstGeom prst="rect">
            <a:avLst/>
          </a:prstGeom>
        </p:spPr>
        <p:txBody>
          <a:bodyPr wrap="none">
            <a:spAutoFit/>
          </a:bodyPr>
          <a:lstStyle/>
          <a:p>
            <a:pPr algn="ctr"/>
            <a:r>
              <a:rPr lang="sl-SI" sz="2800" b="1" dirty="0">
                <a:solidFill>
                  <a:schemeClr val="bg1"/>
                </a:solidFill>
                <a:latin typeface="EC Square Sans Pro" panose="020B0506040000020004" pitchFamily="34" charset="0"/>
                <a:ea typeface="+mn-ea"/>
                <a:cs typeface="Arial" panose="020B0604020202020204" pitchFamily="34" charset="0"/>
              </a:rPr>
              <a:t>Najboljše prakse za odstranitev </a:t>
            </a:r>
          </a:p>
          <a:p>
            <a:pPr algn="ctr"/>
            <a:r>
              <a:rPr lang="sl-SI" sz="1100" b="1" dirty="0">
                <a:solidFill>
                  <a:schemeClr val="bg1"/>
                </a:solidFill>
                <a:latin typeface="EC Square Sans Pro" panose="020B0506040000020004" pitchFamily="34" charset="0"/>
                <a:ea typeface="+mn-ea"/>
                <a:cs typeface="Arial" panose="020B0604020202020204" pitchFamily="34" charset="0"/>
                <a:hlinkClick r:id="rId3"/>
              </a:rPr>
              <a:t>PharmaceuticalWasteDisposal.pdf (epruma.eu)</a:t>
            </a:r>
          </a:p>
        </p:txBody>
      </p:sp>
      <p:sp>
        <p:nvSpPr>
          <p:cNvPr id="11" name="Rectángulo 10"/>
          <p:cNvSpPr/>
          <p:nvPr/>
        </p:nvSpPr>
        <p:spPr>
          <a:xfrm>
            <a:off x="6090821" y="2523841"/>
            <a:ext cx="6024239" cy="3416320"/>
          </a:xfrm>
          <a:prstGeom prst="rect">
            <a:avLst/>
          </a:prstGeom>
        </p:spPr>
        <p:txBody>
          <a:bodyPr wrap="square">
            <a:spAutoFit/>
          </a:bodyPr>
          <a:lstStyle/>
          <a:p>
            <a:pPr marL="285750" indent="-285750">
              <a:buFont typeface="Wingdings" panose="05000000000000000000" pitchFamily="2" charset="2"/>
              <a:buChar char="ü"/>
            </a:pPr>
            <a:r>
              <a:rPr lang="sl-SI">
                <a:solidFill>
                  <a:srgbClr val="003399"/>
                </a:solidFill>
                <a:latin typeface="EC Square Sans Pro" panose="020B0506040000020004" pitchFamily="34" charset="0"/>
                <a:cs typeface="Arial" panose="020B0604020202020204" pitchFamily="34" charset="0"/>
              </a:rPr>
              <a:t>Odpadke je treba zavreči skladno s povzetkom glavnih značilnosti zdravila (SPC), zakonodajo o odpadkih ter nacionalnimi sistemi, ki so bili razviti po posvetu z vsemi strankami, udeleženimi pri zbiranju, transportu in odstranjevanju odpadkov. </a:t>
            </a:r>
          </a:p>
          <a:p>
            <a:endParaRPr lang="en-US" dirty="0">
              <a:solidFill>
                <a:srgbClr val="003399"/>
              </a:solidFill>
              <a:latin typeface="EC Square Sans Pro" panose="020B0506040000020004" pitchFamily="34" charset="0"/>
              <a:cs typeface="Arial" panose="020B0604020202020204" pitchFamily="34" charset="0"/>
            </a:endParaRPr>
          </a:p>
          <a:p>
            <a:pPr marL="285750" indent="-285750">
              <a:buFont typeface="Wingdings" panose="05000000000000000000" pitchFamily="2" charset="2"/>
              <a:buChar char="ü"/>
            </a:pPr>
            <a:r>
              <a:rPr lang="sl-SI">
                <a:solidFill>
                  <a:srgbClr val="003399"/>
                </a:solidFill>
                <a:latin typeface="EC Square Sans Pro" panose="020B0506040000020004" pitchFamily="34" charset="0"/>
                <a:cs typeface="Arial" panose="020B0604020202020204" pitchFamily="34" charset="0"/>
              </a:rPr>
              <a:t>Države članice morajo poskrbeti, da bodo za odpadna zdravila za uporabo v veterinarski medicini na voljo ustrezni sistemi za zbiranje ali odstranjevanje (to vključuje medicirano krmo), obenem pa morajo zagotoviti, da bodo kmetom, imetnikom živali, veterinarjem in drugim zadevnim osebam na voljo lokacije točk za zbiranje ali odstranjevanje, kot tudi druge zadevne informacije. </a:t>
            </a:r>
          </a:p>
          <a:p>
            <a:r>
              <a:rPr lang="sl-SI">
                <a:solidFill>
                  <a:srgbClr val="003399"/>
                </a:solidFill>
                <a:latin typeface="EC Square Sans Pro" panose="020B0506040000020004" pitchFamily="34" charset="0"/>
                <a:cs typeface="Arial" panose="020B0604020202020204" pitchFamily="34" charset="0"/>
              </a:rPr>
              <a:t> </a:t>
            </a:r>
          </a:p>
        </p:txBody>
      </p:sp>
    </p:spTree>
    <p:extLst>
      <p:ext uri="{BB962C8B-B14F-4D97-AF65-F5344CB8AC3E}">
        <p14:creationId xmlns:p14="http://schemas.microsoft.com/office/powerpoint/2010/main" val="320304431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6">
            <a:extLst>
              <a:ext uri="{FF2B5EF4-FFF2-40B4-BE49-F238E27FC236}">
                <a16:creationId xmlns:a16="http://schemas.microsoft.com/office/drawing/2014/main" id="{9D236A0E-7B83-4899-85A1-F5EB0981C801}"/>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638140" y="175937"/>
            <a:ext cx="4058816" cy="777394"/>
          </a:xfrm>
          <a:prstGeom prst="rect">
            <a:avLst/>
          </a:prstGeom>
        </p:spPr>
      </p:pic>
      <p:sp>
        <p:nvSpPr>
          <p:cNvPr id="9" name="Rectángulo redondeado 13">
            <a:extLst>
              <a:ext uri="{FF2B5EF4-FFF2-40B4-BE49-F238E27FC236}">
                <a16:creationId xmlns:a16="http://schemas.microsoft.com/office/drawing/2014/main" id="{6BABE3B0-7BDF-4FDC-974A-6A3F8E5F6899}"/>
              </a:ext>
            </a:extLst>
          </p:cNvPr>
          <p:cNvSpPr/>
          <p:nvPr/>
        </p:nvSpPr>
        <p:spPr>
          <a:xfrm>
            <a:off x="838200" y="224483"/>
            <a:ext cx="6781800" cy="766789"/>
          </a:xfrm>
          <a:prstGeom prst="roundRect">
            <a:avLst>
              <a:gd name="adj" fmla="val 10"/>
            </a:avLst>
          </a:prstGeom>
          <a:solidFill>
            <a:srgbClr val="19355D"/>
          </a:solidFill>
          <a:ln w="2222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eaLnBrk="1" fontAlgn="auto" latinLnBrk="0" hangingPunct="1">
              <a:lnSpc>
                <a:spcPct val="120000"/>
              </a:lnSpc>
              <a:spcBef>
                <a:spcPts val="0"/>
              </a:spcBef>
              <a:spcAft>
                <a:spcPts val="0"/>
              </a:spcAft>
              <a:buClrTx/>
              <a:buSzTx/>
              <a:buFontTx/>
              <a:buNone/>
              <a:tabLst/>
              <a:defRPr/>
            </a:pPr>
            <a:endParaRPr kumimoji="0" lang="es-ES" sz="1050" b="1" i="0" u="none" strike="noStrike" kern="0" cap="none" spc="0" normalizeH="0" baseline="0" noProof="0">
              <a:ln>
                <a:noFill/>
              </a:ln>
              <a:solidFill>
                <a:srgbClr val="FFFFFF"/>
              </a:solidFill>
              <a:effectLst/>
              <a:uLnTx/>
              <a:uFillTx/>
              <a:latin typeface="Montserrat" panose="00000500000000000000" pitchFamily="2" charset="0"/>
              <a:ea typeface="+mn-ea"/>
              <a:cs typeface="+mn-cs"/>
            </a:endParaRPr>
          </a:p>
        </p:txBody>
      </p:sp>
      <p:sp>
        <p:nvSpPr>
          <p:cNvPr id="12" name="Marcador de texto 4">
            <a:extLst>
              <a:ext uri="{FF2B5EF4-FFF2-40B4-BE49-F238E27FC236}">
                <a16:creationId xmlns:a16="http://schemas.microsoft.com/office/drawing/2014/main" id="{FB890F7B-FD8B-4B2B-B7E0-AA6C2D64ACC7}"/>
              </a:ext>
            </a:extLst>
          </p:cNvPr>
          <p:cNvSpPr txBox="1">
            <a:spLocks/>
          </p:cNvSpPr>
          <p:nvPr/>
        </p:nvSpPr>
        <p:spPr>
          <a:xfrm>
            <a:off x="609600" y="298802"/>
            <a:ext cx="6858000" cy="591046"/>
          </a:xfrm>
          <a:prstGeom prst="rect">
            <a:avLst/>
          </a:prstGeom>
        </p:spPr>
        <p:txBody>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sl-SI" sz="2800" b="1" i="0" u="none" strike="noStrike" cap="none" normalizeH="0" baseline="0" noProof="0" dirty="0">
                <a:ln>
                  <a:noFill/>
                </a:ln>
                <a:solidFill>
                  <a:srgbClr val="FFFFFF"/>
                </a:solidFill>
                <a:effectLst/>
                <a:uLnTx/>
                <a:uFillTx/>
                <a:latin typeface="EC Square Sans Pro" panose="020B0506040000020004" pitchFamily="34" charset="0"/>
                <a:ea typeface="+mn-ea"/>
                <a:cs typeface="+mn-cs"/>
              </a:rPr>
              <a:t>Drugi preudarki za recepte</a:t>
            </a:r>
          </a:p>
        </p:txBody>
      </p:sp>
      <p:pic>
        <p:nvPicPr>
          <p:cNvPr id="15" name="Picture 3">
            <a:extLst>
              <a:ext uri="{FF2B5EF4-FFF2-40B4-BE49-F238E27FC236}">
                <a16:creationId xmlns:a16="http://schemas.microsoft.com/office/drawing/2014/main" id="{F94BF2AF-5A6C-4B2C-B014-C47A4CD105D4}"/>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914400" y="1163274"/>
            <a:ext cx="3927051" cy="5501491"/>
          </a:xfrm>
          <a:prstGeom prst="rect">
            <a:avLst/>
          </a:prstGeom>
        </p:spPr>
      </p:pic>
      <p:pic>
        <p:nvPicPr>
          <p:cNvPr id="17" name="Content Placeholder 7">
            <a:extLst>
              <a:ext uri="{FF2B5EF4-FFF2-40B4-BE49-F238E27FC236}">
                <a16:creationId xmlns:a16="http://schemas.microsoft.com/office/drawing/2014/main" id="{4ABD333F-97D8-41DE-B6F0-40ABA42FAC6F}"/>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5105400" y="1193272"/>
            <a:ext cx="3918003" cy="5501491"/>
          </a:xfrm>
          <a:prstGeom prst="rect">
            <a:avLst/>
          </a:prstGeom>
        </p:spPr>
      </p:pic>
    </p:spTree>
    <p:extLst>
      <p:ext uri="{BB962C8B-B14F-4D97-AF65-F5344CB8AC3E}">
        <p14:creationId xmlns:p14="http://schemas.microsoft.com/office/powerpoint/2010/main" val="94419415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CD411D83-B87A-6460-82ED-63D29A7601A0}"/>
              </a:ext>
            </a:extLst>
          </p:cNvPr>
          <p:cNvSpPr>
            <a:spLocks noGrp="1"/>
          </p:cNvSpPr>
          <p:nvPr>
            <p:ph type="body" sz="quarter" idx="10"/>
          </p:nvPr>
        </p:nvSpPr>
        <p:spPr/>
        <p:txBody>
          <a:bodyPr lIns="91440" tIns="45720" rIns="91440" bIns="45720" anchor="t"/>
          <a:lstStyle/>
          <a:p>
            <a:r>
              <a:rPr lang="sl-SI" b="1">
                <a:latin typeface="Arial"/>
                <a:cs typeface="Arial"/>
              </a:rPr>
              <a:t>Smernice za preudarno uporabo</a:t>
            </a:r>
          </a:p>
        </p:txBody>
      </p:sp>
      <p:sp>
        <p:nvSpPr>
          <p:cNvPr id="6" name="Rectángulo 5">
            <a:extLst>
              <a:ext uri="{FF2B5EF4-FFF2-40B4-BE49-F238E27FC236}">
                <a16:creationId xmlns:a16="http://schemas.microsoft.com/office/drawing/2014/main" id="{3271D7FC-38CE-C1DA-EBD7-7F51432E06CD}"/>
              </a:ext>
            </a:extLst>
          </p:cNvPr>
          <p:cNvSpPr/>
          <p:nvPr/>
        </p:nvSpPr>
        <p:spPr>
          <a:xfrm>
            <a:off x="383062" y="1759102"/>
            <a:ext cx="5635611" cy="4652090"/>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2400" b="1" i="0" u="none" strike="noStrike" kern="0" cap="none" spc="0" normalizeH="0" baseline="0" noProof="0" dirty="0">
              <a:ln>
                <a:noFill/>
              </a:ln>
              <a:solidFill>
                <a:srgbClr val="002060"/>
              </a:solidFill>
              <a:effectLst/>
              <a:uLnTx/>
              <a:uFillTx/>
              <a:latin typeface="EC Square Sans Pro" panose="020B0506040000020004" pitchFamily="34" charset="0"/>
              <a:ea typeface="+mn-ea"/>
              <a:cs typeface="+mn-cs"/>
            </a:endParaRPr>
          </a:p>
        </p:txBody>
      </p:sp>
      <p:sp>
        <p:nvSpPr>
          <p:cNvPr id="8" name="CuadroTexto 7">
            <a:extLst>
              <a:ext uri="{FF2B5EF4-FFF2-40B4-BE49-F238E27FC236}">
                <a16:creationId xmlns:a16="http://schemas.microsoft.com/office/drawing/2014/main" id="{74AB7E57-D92C-1F72-0297-1EA5121A2B31}"/>
              </a:ext>
            </a:extLst>
          </p:cNvPr>
          <p:cNvSpPr txBox="1"/>
          <p:nvPr/>
        </p:nvSpPr>
        <p:spPr>
          <a:xfrm>
            <a:off x="806145" y="2289174"/>
            <a:ext cx="4959259" cy="273921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eaLnBrk="1" fontAlgn="auto" latinLnBrk="0" hangingPunct="1">
              <a:lnSpc>
                <a:spcPct val="100000"/>
              </a:lnSpc>
              <a:spcBef>
                <a:spcPts val="0"/>
              </a:spcBef>
              <a:spcAft>
                <a:spcPts val="0"/>
              </a:spcAft>
              <a:buClrTx/>
              <a:buSzTx/>
              <a:buFontTx/>
              <a:buNone/>
              <a:tabLst/>
              <a:defRPr/>
            </a:pPr>
            <a:r>
              <a:rPr kumimoji="0" lang="sl-SI" sz="2400" b="0" i="0" u="none" strike="noStrike" cap="none" normalizeH="0" baseline="0" noProof="0">
                <a:ln>
                  <a:noFill/>
                </a:ln>
                <a:solidFill>
                  <a:srgbClr val="002060"/>
                </a:solidFill>
                <a:effectLst/>
                <a:uLnTx/>
                <a:uFillTx/>
                <a:latin typeface="EC Square Sans Pro"/>
                <a:ea typeface="EC Square Sans Pro"/>
                <a:cs typeface="EC Square Sans Pro"/>
              </a:rPr>
              <a:t>Smernice za preudarno uporabo protimikrobnih sredstev v veterinarski medicini 2015/C 299/04</a:t>
            </a:r>
          </a:p>
          <a:p>
            <a:pPr marL="0" marR="0" lvl="0" indent="0" algn="l" defTabSz="914400" eaLnBrk="1" fontAlgn="auto" latinLnBrk="0" hangingPunct="1">
              <a:lnSpc>
                <a:spcPct val="100000"/>
              </a:lnSpc>
              <a:spcBef>
                <a:spcPts val="0"/>
              </a:spcBef>
              <a:spcAft>
                <a:spcPts val="0"/>
              </a:spcAft>
              <a:buClrTx/>
              <a:buSzTx/>
              <a:buFontTx/>
              <a:buNone/>
              <a:tabLst/>
              <a:defRPr/>
            </a:pPr>
            <a:endParaRPr kumimoji="0" lang="es-ES" sz="2800" b="0" i="0" u="none" strike="noStrike" kern="0" cap="none" spc="0" normalizeH="0" baseline="0" noProof="0" dirty="0">
              <a:ln>
                <a:noFill/>
              </a:ln>
              <a:solidFill>
                <a:srgbClr val="002060"/>
              </a:solidFill>
              <a:effectLst/>
              <a:uLnTx/>
              <a:uFillTx/>
              <a:latin typeface="EC Square Sans Pro"/>
            </a:endParaRPr>
          </a:p>
          <a:p>
            <a:pPr marL="0" marR="0" lvl="0" indent="0" algn="l" defTabSz="914400" eaLnBrk="1" fontAlgn="auto" latinLnBrk="0" hangingPunct="1">
              <a:lnSpc>
                <a:spcPct val="100000"/>
              </a:lnSpc>
              <a:spcBef>
                <a:spcPts val="0"/>
              </a:spcBef>
              <a:spcAft>
                <a:spcPts val="0"/>
              </a:spcAft>
              <a:buClrTx/>
              <a:buSzTx/>
              <a:buFontTx/>
              <a:buNone/>
              <a:tabLst/>
              <a:defRPr/>
            </a:pPr>
            <a:r>
              <a:rPr kumimoji="0" lang="sl-SI" sz="1600" b="0" i="0" u="none" strike="noStrike" cap="none" normalizeH="0" baseline="0" noProof="0">
                <a:ln>
                  <a:noFill/>
                </a:ln>
                <a:solidFill>
                  <a:srgbClr val="002060"/>
                </a:solidFill>
                <a:effectLst/>
                <a:uLnTx/>
                <a:uFillTx/>
                <a:latin typeface="EC Square Sans Pro"/>
              </a:rPr>
              <a:t>https://health.ec.europa.eu/system/files/2016-11/2015_prudent_use_guidelines_en_0.pdf</a:t>
            </a:r>
          </a:p>
          <a:p>
            <a:pPr marL="0" marR="0" lvl="0" indent="0" algn="l" defTabSz="914400" eaLnBrk="1" fontAlgn="auto" latinLnBrk="0" hangingPunct="1">
              <a:lnSpc>
                <a:spcPct val="100000"/>
              </a:lnSpc>
              <a:spcBef>
                <a:spcPts val="0"/>
              </a:spcBef>
              <a:spcAft>
                <a:spcPts val="0"/>
              </a:spcAft>
              <a:buClrTx/>
              <a:buSzTx/>
              <a:buFontTx/>
              <a:buNone/>
              <a:tabLst/>
              <a:defRPr/>
            </a:pPr>
            <a:endParaRPr kumimoji="0" lang="es-ES" sz="1600" b="0" i="0" u="none" strike="noStrike" kern="0" cap="none" spc="0" normalizeH="0" baseline="0" noProof="0" dirty="0">
              <a:ln>
                <a:noFill/>
              </a:ln>
              <a:solidFill>
                <a:srgbClr val="002060"/>
              </a:solidFill>
              <a:effectLst/>
              <a:uLnTx/>
              <a:uFillTx/>
              <a:latin typeface="EC Square Sans Pro"/>
            </a:endParaRPr>
          </a:p>
          <a:p>
            <a:pPr marL="0" marR="0" lvl="0" indent="0" algn="l" defTabSz="914400" eaLnBrk="1" fontAlgn="auto" latinLnBrk="0" hangingPunct="1">
              <a:lnSpc>
                <a:spcPct val="100000"/>
              </a:lnSpc>
              <a:spcBef>
                <a:spcPts val="0"/>
              </a:spcBef>
              <a:spcAft>
                <a:spcPts val="0"/>
              </a:spcAft>
              <a:buClrTx/>
              <a:buSzTx/>
              <a:buFontTx/>
              <a:buNone/>
              <a:tabLst/>
              <a:defRPr/>
            </a:pPr>
            <a:endParaRPr kumimoji="0" lang="es-ES" sz="2400" b="0" i="0" u="none" strike="noStrike" kern="0" cap="none" spc="0" normalizeH="0" baseline="0" noProof="0" dirty="0">
              <a:ln>
                <a:noFill/>
              </a:ln>
              <a:solidFill>
                <a:srgbClr val="002060"/>
              </a:solidFill>
              <a:effectLst/>
              <a:uLnTx/>
              <a:uFillTx/>
              <a:latin typeface="EC Square Sans Pro"/>
            </a:endParaRPr>
          </a:p>
        </p:txBody>
      </p:sp>
      <p:sp>
        <p:nvSpPr>
          <p:cNvPr id="9" name="Rectángulo 8">
            <a:extLst>
              <a:ext uri="{FF2B5EF4-FFF2-40B4-BE49-F238E27FC236}">
                <a16:creationId xmlns:a16="http://schemas.microsoft.com/office/drawing/2014/main" id="{AB53290D-DC25-D02B-252D-06B24A349D71}"/>
              </a:ext>
            </a:extLst>
          </p:cNvPr>
          <p:cNvSpPr/>
          <p:nvPr/>
        </p:nvSpPr>
        <p:spPr>
          <a:xfrm>
            <a:off x="6146953" y="1777709"/>
            <a:ext cx="5431638" cy="4605729"/>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2400" b="1" i="0" u="none" strike="noStrike" kern="0" cap="none" spc="0" normalizeH="0" baseline="0" noProof="0" dirty="0">
              <a:ln>
                <a:noFill/>
              </a:ln>
              <a:solidFill>
                <a:srgbClr val="002060"/>
              </a:solidFill>
              <a:effectLst/>
              <a:uLnTx/>
              <a:uFillTx/>
              <a:latin typeface="EC Square Sans Pro" panose="020B0506040000020004" pitchFamily="34" charset="0"/>
              <a:ea typeface="+mn-ea"/>
              <a:cs typeface="+mn-cs"/>
            </a:endParaRPr>
          </a:p>
        </p:txBody>
      </p:sp>
      <p:sp>
        <p:nvSpPr>
          <p:cNvPr id="10" name="CuadroTexto 9">
            <a:extLst>
              <a:ext uri="{FF2B5EF4-FFF2-40B4-BE49-F238E27FC236}">
                <a16:creationId xmlns:a16="http://schemas.microsoft.com/office/drawing/2014/main" id="{9E3B1CED-CE99-A895-64A0-46F5ADA70862}"/>
              </a:ext>
            </a:extLst>
          </p:cNvPr>
          <p:cNvSpPr txBox="1"/>
          <p:nvPr/>
        </p:nvSpPr>
        <p:spPr>
          <a:xfrm>
            <a:off x="6401228" y="2205816"/>
            <a:ext cx="4643854" cy="29238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sl-SI" sz="2400" b="0" i="0" u="none" strike="noStrike" cap="none" normalizeH="0" baseline="0" noProof="0">
                <a:ln>
                  <a:noFill/>
                </a:ln>
                <a:solidFill>
                  <a:srgbClr val="002060"/>
                </a:solidFill>
                <a:effectLst/>
                <a:uLnTx/>
                <a:uFillTx/>
                <a:latin typeface="EC Square Sans Pro"/>
              </a:rPr>
              <a:t>Okvir najboljših praks za uporabo protimikrobnih sredstev pri živalih za proizvodnjo živil v EU – doseganje naslednje stopnje.</a:t>
            </a:r>
          </a:p>
          <a:p>
            <a:pPr marL="0" marR="0" lvl="0" indent="0" defTabSz="91440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srgbClr val="002060"/>
              </a:solidFill>
              <a:effectLst/>
              <a:uLnTx/>
              <a:uFillTx/>
              <a:latin typeface="EC Square Sans Pro"/>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sl-SI" sz="1600" b="0" i="0" u="none" strike="noStrike" cap="none" normalizeH="0" baseline="0" noProof="0">
                <a:ln>
                  <a:noFill/>
                </a:ln>
                <a:solidFill>
                  <a:srgbClr val="002060"/>
                </a:solidFill>
                <a:effectLst/>
                <a:uLnTx/>
                <a:uFillTx/>
                <a:latin typeface="EC Square Sans Pro"/>
              </a:rPr>
              <a:t> https://epruma.eu/home/best-practice-guides/best-practice-framework-for-the-use-of-antimicrobials-in-food-producing-animals-in-the-eu-reaching-for-the-next-level/</a:t>
            </a:r>
          </a:p>
        </p:txBody>
      </p:sp>
      <p:sp>
        <p:nvSpPr>
          <p:cNvPr id="4" name="CuadroTexto 3">
            <a:extLst>
              <a:ext uri="{FF2B5EF4-FFF2-40B4-BE49-F238E27FC236}">
                <a16:creationId xmlns:a16="http://schemas.microsoft.com/office/drawing/2014/main" id="{1C1F76AE-BB65-4126-9BB2-46C4F9E6FDE6}"/>
              </a:ext>
            </a:extLst>
          </p:cNvPr>
          <p:cNvSpPr txBox="1"/>
          <p:nvPr/>
        </p:nvSpPr>
        <p:spPr>
          <a:xfrm>
            <a:off x="271616" y="1291769"/>
            <a:ext cx="7881784" cy="369332"/>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sl-SI" sz="1800" b="0" i="0" u="none" strike="noStrike" cap="none" normalizeH="0" baseline="0" noProof="0" dirty="0">
                <a:ln>
                  <a:noFill/>
                </a:ln>
                <a:solidFill>
                  <a:srgbClr val="003399"/>
                </a:solidFill>
                <a:effectLst/>
                <a:highlight>
                  <a:srgbClr val="ECEBEB"/>
                </a:highlight>
                <a:uLnTx/>
                <a:uFillTx/>
              </a:rPr>
              <a:t>Ni</a:t>
            </a:r>
            <a:r>
              <a:rPr lang="sl-SI" dirty="0">
                <a:solidFill>
                  <a:srgbClr val="003399"/>
                </a:solidFill>
                <a:highlight>
                  <a:srgbClr val="ECEBEB"/>
                </a:highlight>
              </a:rPr>
              <a:t> </a:t>
            </a:r>
            <a:r>
              <a:rPr kumimoji="0" lang="sl-SI" sz="1800" b="0" i="0" u="none" strike="noStrike" cap="none" normalizeH="0" baseline="0" noProof="0" dirty="0">
                <a:ln>
                  <a:noFill/>
                </a:ln>
                <a:solidFill>
                  <a:srgbClr val="003399"/>
                </a:solidFill>
                <a:effectLst/>
                <a:highlight>
                  <a:srgbClr val="ECEBEB"/>
                </a:highlight>
                <a:uLnTx/>
                <a:uFillTx/>
              </a:rPr>
              <a:t>pravno zavezujoče kot predhodni akti/predhodna določila!</a:t>
            </a:r>
          </a:p>
        </p:txBody>
      </p:sp>
    </p:spTree>
    <p:extLst>
      <p:ext uri="{BB962C8B-B14F-4D97-AF65-F5344CB8AC3E}">
        <p14:creationId xmlns:p14="http://schemas.microsoft.com/office/powerpoint/2010/main" val="280605430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C0D00EA2-ADF9-4541-BC2E-B213C063CD0E}"/>
              </a:ext>
            </a:extLst>
          </p:cNvPr>
          <p:cNvSpPr>
            <a:spLocks noGrp="1"/>
          </p:cNvSpPr>
          <p:nvPr>
            <p:ph type="body" sz="quarter" idx="10"/>
          </p:nvPr>
        </p:nvSpPr>
        <p:spPr>
          <a:xfrm>
            <a:off x="609600" y="311150"/>
            <a:ext cx="11125200" cy="533400"/>
          </a:xfrm>
        </p:spPr>
        <p:txBody>
          <a:bodyPr/>
          <a:lstStyle/>
          <a:p>
            <a:pPr algn="ctr"/>
            <a:r>
              <a:rPr lang="sl-SI" b="1">
                <a:solidFill>
                  <a:srgbClr val="002060"/>
                </a:solidFill>
                <a:latin typeface="EC Square Sans Pro" panose="020B0506040000020004" pitchFamily="34" charset="0"/>
              </a:rPr>
              <a:t>Zakonodaja o zdravju živali </a:t>
            </a:r>
            <a:r>
              <a:rPr lang="sl-SI">
                <a:solidFill>
                  <a:srgbClr val="002060"/>
                </a:solidFill>
                <a:latin typeface="EC Square Sans Pro" panose="020B0506040000020004" pitchFamily="34" charset="0"/>
              </a:rPr>
              <a:t>(Uredba (EU) 2016/429 o prenosljivih boleznih živali)</a:t>
            </a:r>
          </a:p>
        </p:txBody>
      </p:sp>
      <p:sp>
        <p:nvSpPr>
          <p:cNvPr id="5" name="Rectángulo redondeado 13">
            <a:extLst>
              <a:ext uri="{FF2B5EF4-FFF2-40B4-BE49-F238E27FC236}">
                <a16:creationId xmlns:a16="http://schemas.microsoft.com/office/drawing/2014/main" id="{1C8A5D96-79CC-49D4-9958-218917ABEFF5}"/>
              </a:ext>
            </a:extLst>
          </p:cNvPr>
          <p:cNvSpPr/>
          <p:nvPr/>
        </p:nvSpPr>
        <p:spPr>
          <a:xfrm>
            <a:off x="0" y="1377950"/>
            <a:ext cx="12192000" cy="782622"/>
          </a:xfrm>
          <a:prstGeom prst="roundRect">
            <a:avLst>
              <a:gd name="adj" fmla="val 10"/>
            </a:avLst>
          </a:prstGeom>
          <a:solidFill>
            <a:srgbClr val="19355D"/>
          </a:solidFill>
          <a:ln w="2222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eaLnBrk="1" fontAlgn="auto" latinLnBrk="0" hangingPunct="1">
              <a:lnSpc>
                <a:spcPct val="120000"/>
              </a:lnSpc>
              <a:spcBef>
                <a:spcPts val="0"/>
              </a:spcBef>
              <a:spcAft>
                <a:spcPts val="0"/>
              </a:spcAft>
              <a:buClrTx/>
              <a:buSzTx/>
              <a:buFontTx/>
              <a:buNone/>
              <a:tabLst/>
              <a:defRPr/>
            </a:pPr>
            <a:endParaRPr kumimoji="0" lang="es-ES" sz="1050" b="1" i="0" u="none" strike="noStrike" kern="0" cap="none" spc="0" normalizeH="0" baseline="0" noProof="0" dirty="0">
              <a:ln>
                <a:noFill/>
              </a:ln>
              <a:solidFill>
                <a:srgbClr val="FFFFFF"/>
              </a:solidFill>
              <a:effectLst/>
              <a:uLnTx/>
              <a:uFillTx/>
              <a:latin typeface="Montserrat" panose="00000500000000000000" pitchFamily="2" charset="0"/>
              <a:ea typeface="+mn-ea"/>
              <a:cs typeface="+mn-cs"/>
            </a:endParaRPr>
          </a:p>
        </p:txBody>
      </p:sp>
      <p:sp>
        <p:nvSpPr>
          <p:cNvPr id="7" name="CuadroTexto 6">
            <a:extLst>
              <a:ext uri="{FF2B5EF4-FFF2-40B4-BE49-F238E27FC236}">
                <a16:creationId xmlns:a16="http://schemas.microsoft.com/office/drawing/2014/main" id="{D5B06E44-AA44-47B7-AAF6-04F925D1A917}"/>
              </a:ext>
            </a:extLst>
          </p:cNvPr>
          <p:cNvSpPr txBox="1"/>
          <p:nvPr/>
        </p:nvSpPr>
        <p:spPr>
          <a:xfrm>
            <a:off x="594851" y="1496775"/>
            <a:ext cx="11441480" cy="461665"/>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sl-SI" sz="2400" b="1" i="0" u="none" strike="noStrike" cap="none" normalizeH="0" baseline="0" noProof="0">
                <a:ln>
                  <a:noFill/>
                </a:ln>
                <a:solidFill>
                  <a:srgbClr val="FFFFFF"/>
                </a:solidFill>
                <a:effectLst/>
                <a:uLnTx/>
                <a:uFillTx/>
                <a:latin typeface="EC Square Sans Pro" panose="020B0506040000020004" pitchFamily="34" charset="0"/>
              </a:rPr>
              <a:t>„Bolje preprečiti kot zdraviti“</a:t>
            </a:r>
          </a:p>
        </p:txBody>
      </p:sp>
      <p:sp>
        <p:nvSpPr>
          <p:cNvPr id="9" name="CuadroTexto 8">
            <a:extLst>
              <a:ext uri="{FF2B5EF4-FFF2-40B4-BE49-F238E27FC236}">
                <a16:creationId xmlns:a16="http://schemas.microsoft.com/office/drawing/2014/main" id="{D3D5898F-F375-489E-901B-A22AC9EFCE86}"/>
              </a:ext>
            </a:extLst>
          </p:cNvPr>
          <p:cNvSpPr txBox="1"/>
          <p:nvPr/>
        </p:nvSpPr>
        <p:spPr>
          <a:xfrm>
            <a:off x="3429000" y="2970628"/>
            <a:ext cx="4267200" cy="2923877"/>
          </a:xfrm>
          <a:prstGeom prst="rect">
            <a:avLst/>
          </a:prstGeom>
          <a:solidFill>
            <a:schemeClr val="bg1">
              <a:lumMod val="85000"/>
            </a:schemeClr>
          </a:solidFill>
        </p:spPr>
        <p:txBody>
          <a:bodyPr wrap="square" lIns="91440" tIns="45720" rIns="91440" bIns="45720" rtlCol="0" anchor="t">
            <a:spAutoFit/>
          </a:bodyPr>
          <a:lstStyle/>
          <a:p>
            <a:pPr marL="0" marR="0" lvl="0" indent="0" algn="l" defTabSz="914400" eaLnBrk="1" fontAlgn="auto" latinLnBrk="0" hangingPunct="1">
              <a:lnSpc>
                <a:spcPct val="100000"/>
              </a:lnSpc>
              <a:spcBef>
                <a:spcPts val="0"/>
              </a:spcBef>
              <a:spcAft>
                <a:spcPts val="1200"/>
              </a:spcAft>
              <a:buClrTx/>
              <a:buSzTx/>
              <a:buFontTx/>
              <a:buNone/>
              <a:tabLst/>
              <a:defRPr/>
            </a:pPr>
            <a:r>
              <a:rPr kumimoji="0" lang="sl-SI" sz="1600" b="0" i="0" u="none" strike="noStrike" cap="none" normalizeH="0" baseline="0" noProof="0" dirty="0">
                <a:ln>
                  <a:noFill/>
                </a:ln>
                <a:solidFill>
                  <a:srgbClr val="002060"/>
                </a:solidFill>
                <a:effectLst/>
                <a:uLnTx/>
                <a:uFillTx/>
                <a:latin typeface="EC Square Sans Pro" panose="020B0506040000020004" pitchFamily="34" charset="0"/>
              </a:rPr>
              <a:t>Jasna </a:t>
            </a:r>
            <a:r>
              <a:rPr kumimoji="0" lang="sl-SI" sz="1600" b="1" i="0" u="none" strike="noStrike" cap="none" normalizeH="0" baseline="0" noProof="0" dirty="0">
                <a:ln>
                  <a:noFill/>
                </a:ln>
                <a:solidFill>
                  <a:srgbClr val="002060"/>
                </a:solidFill>
                <a:effectLst/>
                <a:uLnTx/>
                <a:uFillTx/>
                <a:latin typeface="EC Square Sans Pro" panose="020B0506040000020004" pitchFamily="34" charset="0"/>
              </a:rPr>
              <a:t>odgovornost</a:t>
            </a:r>
            <a:r>
              <a:rPr kumimoji="0" lang="sl-SI" sz="1600" b="0" i="0" u="none" strike="noStrike" cap="none" normalizeH="0" baseline="0" noProof="0" dirty="0">
                <a:ln>
                  <a:noFill/>
                </a:ln>
                <a:solidFill>
                  <a:srgbClr val="002060"/>
                </a:solidFill>
                <a:effectLst/>
                <a:uLnTx/>
                <a:uFillTx/>
                <a:latin typeface="EC Square Sans Pro" panose="020B0506040000020004" pitchFamily="34" charset="0"/>
              </a:rPr>
              <a:t> za vse, ki so vpleteni v zdravje živali </a:t>
            </a:r>
          </a:p>
          <a:p>
            <a:pPr marL="285750" marR="0" lvl="1" indent="-285750" algn="l" defTabSz="914400" eaLnBrk="1" fontAlgn="auto" latinLnBrk="0" hangingPunct="1">
              <a:lnSpc>
                <a:spcPct val="100000"/>
              </a:lnSpc>
              <a:spcBef>
                <a:spcPts val="0"/>
              </a:spcBef>
              <a:spcAft>
                <a:spcPts val="1200"/>
              </a:spcAft>
              <a:buClrTx/>
              <a:buSzTx/>
              <a:buFont typeface="Arial" panose="020B0604020202020204" pitchFamily="34" charset="0"/>
              <a:buChar char="•"/>
              <a:tabLst/>
              <a:defRPr/>
            </a:pPr>
            <a:r>
              <a:rPr kumimoji="0" lang="sl-SI" sz="1600" b="1" i="0" u="none" strike="noStrike" cap="none" normalizeH="0" baseline="0" noProof="0" dirty="0">
                <a:ln>
                  <a:noFill/>
                </a:ln>
                <a:solidFill>
                  <a:srgbClr val="002060"/>
                </a:solidFill>
                <a:effectLst/>
                <a:uLnTx/>
                <a:uFillTx/>
                <a:latin typeface="EC Square Sans Pro"/>
                <a:sym typeface="Wingdings" panose="05000000000000000000" pitchFamily="2" charset="2"/>
              </a:rPr>
              <a:t>Operaterji</a:t>
            </a:r>
            <a:r>
              <a:rPr kumimoji="0" lang="sl-SI" sz="1600" b="0" i="0" u="none" strike="noStrike" cap="none" normalizeH="0" baseline="0" noProof="0" dirty="0">
                <a:ln>
                  <a:noFill/>
                </a:ln>
                <a:solidFill>
                  <a:srgbClr val="002060"/>
                </a:solidFill>
                <a:effectLst/>
                <a:uLnTx/>
                <a:uFillTx/>
                <a:latin typeface="EC Square Sans Pro"/>
                <a:sym typeface="Wingdings" panose="05000000000000000000" pitchFamily="2" charset="2"/>
              </a:rPr>
              <a:t>  zagotavljajo visoko raven zdravja in dobrobiti živali ter biološko zaščito</a:t>
            </a:r>
          </a:p>
          <a:p>
            <a:pPr marL="285750" marR="0" lvl="1" indent="-285750" algn="l" defTabSz="914400" eaLnBrk="1" fontAlgn="auto" latinLnBrk="0" hangingPunct="1">
              <a:lnSpc>
                <a:spcPct val="100000"/>
              </a:lnSpc>
              <a:spcBef>
                <a:spcPts val="0"/>
              </a:spcBef>
              <a:spcAft>
                <a:spcPts val="1200"/>
              </a:spcAft>
              <a:buClrTx/>
              <a:buSzTx/>
              <a:buFont typeface="Arial" panose="020B0604020202020204" pitchFamily="34" charset="0"/>
              <a:buChar char="•"/>
              <a:tabLst/>
              <a:defRPr/>
            </a:pPr>
            <a:r>
              <a:rPr kumimoji="0" lang="sl-SI" sz="1600" b="1" i="0" u="none" strike="noStrike" cap="none" normalizeH="0" baseline="0" noProof="0" dirty="0">
                <a:ln>
                  <a:noFill/>
                </a:ln>
                <a:solidFill>
                  <a:srgbClr val="002060"/>
                </a:solidFill>
                <a:effectLst/>
                <a:uLnTx/>
                <a:uFillTx/>
                <a:latin typeface="EC Square Sans Pro" panose="020B0506040000020004" pitchFamily="34" charset="0"/>
                <a:sym typeface="Wingdings" panose="05000000000000000000" pitchFamily="2" charset="2"/>
              </a:rPr>
              <a:t>Veterinarji </a:t>
            </a:r>
            <a:r>
              <a:rPr kumimoji="0" lang="sl-SI" sz="1600" b="0" i="0" u="none" strike="noStrike" cap="none" normalizeH="0" baseline="0" noProof="0" dirty="0">
                <a:ln>
                  <a:noFill/>
                </a:ln>
                <a:solidFill>
                  <a:srgbClr val="002060"/>
                </a:solidFill>
                <a:effectLst/>
                <a:uLnTx/>
                <a:uFillTx/>
                <a:latin typeface="EC Square Sans Pro" panose="020B0506040000020004" pitchFamily="34" charset="0"/>
                <a:sym typeface="Wingdings" panose="05000000000000000000" pitchFamily="2" charset="2"/>
              </a:rPr>
              <a:t> povečujejo osveščenost ter pomagajo pri preprečevanju in širjenju patogenih organizmov</a:t>
            </a:r>
          </a:p>
          <a:p>
            <a:pPr marL="285750" marR="0" lvl="1" indent="-285750" algn="l" defTabSz="914400" eaLnBrk="1" fontAlgn="auto" latinLnBrk="0" hangingPunct="1">
              <a:lnSpc>
                <a:spcPct val="100000"/>
              </a:lnSpc>
              <a:spcBef>
                <a:spcPts val="0"/>
              </a:spcBef>
              <a:spcAft>
                <a:spcPts val="1200"/>
              </a:spcAft>
              <a:buClrTx/>
              <a:buSzTx/>
              <a:buFont typeface="Arial" panose="020B0604020202020204" pitchFamily="34" charset="0"/>
              <a:buChar char="•"/>
              <a:tabLst/>
              <a:defRPr/>
            </a:pPr>
            <a:r>
              <a:rPr kumimoji="0" lang="sl-SI" sz="1600" b="1" i="0" u="none" strike="noStrike" cap="none" normalizeH="0" baseline="0" noProof="0" dirty="0">
                <a:ln>
                  <a:noFill/>
                </a:ln>
                <a:solidFill>
                  <a:srgbClr val="002060"/>
                </a:solidFill>
                <a:effectLst/>
                <a:uLnTx/>
                <a:uFillTx/>
                <a:latin typeface="EC Square Sans Pro"/>
                <a:sym typeface="Wingdings" panose="05000000000000000000" pitchFamily="2" charset="2"/>
              </a:rPr>
              <a:t>Pristojni organi</a:t>
            </a:r>
            <a:r>
              <a:rPr kumimoji="0" lang="sl-SI" sz="1600" b="0" i="0" u="none" strike="noStrike" cap="none" normalizeH="0" baseline="0" noProof="0" dirty="0">
                <a:ln>
                  <a:noFill/>
                </a:ln>
                <a:solidFill>
                  <a:srgbClr val="002060"/>
                </a:solidFill>
                <a:effectLst/>
                <a:uLnTx/>
                <a:uFillTx/>
                <a:latin typeface="EC Square Sans Pro"/>
                <a:sym typeface="Wingdings" panose="05000000000000000000" pitchFamily="2" charset="2"/>
              </a:rPr>
              <a:t>  ščitijo zdravje živali, ljudi</a:t>
            </a:r>
          </a:p>
          <a:p>
            <a:pPr marL="0" marR="0" lvl="1" indent="0" algn="l" defTabSz="914400" eaLnBrk="1" fontAlgn="auto" latinLnBrk="0" hangingPunct="1">
              <a:lnSpc>
                <a:spcPct val="100000"/>
              </a:lnSpc>
              <a:spcBef>
                <a:spcPts val="0"/>
              </a:spcBef>
              <a:spcAft>
                <a:spcPts val="1200"/>
              </a:spcAft>
              <a:buClrTx/>
              <a:buSzTx/>
              <a:buFontTx/>
              <a:buNone/>
              <a:tabLst/>
              <a:defRPr/>
            </a:pPr>
            <a:r>
              <a:rPr kumimoji="0" lang="sl-SI" sz="1600" b="0" i="0" u="none" strike="noStrike" cap="none" normalizeH="0" baseline="0" noProof="0" dirty="0">
                <a:ln>
                  <a:noFill/>
                </a:ln>
                <a:solidFill>
                  <a:srgbClr val="002060"/>
                </a:solidFill>
                <a:effectLst/>
                <a:uLnTx/>
                <a:uFillTx/>
                <a:latin typeface="EC Square Sans Pro"/>
              </a:rPr>
              <a:t> in okolja</a:t>
            </a:r>
          </a:p>
        </p:txBody>
      </p:sp>
      <p:sp>
        <p:nvSpPr>
          <p:cNvPr id="10" name="CuadroTexto 9">
            <a:extLst>
              <a:ext uri="{FF2B5EF4-FFF2-40B4-BE49-F238E27FC236}">
                <a16:creationId xmlns:a16="http://schemas.microsoft.com/office/drawing/2014/main" id="{E74ED37D-C482-486E-AF69-173FCDD414FE}"/>
              </a:ext>
            </a:extLst>
          </p:cNvPr>
          <p:cNvSpPr txBox="1"/>
          <p:nvPr/>
        </p:nvSpPr>
        <p:spPr>
          <a:xfrm>
            <a:off x="7882194" y="2970628"/>
            <a:ext cx="4309806" cy="2523768"/>
          </a:xfrm>
          <a:prstGeom prst="rect">
            <a:avLst/>
          </a:prstGeom>
          <a:solidFill>
            <a:srgbClr val="2C7470"/>
          </a:solid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600" b="0" i="0" u="none" strike="noStrike" kern="0" cap="none" spc="0" normalizeH="0" baseline="0" noProof="0" dirty="0">
              <a:ln>
                <a:noFill/>
              </a:ln>
              <a:solidFill>
                <a:srgbClr val="002060"/>
              </a:solidFill>
              <a:effectLst/>
              <a:uLnTx/>
              <a:uFillTx/>
              <a:latin typeface="EC Square Sans Pro" panose="020B0506040000020004" pitchFamily="34" charset="0"/>
            </a:endParaRPr>
          </a:p>
          <a:p>
            <a:pPr marL="0" marR="0" lvl="0" indent="0" algn="l" defTabSz="914400" eaLnBrk="1" fontAlgn="auto" latinLnBrk="0" hangingPunct="1">
              <a:lnSpc>
                <a:spcPct val="100000"/>
              </a:lnSpc>
              <a:spcBef>
                <a:spcPts val="0"/>
              </a:spcBef>
              <a:spcAft>
                <a:spcPts val="1200"/>
              </a:spcAft>
              <a:buClrTx/>
              <a:buSzTx/>
              <a:buFontTx/>
              <a:buNone/>
              <a:tabLst/>
              <a:defRPr/>
            </a:pPr>
            <a:r>
              <a:rPr kumimoji="0" lang="sl-SI" sz="1600" b="1" i="0" u="none" strike="noStrike" cap="none" normalizeH="0" baseline="0" noProof="0" dirty="0" err="1">
                <a:ln>
                  <a:noFill/>
                </a:ln>
                <a:solidFill>
                  <a:srgbClr val="FFFFFF"/>
                </a:solidFill>
                <a:effectLst/>
                <a:uLnTx/>
                <a:uFillTx/>
                <a:latin typeface="EC Square Sans Pro" panose="020B0506040000020004" pitchFamily="34" charset="0"/>
              </a:rPr>
              <a:t>Prioritizacija</a:t>
            </a:r>
            <a:r>
              <a:rPr kumimoji="0" lang="sl-SI" sz="1600" b="1" i="0" u="none" strike="noStrike" cap="none" normalizeH="0" baseline="0" noProof="0" dirty="0">
                <a:ln>
                  <a:noFill/>
                </a:ln>
                <a:solidFill>
                  <a:srgbClr val="FFFFFF"/>
                </a:solidFill>
                <a:effectLst/>
                <a:uLnTx/>
                <a:uFillTx/>
                <a:latin typeface="EC Square Sans Pro" panose="020B0506040000020004" pitchFamily="34" charset="0"/>
              </a:rPr>
              <a:t> </a:t>
            </a:r>
            <a:r>
              <a:rPr kumimoji="0" lang="sl-SI" sz="1600" b="0" i="0" u="none" strike="noStrike" cap="none" normalizeH="0" baseline="0" noProof="0" dirty="0">
                <a:ln>
                  <a:noFill/>
                </a:ln>
                <a:solidFill>
                  <a:srgbClr val="FFFFFF"/>
                </a:solidFill>
                <a:effectLst/>
                <a:uLnTx/>
                <a:uFillTx/>
                <a:latin typeface="EC Square Sans Pro" panose="020B0506040000020004" pitchFamily="34" charset="0"/>
              </a:rPr>
              <a:t>posredovanja EU</a:t>
            </a:r>
          </a:p>
          <a:p>
            <a:pPr marL="182563" marR="0" lvl="0" indent="-182563" algn="l" defTabSz="914400" eaLnBrk="1" fontAlgn="auto" latinLnBrk="0" hangingPunct="1">
              <a:lnSpc>
                <a:spcPct val="100000"/>
              </a:lnSpc>
              <a:spcBef>
                <a:spcPts val="0"/>
              </a:spcBef>
              <a:spcAft>
                <a:spcPts val="1200"/>
              </a:spcAft>
              <a:buClrTx/>
              <a:buSzTx/>
              <a:buFont typeface="Arial" panose="020B0604020202020204" pitchFamily="34" charset="0"/>
              <a:buChar char="•"/>
              <a:tabLst/>
              <a:defRPr/>
            </a:pPr>
            <a:r>
              <a:rPr kumimoji="0" lang="sl-SI" sz="1600" b="0" i="0" u="none" strike="noStrike" cap="none" normalizeH="0" baseline="0" noProof="0" dirty="0">
                <a:ln>
                  <a:noFill/>
                </a:ln>
                <a:solidFill>
                  <a:srgbClr val="FFFFFF"/>
                </a:solidFill>
                <a:effectLst/>
                <a:uLnTx/>
                <a:uFillTx/>
                <a:latin typeface="EC Square Sans Pro" panose="020B0506040000020004" pitchFamily="34" charset="0"/>
              </a:rPr>
              <a:t>Regulativna orodja/posegi v primerih odpornih patogenih organizmov: „povzročitelji bolezni“</a:t>
            </a:r>
          </a:p>
          <a:p>
            <a:pPr marL="182563" marR="0" lvl="0" indent="-182563" algn="l" defTabSz="914400" eaLnBrk="1" fontAlgn="auto" latinLnBrk="0" hangingPunct="1">
              <a:lnSpc>
                <a:spcPct val="100000"/>
              </a:lnSpc>
              <a:spcBef>
                <a:spcPts val="0"/>
              </a:spcBef>
              <a:spcAft>
                <a:spcPts val="1200"/>
              </a:spcAft>
              <a:buClrTx/>
              <a:buSzTx/>
              <a:buFont typeface="Arial" panose="020B0604020202020204" pitchFamily="34" charset="0"/>
              <a:buChar char="•"/>
              <a:tabLst/>
              <a:defRPr/>
            </a:pPr>
            <a:r>
              <a:rPr kumimoji="0" lang="sl-SI" sz="1600" b="0" i="0" u="none" strike="noStrike" cap="none" normalizeH="0" baseline="0" noProof="0" dirty="0">
                <a:ln>
                  <a:noFill/>
                </a:ln>
                <a:solidFill>
                  <a:srgbClr val="FFFFFF"/>
                </a:solidFill>
                <a:effectLst/>
                <a:uLnTx/>
                <a:uFillTx/>
                <a:latin typeface="EC Square Sans Pro" panose="020B0506040000020004" pitchFamily="34" charset="0"/>
              </a:rPr>
              <a:t>Lahko se uporablja ukrepe za preprečevanje in nadzor bolezni (nadzorovanje, uničevanje itd.)</a:t>
            </a:r>
          </a:p>
          <a:p>
            <a:pPr marL="182563" marR="0" lvl="0" indent="-182563" algn="l" defTabSz="914400" eaLnBrk="1" fontAlgn="auto" latinLnBrk="0" hangingPunct="1">
              <a:lnSpc>
                <a:spcPct val="100000"/>
              </a:lnSpc>
              <a:spcBef>
                <a:spcPts val="0"/>
              </a:spcBef>
              <a:spcAft>
                <a:spcPts val="1200"/>
              </a:spcAft>
              <a:buClrTx/>
              <a:buSzTx/>
              <a:buFont typeface="Arial" panose="020B0604020202020204" pitchFamily="34" charset="0"/>
              <a:buChar char="•"/>
              <a:tabLst/>
              <a:defRPr/>
            </a:pPr>
            <a:r>
              <a:rPr kumimoji="0" lang="sl-SI" sz="1600" b="0" i="0" u="none" strike="noStrike" cap="none" normalizeH="0" baseline="0" noProof="0" dirty="0">
                <a:ln>
                  <a:noFill/>
                </a:ln>
                <a:solidFill>
                  <a:srgbClr val="FFFFFF"/>
                </a:solidFill>
                <a:effectLst/>
                <a:uLnTx/>
                <a:uFillTx/>
                <a:latin typeface="EC Square Sans Pro" panose="020B0506040000020004" pitchFamily="34" charset="0"/>
              </a:rPr>
              <a:t>Pravna podlaga spremljanja protimikrobne odpornosti pri živalskih patogenih organizmih</a:t>
            </a:r>
          </a:p>
        </p:txBody>
      </p:sp>
      <p:sp>
        <p:nvSpPr>
          <p:cNvPr id="3" name="Rectángulo 2">
            <a:extLst>
              <a:ext uri="{FF2B5EF4-FFF2-40B4-BE49-F238E27FC236}">
                <a16:creationId xmlns:a16="http://schemas.microsoft.com/office/drawing/2014/main" id="{1773ED4B-94AE-4043-B465-D839C22AE128}"/>
              </a:ext>
            </a:extLst>
          </p:cNvPr>
          <p:cNvSpPr/>
          <p:nvPr/>
        </p:nvSpPr>
        <p:spPr>
          <a:xfrm>
            <a:off x="76200" y="2970628"/>
            <a:ext cx="3157798" cy="276998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eaLnBrk="1" fontAlgn="auto" latinLnBrk="0" hangingPunct="1">
              <a:lnSpc>
                <a:spcPct val="100000"/>
              </a:lnSpc>
              <a:spcBef>
                <a:spcPts val="0"/>
              </a:spcBef>
              <a:spcAft>
                <a:spcPts val="0"/>
              </a:spcAft>
              <a:buClrTx/>
              <a:buSzTx/>
              <a:buFontTx/>
              <a:buNone/>
              <a:tabLst/>
              <a:defRPr/>
            </a:pPr>
            <a:r>
              <a:rPr kumimoji="0" lang="sl-SI" sz="1800" b="1" i="0" u="none" strike="noStrike" cap="none" normalizeH="0" baseline="0" noProof="0">
                <a:ln>
                  <a:noFill/>
                </a:ln>
                <a:solidFill>
                  <a:srgbClr val="002060"/>
                </a:solidFill>
                <a:effectLst/>
                <a:uLnTx/>
                <a:uFillTx/>
                <a:latin typeface="EC Square Sans Pro" panose="020B0506040000020004" pitchFamily="34" charset="0"/>
                <a:ea typeface="+mn-ea"/>
                <a:cs typeface="+mn-cs"/>
              </a:rPr>
              <a:t>Pristop, </a:t>
            </a:r>
            <a:r>
              <a:rPr kumimoji="0" lang="sl-SI" sz="1800" b="0" i="0" u="none" strike="noStrike" cap="none" normalizeH="0" baseline="0" noProof="0">
                <a:ln>
                  <a:noFill/>
                </a:ln>
                <a:solidFill>
                  <a:srgbClr val="002060"/>
                </a:solidFill>
                <a:effectLst/>
                <a:uLnTx/>
                <a:uFillTx/>
                <a:latin typeface="EC Square Sans Pro" panose="020B0506040000020004" pitchFamily="34" charset="0"/>
                <a:ea typeface="+mn-ea"/>
                <a:cs typeface="+mn-cs"/>
              </a:rPr>
              <a:t>ki ga žene </a:t>
            </a:r>
            <a:r>
              <a:rPr kumimoji="0" lang="sl-SI" sz="1800" b="1" i="0" u="none" strike="noStrike" cap="none" normalizeH="0" baseline="0" noProof="0">
                <a:ln>
                  <a:noFill/>
                </a:ln>
                <a:solidFill>
                  <a:srgbClr val="002060"/>
                </a:solidFill>
                <a:effectLst/>
                <a:uLnTx/>
                <a:uFillTx/>
                <a:latin typeface="EC Square Sans Pro" panose="020B0506040000020004" pitchFamily="34" charset="0"/>
                <a:ea typeface="+mn-ea"/>
                <a:cs typeface="+mn-cs"/>
              </a:rPr>
              <a:t>preventiva</a:t>
            </a:r>
            <a:r>
              <a:rPr kumimoji="0" lang="sl-SI" sz="1800" b="0" i="0" u="none" strike="noStrike" cap="none" normalizeH="0" baseline="0" noProof="0">
                <a:ln>
                  <a:noFill/>
                </a:ln>
                <a:solidFill>
                  <a:srgbClr val="002060"/>
                </a:solidFill>
                <a:effectLst/>
                <a:uLnTx/>
                <a:uFillTx/>
                <a:latin typeface="EC Square Sans Pro" panose="020B0506040000020004" pitchFamily="34" charset="0"/>
                <a:ea typeface="+mn-ea"/>
                <a:cs typeface="+mn-cs"/>
              </a:rPr>
              <a:t>: </a:t>
            </a:r>
          </a:p>
          <a:p>
            <a:pPr marL="0" marR="0" lvl="0" indent="0" algn="l"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2060"/>
              </a:solidFill>
              <a:effectLst/>
              <a:uLnTx/>
              <a:uFillTx/>
              <a:latin typeface="EC Square Sans Pro" panose="020B0506040000020004" pitchFamily="34" charset="0"/>
              <a:ea typeface="+mn-ea"/>
              <a:cs typeface="+mn-cs"/>
            </a:endParaRPr>
          </a:p>
          <a:p>
            <a:pPr marL="0" marR="0" lvl="0" indent="0" algn="l" defTabSz="914400" eaLnBrk="1" fontAlgn="auto" latinLnBrk="0" hangingPunct="1">
              <a:lnSpc>
                <a:spcPct val="100000"/>
              </a:lnSpc>
              <a:spcBef>
                <a:spcPts val="0"/>
              </a:spcBef>
              <a:spcAft>
                <a:spcPts val="0"/>
              </a:spcAft>
              <a:buClrTx/>
              <a:buSzTx/>
              <a:buFontTx/>
              <a:buNone/>
              <a:tabLst/>
              <a:defRPr/>
            </a:pPr>
            <a:r>
              <a:rPr kumimoji="0" lang="sl-SI" sz="1800" b="0" i="0" u="none" strike="noStrike" cap="none" normalizeH="0" baseline="0" noProof="0">
                <a:ln>
                  <a:noFill/>
                </a:ln>
                <a:solidFill>
                  <a:srgbClr val="002060"/>
                </a:solidFill>
                <a:effectLst/>
                <a:uLnTx/>
                <a:uFillTx/>
                <a:latin typeface="EC Square Sans Pro" panose="020B0506040000020004" pitchFamily="34" charset="0"/>
                <a:ea typeface="+mn-ea"/>
                <a:cs typeface="+mn-cs"/>
              </a:rPr>
              <a:t>izboljšanje zdravja živali in ukrepi za biološko zaščito, dobre kmetijske prakse</a:t>
            </a:r>
          </a:p>
        </p:txBody>
      </p:sp>
    </p:spTree>
    <p:extLst>
      <p:ext uri="{BB962C8B-B14F-4D97-AF65-F5344CB8AC3E}">
        <p14:creationId xmlns:p14="http://schemas.microsoft.com/office/powerpoint/2010/main" val="210125673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8FF0C3B0-8099-791F-475C-767B65B12EB5}"/>
              </a:ext>
            </a:extLst>
          </p:cNvPr>
          <p:cNvSpPr>
            <a:spLocks noGrp="1"/>
          </p:cNvSpPr>
          <p:nvPr>
            <p:ph type="body" sz="quarter" idx="10"/>
          </p:nvPr>
        </p:nvSpPr>
        <p:spPr>
          <a:xfrm>
            <a:off x="1066800" y="3206750"/>
            <a:ext cx="3269385" cy="1637690"/>
          </a:xfrm>
          <a:effectLst>
            <a:outerShdw blurRad="50800" dist="38100" dir="5400000" algn="t" rotWithShape="0">
              <a:prstClr val="black">
                <a:alpha val="40000"/>
              </a:prstClr>
            </a:outerShdw>
            <a:reflection blurRad="6350" stA="50000" endA="300" endPos="90000" dir="5400000" sy="-100000" algn="bl" rotWithShape="0"/>
          </a:effectLst>
        </p:spPr>
        <p:txBody>
          <a:bodyPr lIns="91440" tIns="45720" rIns="91440" bIns="45720" anchor="t"/>
          <a:lstStyle/>
          <a:p>
            <a:r>
              <a:rPr lang="sl-SI" sz="4400" b="1" dirty="0">
                <a:solidFill>
                  <a:schemeClr val="tx2"/>
                </a:solidFill>
                <a:latin typeface="EC Square Sans Pro"/>
                <a:cs typeface="Arial"/>
              </a:rPr>
              <a:t>Nacionalne določbe</a:t>
            </a:r>
          </a:p>
        </p:txBody>
      </p:sp>
      <p:pic>
        <p:nvPicPr>
          <p:cNvPr id="1026" name="Picture 2">
            <a:extLst>
              <a:ext uri="{FF2B5EF4-FFF2-40B4-BE49-F238E27FC236}">
                <a16:creationId xmlns:a16="http://schemas.microsoft.com/office/drawing/2014/main" id="{F208CF0B-FC71-EA31-B631-34D0372A3340}"/>
              </a:ext>
            </a:extLst>
          </p:cNvPr>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p:blipFill>
        <p:spPr bwMode="auto">
          <a:xfrm>
            <a:off x="6096000" y="3076944"/>
            <a:ext cx="2428875" cy="1412136"/>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3492567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besedila 1">
            <a:extLst>
              <a:ext uri="{FF2B5EF4-FFF2-40B4-BE49-F238E27FC236}">
                <a16:creationId xmlns:a16="http://schemas.microsoft.com/office/drawing/2014/main" id="{102F40AC-E992-C2D9-E0D9-286B68AEB1C8}"/>
              </a:ext>
            </a:extLst>
          </p:cNvPr>
          <p:cNvSpPr>
            <a:spLocks noGrp="1"/>
          </p:cNvSpPr>
          <p:nvPr>
            <p:ph type="body" sz="quarter" idx="10"/>
          </p:nvPr>
        </p:nvSpPr>
        <p:spPr>
          <a:xfrm>
            <a:off x="1219200" y="996950"/>
            <a:ext cx="8008947" cy="1143000"/>
          </a:xfrm>
        </p:spPr>
        <p:txBody>
          <a:bodyPr/>
          <a:lstStyle/>
          <a:p>
            <a:r>
              <a:rPr lang="sl-SI" dirty="0"/>
              <a:t>Uredba o izvajanju uredbe (Uredba 2019/6/EU) o zdravilih za uporabo v veterinarski medicini - Uradni list RS, št. 109/23</a:t>
            </a:r>
          </a:p>
        </p:txBody>
      </p:sp>
      <p:sp>
        <p:nvSpPr>
          <p:cNvPr id="4" name="PoljeZBesedilom 3">
            <a:extLst>
              <a:ext uri="{FF2B5EF4-FFF2-40B4-BE49-F238E27FC236}">
                <a16:creationId xmlns:a16="http://schemas.microsoft.com/office/drawing/2014/main" id="{6E89D9B4-3494-601C-FFAF-1DE619790510}"/>
              </a:ext>
            </a:extLst>
          </p:cNvPr>
          <p:cNvSpPr txBox="1"/>
          <p:nvPr/>
        </p:nvSpPr>
        <p:spPr>
          <a:xfrm>
            <a:off x="2514600" y="2597150"/>
            <a:ext cx="6094140" cy="369332"/>
          </a:xfrm>
          <a:prstGeom prst="rect">
            <a:avLst/>
          </a:prstGeom>
          <a:noFill/>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sl-SI" sz="1800" b="0" i="0" u="none" strike="noStrike" kern="0" cap="none" spc="0" normalizeH="0" baseline="0" noProof="0" dirty="0">
                <a:ln>
                  <a:noFill/>
                </a:ln>
                <a:solidFill>
                  <a:sysClr val="windowText" lastClr="000000"/>
                </a:solidFill>
                <a:effectLst/>
                <a:uLnTx/>
                <a:uFillTx/>
                <a:hlinkClick r:id="rId2"/>
              </a:rPr>
              <a:t>https://pisrs.si/pregledPredpisa?id=URED8611</a:t>
            </a:r>
            <a:r>
              <a:rPr kumimoji="0" lang="sl-SI" sz="1800" b="0" i="0" u="none" strike="noStrike" kern="0" cap="none" spc="0" normalizeH="0" baseline="0" noProof="0" dirty="0">
                <a:ln>
                  <a:noFill/>
                </a:ln>
                <a:solidFill>
                  <a:sysClr val="windowText" lastClr="000000"/>
                </a:solidFill>
                <a:effectLst/>
                <a:uLnTx/>
                <a:uFillTx/>
              </a:rPr>
              <a:t> </a:t>
            </a:r>
          </a:p>
        </p:txBody>
      </p:sp>
      <p:sp>
        <p:nvSpPr>
          <p:cNvPr id="5" name="PoljeZBesedilom 4">
            <a:extLst>
              <a:ext uri="{FF2B5EF4-FFF2-40B4-BE49-F238E27FC236}">
                <a16:creationId xmlns:a16="http://schemas.microsoft.com/office/drawing/2014/main" id="{6DB0E7DB-2976-6297-640D-216EFFBA39FF}"/>
              </a:ext>
            </a:extLst>
          </p:cNvPr>
          <p:cNvSpPr txBox="1"/>
          <p:nvPr/>
        </p:nvSpPr>
        <p:spPr>
          <a:xfrm>
            <a:off x="2286000" y="3658368"/>
            <a:ext cx="6172200" cy="1477328"/>
          </a:xfrm>
          <a:prstGeom prst="rect">
            <a:avLst/>
          </a:prstGeom>
          <a:noFill/>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sl-SI" sz="1800" b="0" i="0" u="none" strike="noStrike" kern="0" cap="none" spc="0" normalizeH="0" baseline="0" noProof="0" dirty="0">
                <a:ln>
                  <a:noFill/>
                </a:ln>
                <a:solidFill>
                  <a:sysClr val="windowText" lastClr="000000"/>
                </a:solidFill>
                <a:effectLst/>
                <a:uLnTx/>
                <a:uFillTx/>
              </a:rPr>
              <a:t>Protimikrobna zdravila se v Republiki Sloveniji izdaja le na podlagi veterinarskega recepta (nakup po spletu je prepovedan). Veletrgovci dostavljajo protimikrobne zdravila trgovcem na drobno, to je lekarnam in veterinarskim organizacijam.</a:t>
            </a:r>
          </a:p>
        </p:txBody>
      </p:sp>
      <p:sp>
        <p:nvSpPr>
          <p:cNvPr id="7" name="PoljeZBesedilom 6">
            <a:extLst>
              <a:ext uri="{FF2B5EF4-FFF2-40B4-BE49-F238E27FC236}">
                <a16:creationId xmlns:a16="http://schemas.microsoft.com/office/drawing/2014/main" id="{CC9E1EDB-2C67-1256-EB98-FB06246C483D}"/>
              </a:ext>
            </a:extLst>
          </p:cNvPr>
          <p:cNvSpPr txBox="1"/>
          <p:nvPr/>
        </p:nvSpPr>
        <p:spPr>
          <a:xfrm>
            <a:off x="3352800" y="5416550"/>
            <a:ext cx="6094070" cy="646331"/>
          </a:xfrm>
          <a:prstGeom prst="rect">
            <a:avLst/>
          </a:prstGeom>
          <a:noFill/>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sl-SI" sz="1800" b="0" i="0" u="none" strike="noStrike" kern="0" cap="none" spc="0" normalizeH="0" baseline="0" noProof="0" dirty="0" err="1">
                <a:ln>
                  <a:noFill/>
                </a:ln>
                <a:solidFill>
                  <a:sysClr val="windowText" lastClr="000000"/>
                </a:solidFill>
                <a:effectLst/>
                <a:uLnTx/>
                <a:uFillTx/>
              </a:rPr>
              <a:t>Veledrogerije</a:t>
            </a:r>
            <a:r>
              <a:rPr kumimoji="0" lang="sl-SI" sz="1800" b="0" i="0" u="none" strike="noStrike" kern="0" cap="none" spc="0" normalizeH="0" baseline="0" noProof="0" dirty="0">
                <a:ln>
                  <a:noFill/>
                </a:ln>
                <a:solidFill>
                  <a:sysClr val="windowText" lastClr="000000"/>
                </a:solidFill>
                <a:effectLst/>
                <a:uLnTx/>
                <a:uFillTx/>
              </a:rPr>
              <a:t> so po zakonu dolžne poročati pristojnemu organu o prometu (prodaji) vseh zdravil.</a:t>
            </a:r>
          </a:p>
        </p:txBody>
      </p:sp>
    </p:spTree>
    <p:extLst>
      <p:ext uri="{BB962C8B-B14F-4D97-AF65-F5344CB8AC3E}">
        <p14:creationId xmlns:p14="http://schemas.microsoft.com/office/powerpoint/2010/main" val="60254383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besedila 1">
            <a:extLst>
              <a:ext uri="{FF2B5EF4-FFF2-40B4-BE49-F238E27FC236}">
                <a16:creationId xmlns:a16="http://schemas.microsoft.com/office/drawing/2014/main" id="{9E069015-A3C7-2576-9E41-C0853A27AB5A}"/>
              </a:ext>
            </a:extLst>
          </p:cNvPr>
          <p:cNvSpPr>
            <a:spLocks noGrp="1"/>
          </p:cNvSpPr>
          <p:nvPr>
            <p:ph type="body" sz="quarter" idx="10"/>
          </p:nvPr>
        </p:nvSpPr>
        <p:spPr/>
        <p:txBody>
          <a:bodyPr/>
          <a:lstStyle/>
          <a:p>
            <a:r>
              <a:rPr lang="sl-SI" dirty="0"/>
              <a:t>EMA, 2022</a:t>
            </a:r>
          </a:p>
        </p:txBody>
      </p:sp>
      <p:pic>
        <p:nvPicPr>
          <p:cNvPr id="3" name="Slika 2">
            <a:extLst>
              <a:ext uri="{FF2B5EF4-FFF2-40B4-BE49-F238E27FC236}">
                <a16:creationId xmlns:a16="http://schemas.microsoft.com/office/drawing/2014/main" id="{17F65881-3A60-F2FD-029D-E90037F7D275}"/>
              </a:ext>
            </a:extLst>
          </p:cNvPr>
          <p:cNvPicPr>
            <a:picLocks noChangeAspect="1"/>
          </p:cNvPicPr>
          <p:nvPr/>
        </p:nvPicPr>
        <p:blipFill>
          <a:blip r:embed="rId2"/>
          <a:stretch>
            <a:fillRect/>
          </a:stretch>
        </p:blipFill>
        <p:spPr>
          <a:xfrm>
            <a:off x="2057400" y="1443932"/>
            <a:ext cx="7802064" cy="4963218"/>
          </a:xfrm>
          <a:prstGeom prst="rect">
            <a:avLst/>
          </a:prstGeom>
        </p:spPr>
      </p:pic>
    </p:spTree>
    <p:extLst>
      <p:ext uri="{BB962C8B-B14F-4D97-AF65-F5344CB8AC3E}">
        <p14:creationId xmlns:p14="http://schemas.microsoft.com/office/powerpoint/2010/main" val="249713449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besedila 1">
            <a:extLst>
              <a:ext uri="{FF2B5EF4-FFF2-40B4-BE49-F238E27FC236}">
                <a16:creationId xmlns:a16="http://schemas.microsoft.com/office/drawing/2014/main" id="{3A4221C7-09E5-71EE-6D18-3DCE930DEDFF}"/>
              </a:ext>
            </a:extLst>
          </p:cNvPr>
          <p:cNvSpPr>
            <a:spLocks noGrp="1"/>
          </p:cNvSpPr>
          <p:nvPr>
            <p:ph type="body" sz="quarter" idx="10"/>
          </p:nvPr>
        </p:nvSpPr>
        <p:spPr/>
        <p:txBody>
          <a:bodyPr/>
          <a:lstStyle/>
          <a:p>
            <a:r>
              <a:rPr lang="sl-SI" dirty="0"/>
              <a:t>CIA – </a:t>
            </a:r>
            <a:r>
              <a:rPr lang="sl-SI" dirty="0" err="1"/>
              <a:t>krtitčno</a:t>
            </a:r>
            <a:r>
              <a:rPr lang="sl-SI" dirty="0"/>
              <a:t> pomembni antibiotiki za ljudi</a:t>
            </a:r>
          </a:p>
        </p:txBody>
      </p:sp>
      <p:pic>
        <p:nvPicPr>
          <p:cNvPr id="3" name="Slika 2">
            <a:extLst>
              <a:ext uri="{FF2B5EF4-FFF2-40B4-BE49-F238E27FC236}">
                <a16:creationId xmlns:a16="http://schemas.microsoft.com/office/drawing/2014/main" id="{45795971-6CD1-C545-C538-167D50423D8C}"/>
              </a:ext>
            </a:extLst>
          </p:cNvPr>
          <p:cNvPicPr>
            <a:picLocks noChangeAspect="1"/>
          </p:cNvPicPr>
          <p:nvPr/>
        </p:nvPicPr>
        <p:blipFill>
          <a:blip r:embed="rId2"/>
          <a:stretch>
            <a:fillRect/>
          </a:stretch>
        </p:blipFill>
        <p:spPr>
          <a:xfrm>
            <a:off x="2161626" y="920750"/>
            <a:ext cx="7868748" cy="5611008"/>
          </a:xfrm>
          <a:prstGeom prst="rect">
            <a:avLst/>
          </a:prstGeom>
        </p:spPr>
      </p:pic>
      <p:pic>
        <p:nvPicPr>
          <p:cNvPr id="6" name="Slika 5">
            <a:extLst>
              <a:ext uri="{FF2B5EF4-FFF2-40B4-BE49-F238E27FC236}">
                <a16:creationId xmlns:a16="http://schemas.microsoft.com/office/drawing/2014/main" id="{87D4FFC7-1E6E-FD69-3DF0-99E7D9A4EDA4}"/>
              </a:ext>
            </a:extLst>
          </p:cNvPr>
          <p:cNvPicPr>
            <a:picLocks noChangeAspect="1"/>
          </p:cNvPicPr>
          <p:nvPr/>
        </p:nvPicPr>
        <p:blipFill>
          <a:blip r:embed="rId3"/>
          <a:stretch>
            <a:fillRect/>
          </a:stretch>
        </p:blipFill>
        <p:spPr>
          <a:xfrm>
            <a:off x="304800" y="5416550"/>
            <a:ext cx="2915057" cy="1381318"/>
          </a:xfrm>
          <a:prstGeom prst="rect">
            <a:avLst/>
          </a:prstGeom>
        </p:spPr>
      </p:pic>
      <p:sp>
        <p:nvSpPr>
          <p:cNvPr id="4" name="PoljeZBesedilom 3">
            <a:extLst>
              <a:ext uri="{FF2B5EF4-FFF2-40B4-BE49-F238E27FC236}">
                <a16:creationId xmlns:a16="http://schemas.microsoft.com/office/drawing/2014/main" id="{9538AD0E-6621-48D3-CC41-B7C9D072BDE8}"/>
              </a:ext>
            </a:extLst>
          </p:cNvPr>
          <p:cNvSpPr txBox="1"/>
          <p:nvPr/>
        </p:nvSpPr>
        <p:spPr>
          <a:xfrm>
            <a:off x="9906000" y="6215153"/>
            <a:ext cx="1326004" cy="369332"/>
          </a:xfrm>
          <a:prstGeom prst="rect">
            <a:avLst/>
          </a:prstGeom>
          <a:noFill/>
        </p:spPr>
        <p:txBody>
          <a:bodyPr wrap="none" rtlCol="0">
            <a:spAutoFit/>
          </a:bodyPr>
          <a:lstStyle/>
          <a:p>
            <a:r>
              <a:rPr lang="sl-SI" dirty="0"/>
              <a:t>EMA, 2022</a:t>
            </a:r>
          </a:p>
        </p:txBody>
      </p:sp>
    </p:spTree>
    <p:extLst>
      <p:ext uri="{BB962C8B-B14F-4D97-AF65-F5344CB8AC3E}">
        <p14:creationId xmlns:p14="http://schemas.microsoft.com/office/powerpoint/2010/main" val="12891286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411CE633-EB29-E927-F456-A78DDF0F09C5}"/>
              </a:ext>
            </a:extLst>
          </p:cNvPr>
          <p:cNvSpPr>
            <a:spLocks noGrp="1"/>
          </p:cNvSpPr>
          <p:nvPr>
            <p:ph type="body" sz="quarter" idx="4294967295"/>
          </p:nvPr>
        </p:nvSpPr>
        <p:spPr>
          <a:xfrm>
            <a:off x="6109200" y="1073150"/>
            <a:ext cx="6082800" cy="3200400"/>
          </a:xfrm>
          <a:prstGeom prst="rect">
            <a:avLst/>
          </a:prstGeom>
        </p:spPr>
        <p:txBody>
          <a:bodyPr/>
          <a:lstStyle/>
          <a:p>
            <a:pPr algn="l"/>
            <a:r>
              <a:rPr lang="sl-SI" sz="3200" b="1" dirty="0">
                <a:solidFill>
                  <a:srgbClr val="003399"/>
                </a:solidFill>
                <a:latin typeface="EC Square Sans Pro" panose="020B0506040000020004" pitchFamily="34" charset="0"/>
              </a:rPr>
              <a:t>Dodatni zadevni zakoni, določila in/ali smernice, ki jih morajo upoštevati veterinarji in kmetje (II) </a:t>
            </a:r>
            <a:r>
              <a:rPr lang="sl-SI" sz="1600" i="1" dirty="0">
                <a:solidFill>
                  <a:srgbClr val="003399"/>
                </a:solidFill>
                <a:latin typeface="EC Square Sans Pro" panose="020B0506040000020004" pitchFamily="34" charset="0"/>
              </a:rPr>
              <a:t>Predavanje 4</a:t>
            </a:r>
          </a:p>
        </p:txBody>
      </p:sp>
      <p:sp>
        <p:nvSpPr>
          <p:cNvPr id="3" name="Marcador de texto 2">
            <a:extLst>
              <a:ext uri="{FF2B5EF4-FFF2-40B4-BE49-F238E27FC236}">
                <a16:creationId xmlns:a16="http://schemas.microsoft.com/office/drawing/2014/main" id="{A38D9E58-19B1-E7ED-7608-24282A0A681D}"/>
              </a:ext>
            </a:extLst>
          </p:cNvPr>
          <p:cNvSpPr>
            <a:spLocks noGrp="1"/>
          </p:cNvSpPr>
          <p:nvPr>
            <p:ph type="body" sz="quarter" idx="11"/>
          </p:nvPr>
        </p:nvSpPr>
        <p:spPr/>
        <p:txBody>
          <a:bodyPr/>
          <a:lstStyle/>
          <a:p>
            <a:r>
              <a:rPr lang="sl-SI">
                <a:latin typeface="EC Square Sans Pro" panose="020B0506040000020004" pitchFamily="34" charset="0"/>
              </a:rPr>
              <a:t>SLOVENIJA, 12. DECEMBER 2024</a:t>
            </a:r>
          </a:p>
          <a:p>
            <a:endParaRPr lang="es-ES" dirty="0"/>
          </a:p>
        </p:txBody>
      </p:sp>
    </p:spTree>
    <p:extLst>
      <p:ext uri="{BB962C8B-B14F-4D97-AF65-F5344CB8AC3E}">
        <p14:creationId xmlns:p14="http://schemas.microsoft.com/office/powerpoint/2010/main" val="397179399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besedila 1">
            <a:extLst>
              <a:ext uri="{FF2B5EF4-FFF2-40B4-BE49-F238E27FC236}">
                <a16:creationId xmlns:a16="http://schemas.microsoft.com/office/drawing/2014/main" id="{102F40AC-E992-C2D9-E0D9-286B68AEB1C8}"/>
              </a:ext>
            </a:extLst>
          </p:cNvPr>
          <p:cNvSpPr>
            <a:spLocks noGrp="1"/>
          </p:cNvSpPr>
          <p:nvPr>
            <p:ph type="body" sz="quarter" idx="10"/>
          </p:nvPr>
        </p:nvSpPr>
        <p:spPr>
          <a:xfrm>
            <a:off x="1219200" y="996950"/>
            <a:ext cx="8008947" cy="1143000"/>
          </a:xfrm>
        </p:spPr>
        <p:txBody>
          <a:bodyPr/>
          <a:lstStyle/>
          <a:p>
            <a:r>
              <a:rPr lang="en-US" dirty="0"/>
              <a:t>Regulation implementing Regulation (Regulation (EU) 2019/6) on veterinary medicinal products - Official Gazette of the Republic of Slovenia, No. 109/23</a:t>
            </a:r>
            <a:endParaRPr lang="sl-SI" dirty="0"/>
          </a:p>
        </p:txBody>
      </p:sp>
      <p:sp>
        <p:nvSpPr>
          <p:cNvPr id="4" name="PoljeZBesedilom 3">
            <a:extLst>
              <a:ext uri="{FF2B5EF4-FFF2-40B4-BE49-F238E27FC236}">
                <a16:creationId xmlns:a16="http://schemas.microsoft.com/office/drawing/2014/main" id="{6E89D9B4-3494-601C-FFAF-1DE619790510}"/>
              </a:ext>
            </a:extLst>
          </p:cNvPr>
          <p:cNvSpPr txBox="1"/>
          <p:nvPr/>
        </p:nvSpPr>
        <p:spPr>
          <a:xfrm>
            <a:off x="2514600" y="2597150"/>
            <a:ext cx="6094140" cy="369332"/>
          </a:xfrm>
          <a:prstGeom prst="rect">
            <a:avLst/>
          </a:prstGeom>
          <a:noFill/>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sl-SI" sz="1800" b="0" i="0" u="none" strike="noStrike" kern="0" cap="none" spc="0" normalizeH="0" baseline="0" noProof="0" dirty="0">
                <a:ln>
                  <a:noFill/>
                </a:ln>
                <a:solidFill>
                  <a:sysClr val="windowText" lastClr="000000"/>
                </a:solidFill>
                <a:effectLst/>
                <a:uLnTx/>
                <a:uFillTx/>
                <a:hlinkClick r:id="rId2"/>
              </a:rPr>
              <a:t>https://pisrs.si/pregledPredpisa?id=URED8611</a:t>
            </a:r>
            <a:r>
              <a:rPr kumimoji="0" lang="sl-SI" sz="1800" b="0" i="0" u="none" strike="noStrike" kern="0" cap="none" spc="0" normalizeH="0" baseline="0" noProof="0" dirty="0">
                <a:ln>
                  <a:noFill/>
                </a:ln>
                <a:solidFill>
                  <a:sysClr val="windowText" lastClr="000000"/>
                </a:solidFill>
                <a:effectLst/>
                <a:uLnTx/>
                <a:uFillTx/>
              </a:rPr>
              <a:t> </a:t>
            </a:r>
          </a:p>
        </p:txBody>
      </p:sp>
      <p:sp>
        <p:nvSpPr>
          <p:cNvPr id="5" name="PoljeZBesedilom 4">
            <a:extLst>
              <a:ext uri="{FF2B5EF4-FFF2-40B4-BE49-F238E27FC236}">
                <a16:creationId xmlns:a16="http://schemas.microsoft.com/office/drawing/2014/main" id="{5100DAA6-5056-CF57-1FF9-F2CC453056C0}"/>
              </a:ext>
            </a:extLst>
          </p:cNvPr>
          <p:cNvSpPr txBox="1"/>
          <p:nvPr/>
        </p:nvSpPr>
        <p:spPr>
          <a:xfrm>
            <a:off x="1524000" y="3761253"/>
            <a:ext cx="8915400" cy="1200329"/>
          </a:xfrm>
          <a:prstGeom prst="rect">
            <a:avLst/>
          </a:prstGeom>
          <a:noFill/>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sl-SI" sz="1800" b="0" i="0" u="none" strike="noStrike" kern="0" cap="none" spc="0" normalizeH="0" baseline="0" noProof="0" dirty="0">
                <a:ln>
                  <a:noFill/>
                </a:ln>
                <a:solidFill>
                  <a:sysClr val="windowText" lastClr="000000"/>
                </a:solidFill>
                <a:effectLst/>
                <a:uLnTx/>
                <a:uFillTx/>
              </a:rPr>
              <a:t>A</a:t>
            </a:r>
            <a:r>
              <a:rPr kumimoji="0" lang="en-US" sz="1800" b="0" i="0" u="none" strike="noStrike" kern="0" cap="none" spc="0" normalizeH="0" baseline="0" noProof="0" dirty="0" err="1">
                <a:ln>
                  <a:noFill/>
                </a:ln>
                <a:solidFill>
                  <a:sysClr val="windowText" lastClr="000000"/>
                </a:solidFill>
                <a:effectLst/>
                <a:uLnTx/>
                <a:uFillTx/>
              </a:rPr>
              <a:t>ntimicrobial</a:t>
            </a:r>
            <a:r>
              <a:rPr kumimoji="0" lang="en-US" sz="1800" b="0" i="0" u="none" strike="noStrike" kern="0" cap="none" spc="0" normalizeH="0" baseline="0" noProof="0" dirty="0">
                <a:ln>
                  <a:noFill/>
                </a:ln>
                <a:solidFill>
                  <a:sysClr val="windowText" lastClr="000000"/>
                </a:solidFill>
                <a:effectLst/>
                <a:uLnTx/>
                <a:uFillTx/>
              </a:rPr>
              <a:t> VMPs are only dispensed in the Republic of Slovenia on the</a:t>
            </a:r>
            <a:r>
              <a:rPr kumimoji="0" lang="sl-SI" sz="1800" b="0" i="0" u="none" strike="noStrike" kern="0" cap="none" spc="0" normalizeH="0" baseline="0" noProof="0" dirty="0">
                <a:ln>
                  <a:noFill/>
                </a:ln>
                <a:solidFill>
                  <a:sysClr val="windowText" lastClr="000000"/>
                </a:solidFill>
                <a:effectLst/>
                <a:uLnTx/>
                <a:uFillTx/>
              </a:rPr>
              <a:t> </a:t>
            </a:r>
            <a:r>
              <a:rPr kumimoji="0" lang="en-US" sz="1800" b="0" i="0" u="none" strike="noStrike" kern="0" cap="none" spc="0" normalizeH="0" baseline="0" noProof="0" dirty="0">
                <a:ln>
                  <a:noFill/>
                </a:ln>
                <a:solidFill>
                  <a:sysClr val="windowText" lastClr="000000"/>
                </a:solidFill>
                <a:effectLst/>
                <a:uLnTx/>
                <a:uFillTx/>
              </a:rPr>
              <a:t>basis of a veterinary prescription. </a:t>
            </a:r>
            <a:endParaRPr kumimoji="0" lang="sl-SI" sz="1800" b="0" i="0" u="none" strike="noStrike" kern="0" cap="none" spc="0" normalizeH="0" baseline="0" noProof="0" dirty="0">
              <a:ln>
                <a:noFill/>
              </a:ln>
              <a:solidFill>
                <a:sysClr val="windowText" lastClr="000000"/>
              </a:solidFill>
              <a:effectLst/>
              <a:uLnTx/>
              <a:uFillTx/>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dirty="0">
                <a:ln>
                  <a:noFill/>
                </a:ln>
                <a:solidFill>
                  <a:sysClr val="windowText" lastClr="000000"/>
                </a:solidFill>
                <a:effectLst/>
                <a:uLnTx/>
                <a:uFillTx/>
              </a:rPr>
              <a:t>Wholesalers</a:t>
            </a:r>
            <a:r>
              <a:rPr kumimoji="0" lang="en-US" sz="1800" b="0" i="0" u="none" strike="noStrike" kern="0" cap="none" spc="0" normalizeH="0" baseline="0" noProof="0" dirty="0">
                <a:ln>
                  <a:noFill/>
                </a:ln>
                <a:solidFill>
                  <a:sysClr val="windowText" lastClr="000000"/>
                </a:solidFill>
                <a:effectLst/>
                <a:uLnTx/>
                <a:uFillTx/>
              </a:rPr>
              <a:t> deliver antimicrobial VMPs to retailers, i.e.</a:t>
            </a:r>
            <a:r>
              <a:rPr kumimoji="0" lang="sl-SI" sz="1800" b="0" i="0" u="none" strike="noStrike" kern="0" cap="none" spc="0" normalizeH="0" baseline="0" noProof="0" dirty="0">
                <a:ln>
                  <a:noFill/>
                </a:ln>
                <a:solidFill>
                  <a:sysClr val="windowText" lastClr="000000"/>
                </a:solidFill>
                <a:effectLst/>
                <a:uLnTx/>
                <a:uFillTx/>
              </a:rPr>
              <a:t> </a:t>
            </a:r>
            <a:r>
              <a:rPr kumimoji="0" lang="en-US" sz="1800" b="0" i="0" u="sng" strike="noStrike" kern="0" cap="none" spc="0" normalizeH="0" baseline="0" noProof="0" dirty="0">
                <a:ln>
                  <a:noFill/>
                </a:ln>
                <a:solidFill>
                  <a:sysClr val="windowText" lastClr="000000"/>
                </a:solidFill>
                <a:effectLst/>
                <a:uLnTx/>
                <a:uFillTx/>
              </a:rPr>
              <a:t>pharmacies and veterinary</a:t>
            </a:r>
            <a:r>
              <a:rPr kumimoji="0" lang="sl-SI" sz="1800" b="0" i="0" u="sng" strike="noStrike" kern="0" cap="none" spc="0" normalizeH="0" baseline="0" noProof="0" dirty="0">
                <a:ln>
                  <a:noFill/>
                </a:ln>
                <a:solidFill>
                  <a:sysClr val="windowText" lastClr="000000"/>
                </a:solidFill>
                <a:effectLst/>
                <a:uLnTx/>
                <a:uFillTx/>
              </a:rPr>
              <a:t> </a:t>
            </a:r>
            <a:r>
              <a:rPr kumimoji="0" lang="en-US" sz="1800" b="0" i="0" u="sng" strike="noStrike" kern="0" cap="none" spc="0" normalizeH="0" baseline="0" noProof="0" dirty="0" err="1">
                <a:ln>
                  <a:noFill/>
                </a:ln>
                <a:solidFill>
                  <a:sysClr val="windowText" lastClr="000000"/>
                </a:solidFill>
                <a:effectLst/>
                <a:uLnTx/>
                <a:uFillTx/>
              </a:rPr>
              <a:t>organisations</a:t>
            </a:r>
            <a:r>
              <a:rPr kumimoji="0" lang="en-US" sz="1800" b="0" i="0" u="none" strike="noStrike" kern="0" cap="none" spc="0" normalizeH="0" baseline="0" noProof="0" dirty="0">
                <a:ln>
                  <a:noFill/>
                </a:ln>
                <a:solidFill>
                  <a:sysClr val="windowText" lastClr="000000"/>
                </a:solidFill>
                <a:effectLst/>
                <a:uLnTx/>
                <a:uFillTx/>
              </a:rPr>
              <a:t>.</a:t>
            </a:r>
            <a:endParaRPr kumimoji="0" lang="sl-SI" sz="1800" b="0" i="0" u="none" strike="noStrike" kern="0" cap="none" spc="0" normalizeH="0" baseline="0" noProof="0" dirty="0">
              <a:ln>
                <a:noFill/>
              </a:ln>
              <a:solidFill>
                <a:sysClr val="windowText" lastClr="000000"/>
              </a:solidFill>
              <a:effectLst/>
              <a:uLnTx/>
              <a:uFillTx/>
            </a:endParaRPr>
          </a:p>
        </p:txBody>
      </p:sp>
      <p:sp>
        <p:nvSpPr>
          <p:cNvPr id="7" name="PoljeZBesedilom 6">
            <a:extLst>
              <a:ext uri="{FF2B5EF4-FFF2-40B4-BE49-F238E27FC236}">
                <a16:creationId xmlns:a16="http://schemas.microsoft.com/office/drawing/2014/main" id="{C0E82438-9295-214B-61A4-5C9BDF1CF67F}"/>
              </a:ext>
            </a:extLst>
          </p:cNvPr>
          <p:cNvSpPr txBox="1"/>
          <p:nvPr/>
        </p:nvSpPr>
        <p:spPr>
          <a:xfrm>
            <a:off x="2176638" y="4975366"/>
            <a:ext cx="6094070" cy="923330"/>
          </a:xfrm>
          <a:prstGeom prst="rect">
            <a:avLst/>
          </a:prstGeom>
          <a:noFill/>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sysClr val="windowText" lastClr="000000"/>
                </a:solidFill>
                <a:effectLst/>
                <a:uLnTx/>
                <a:uFillTx/>
              </a:rPr>
              <a:t>Wholesalers are required by law to report to the competent authority on the turnover (sales) of all medicinal products.</a:t>
            </a:r>
            <a:endParaRPr kumimoji="0" lang="sl-SI" sz="1800" b="0" i="0" u="none" strike="noStrike" kern="0" cap="none" spc="0" normalizeH="0" baseline="0" noProof="0" dirty="0">
              <a:ln>
                <a:noFill/>
              </a:ln>
              <a:solidFill>
                <a:sysClr val="windowText" lastClr="000000"/>
              </a:solidFill>
              <a:effectLst/>
              <a:uLnTx/>
              <a:uFillTx/>
            </a:endParaRPr>
          </a:p>
        </p:txBody>
      </p:sp>
    </p:spTree>
    <p:extLst>
      <p:ext uri="{BB962C8B-B14F-4D97-AF65-F5344CB8AC3E}">
        <p14:creationId xmlns:p14="http://schemas.microsoft.com/office/powerpoint/2010/main" val="192913353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značba mesta besedila 2">
            <a:extLst>
              <a:ext uri="{FF2B5EF4-FFF2-40B4-BE49-F238E27FC236}">
                <a16:creationId xmlns:a16="http://schemas.microsoft.com/office/drawing/2014/main" id="{B3B51D67-03BF-729D-0E55-F9A551B4CD19}"/>
              </a:ext>
            </a:extLst>
          </p:cNvPr>
          <p:cNvSpPr>
            <a:spLocks noGrp="1"/>
          </p:cNvSpPr>
          <p:nvPr>
            <p:ph type="body" sz="quarter" idx="11"/>
          </p:nvPr>
        </p:nvSpPr>
        <p:spPr>
          <a:xfrm>
            <a:off x="354980" y="1530350"/>
            <a:ext cx="10491440" cy="4191000"/>
          </a:xfrm>
        </p:spPr>
        <p:txBody>
          <a:bodyPr/>
          <a:lstStyle/>
          <a:p>
            <a:r>
              <a:rPr lang="sl-SI" dirty="0">
                <a:solidFill>
                  <a:srgbClr val="FF0000"/>
                </a:solidFill>
                <a:hlinkClick r:id="rId2">
                  <a:extLst>
                    <a:ext uri="{A12FA001-AC4F-418D-AE19-62706E023703}">
                      <ahyp:hlinkClr xmlns:ahyp="http://schemas.microsoft.com/office/drawing/2018/hyperlinkcolor" val="tx"/>
                    </a:ext>
                  </a:extLst>
                </a:hlinkClick>
              </a:rPr>
              <a:t>https://www.gov.si/teme/zdravila-v-veterinarski-medicini/</a:t>
            </a:r>
            <a:endParaRPr lang="sl-SI" dirty="0">
              <a:solidFill>
                <a:srgbClr val="FF0000"/>
              </a:solidFill>
            </a:endParaRPr>
          </a:p>
          <a:p>
            <a:pPr lvl="1" indent="-342900">
              <a:spcBef>
                <a:spcPts val="1000"/>
              </a:spcBef>
              <a:buFont typeface="Wingdings" panose="05000000000000000000" pitchFamily="2" charset="2"/>
              <a:buChar char="Ø"/>
              <a:defRPr/>
            </a:pPr>
            <a:r>
              <a:rPr kumimoji="0" lang="sl-SI" b="0" i="0" u="none" strike="noStrike" kern="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hlinkClick r:id="rId3"/>
              </a:rPr>
              <a:t>https://www.gov.si/assets/organi-v-sestavi/UVHVVR/Zdravila/Zdravila-v-veterinarski-medicini/splosna-veterinarski-namen.pdf</a:t>
            </a:r>
            <a:r>
              <a:rPr kumimoji="0" lang="sl-SI" b="0" i="0" u="none" strike="noStrike" kern="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 – O PREUDARNI RABI ANTIBIOTIKOV V VETERINI</a:t>
            </a:r>
          </a:p>
          <a:p>
            <a:endParaRPr lang="sl-SI" dirty="0">
              <a:solidFill>
                <a:srgbClr val="FF0000"/>
              </a:solidFill>
            </a:endParaRPr>
          </a:p>
          <a:p>
            <a:endParaRPr lang="sl-SI" dirty="0"/>
          </a:p>
          <a:p>
            <a:r>
              <a:rPr lang="sl-SI" dirty="0"/>
              <a:t>Rezistenca na antibiotike: </a:t>
            </a:r>
          </a:p>
          <a:p>
            <a:pPr marL="0" indent="0" algn="ctr">
              <a:lnSpc>
                <a:spcPct val="115000"/>
              </a:lnSpc>
              <a:spcBef>
                <a:spcPts val="600"/>
              </a:spcBef>
              <a:spcAft>
                <a:spcPts val="600"/>
              </a:spcAft>
              <a:buNone/>
            </a:pPr>
            <a:r>
              <a:rPr lang="en-US" sz="1800" b="1" dirty="0">
                <a:ea typeface="Calibri" panose="020F0502020204030204" pitchFamily="34" charset="0"/>
              </a:rPr>
              <a:t>DRŽAVNA STRATEGIJA »ENO ZDRAVJE« ZA OBVLADOVANJE ODPORNOSTI MIKROBOV (2019-2024)</a:t>
            </a:r>
            <a:endParaRPr lang="sl-SI" sz="1800" b="1" dirty="0">
              <a:ea typeface="Calibri" panose="020F0502020204030204" pitchFamily="34" charset="0"/>
            </a:endParaRPr>
          </a:p>
          <a:p>
            <a:pPr marL="0" indent="0" algn="l">
              <a:lnSpc>
                <a:spcPct val="115000"/>
              </a:lnSpc>
              <a:spcBef>
                <a:spcPts val="600"/>
              </a:spcBef>
              <a:spcAft>
                <a:spcPts val="600"/>
              </a:spcAft>
              <a:buNone/>
            </a:pPr>
            <a:r>
              <a:rPr lang="sl-SI" sz="1800" b="1" dirty="0">
                <a:ea typeface="Calibri" panose="020F0502020204030204" pitchFamily="34" charset="0"/>
              </a:rPr>
              <a:t>3. </a:t>
            </a:r>
            <a:r>
              <a:rPr lang="pt-BR" sz="1800" b="1" dirty="0">
                <a:ea typeface="Calibri" panose="020F0502020204030204" pitchFamily="34" charset="0"/>
              </a:rPr>
              <a:t>NRL za </a:t>
            </a:r>
            <a:r>
              <a:rPr lang="sl-SI" sz="1800" b="1" dirty="0">
                <a:ea typeface="Calibri" panose="020F0502020204030204" pitchFamily="34" charset="0"/>
              </a:rPr>
              <a:t>ugotavljanje</a:t>
            </a:r>
            <a:r>
              <a:rPr lang="pt-BR" sz="1800" b="1" dirty="0">
                <a:ea typeface="Calibri" panose="020F0502020204030204" pitchFamily="34" charset="0"/>
              </a:rPr>
              <a:t> občutljivosti </a:t>
            </a:r>
            <a:r>
              <a:rPr lang="sl-SI" sz="1800" b="1" dirty="0">
                <a:ea typeface="Calibri" panose="020F0502020204030204" pitchFamily="34" charset="0"/>
              </a:rPr>
              <a:t>proti</a:t>
            </a:r>
            <a:r>
              <a:rPr lang="pt-BR" sz="1800" b="1" dirty="0">
                <a:ea typeface="Calibri" panose="020F0502020204030204" pitchFamily="34" charset="0"/>
              </a:rPr>
              <a:t> protimikrobn</a:t>
            </a:r>
            <a:r>
              <a:rPr lang="sl-SI" sz="1800" b="1" dirty="0" err="1">
                <a:ea typeface="Calibri" panose="020F0502020204030204" pitchFamily="34" charset="0"/>
              </a:rPr>
              <a:t>im</a:t>
            </a:r>
            <a:r>
              <a:rPr lang="pt-BR" sz="1800" b="1" dirty="0">
                <a:ea typeface="Calibri" panose="020F0502020204030204" pitchFamily="34" charset="0"/>
              </a:rPr>
              <a:t> zdravil</a:t>
            </a:r>
            <a:r>
              <a:rPr lang="sl-SI" sz="1800" b="1" dirty="0">
                <a:ea typeface="Calibri" panose="020F0502020204030204" pitchFamily="34" charset="0"/>
              </a:rPr>
              <a:t>om</a:t>
            </a:r>
          </a:p>
          <a:p>
            <a:pPr marL="0" indent="0" algn="l">
              <a:lnSpc>
                <a:spcPct val="115000"/>
              </a:lnSpc>
              <a:spcBef>
                <a:spcPts val="600"/>
              </a:spcBef>
              <a:spcAft>
                <a:spcPts val="600"/>
              </a:spcAft>
              <a:buNone/>
            </a:pPr>
            <a:r>
              <a:rPr lang="sl-SI" sz="1800" b="1" dirty="0">
                <a:ea typeface="Calibri" panose="020F0502020204030204" pitchFamily="34" charset="0"/>
              </a:rPr>
              <a:t>	Nacionalni veterinarski inštitut – Inštitut za mikrobiologijo Veterinarske fakultete UL</a:t>
            </a:r>
          </a:p>
          <a:p>
            <a:pPr marL="0" indent="0" algn="l">
              <a:lnSpc>
                <a:spcPct val="115000"/>
              </a:lnSpc>
              <a:spcBef>
                <a:spcPts val="600"/>
              </a:spcBef>
              <a:spcAft>
                <a:spcPts val="600"/>
              </a:spcAft>
              <a:buNone/>
            </a:pPr>
            <a:r>
              <a:rPr lang="sl-SI" sz="1800" b="1" dirty="0">
                <a:ea typeface="Calibri" panose="020F0502020204030204" pitchFamily="34" charset="0"/>
              </a:rPr>
              <a:t>	</a:t>
            </a:r>
            <a:r>
              <a:rPr lang="en-US" sz="1800" b="1" dirty="0" err="1">
                <a:ea typeface="Calibri" panose="020F0502020204030204" pitchFamily="34" charset="0"/>
              </a:rPr>
              <a:t>Območne</a:t>
            </a:r>
            <a:r>
              <a:rPr lang="en-US" sz="1800" b="1" dirty="0">
                <a:ea typeface="Calibri" panose="020F0502020204030204" pitchFamily="34" charset="0"/>
              </a:rPr>
              <a:t> </a:t>
            </a:r>
            <a:r>
              <a:rPr lang="en-US" sz="1800" b="1" dirty="0" err="1">
                <a:ea typeface="Calibri" panose="020F0502020204030204" pitchFamily="34" charset="0"/>
              </a:rPr>
              <a:t>enote</a:t>
            </a:r>
            <a:r>
              <a:rPr lang="en-US" sz="1800" b="1" dirty="0">
                <a:ea typeface="Calibri" panose="020F0502020204030204" pitchFamily="34" charset="0"/>
              </a:rPr>
              <a:t> (Kranj, Ljubljana, Novo mesto, Nova </a:t>
            </a:r>
            <a:r>
              <a:rPr lang="en-US" sz="1800" b="1" dirty="0" err="1">
                <a:ea typeface="Calibri" panose="020F0502020204030204" pitchFamily="34" charset="0"/>
              </a:rPr>
              <a:t>Gorica</a:t>
            </a:r>
            <a:r>
              <a:rPr lang="en-US" sz="1800" b="1" dirty="0">
                <a:ea typeface="Calibri" panose="020F0502020204030204" pitchFamily="34" charset="0"/>
              </a:rPr>
              <a:t>, </a:t>
            </a:r>
            <a:r>
              <a:rPr lang="en-US" sz="1800" b="1" dirty="0" err="1">
                <a:ea typeface="Calibri" panose="020F0502020204030204" pitchFamily="34" charset="0"/>
              </a:rPr>
              <a:t>Celje</a:t>
            </a:r>
            <a:r>
              <a:rPr lang="en-US" sz="1800" b="1" dirty="0">
                <a:ea typeface="Calibri" panose="020F0502020204030204" pitchFamily="34" charset="0"/>
              </a:rPr>
              <a:t>, Maribor, </a:t>
            </a:r>
            <a:r>
              <a:rPr lang="en-US" sz="1800" b="1" dirty="0" err="1">
                <a:ea typeface="Calibri" panose="020F0502020204030204" pitchFamily="34" charset="0"/>
              </a:rPr>
              <a:t>Murska</a:t>
            </a:r>
            <a:r>
              <a:rPr lang="en-US" sz="1800" b="1" dirty="0">
                <a:ea typeface="Calibri" panose="020F0502020204030204" pitchFamily="34" charset="0"/>
              </a:rPr>
              <a:t> Sobota) </a:t>
            </a:r>
            <a:r>
              <a:rPr lang="en-US" sz="1800" b="1" dirty="0" err="1">
                <a:ea typeface="Calibri" panose="020F0502020204030204" pitchFamily="34" charset="0"/>
              </a:rPr>
              <a:t>Nacionalnega</a:t>
            </a:r>
            <a:r>
              <a:rPr lang="en-US" sz="1800" b="1" dirty="0">
                <a:ea typeface="Calibri" panose="020F0502020204030204" pitchFamily="34" charset="0"/>
              </a:rPr>
              <a:t> </a:t>
            </a:r>
            <a:r>
              <a:rPr lang="en-US" sz="1800" b="1" dirty="0" err="1">
                <a:ea typeface="Calibri" panose="020F0502020204030204" pitchFamily="34" charset="0"/>
              </a:rPr>
              <a:t>veterinarskega</a:t>
            </a:r>
            <a:r>
              <a:rPr lang="en-US" sz="1800" b="1" dirty="0">
                <a:ea typeface="Calibri" panose="020F0502020204030204" pitchFamily="34" charset="0"/>
              </a:rPr>
              <a:t> </a:t>
            </a:r>
            <a:r>
              <a:rPr lang="en-US" sz="1800" b="1" dirty="0" err="1">
                <a:ea typeface="Calibri" panose="020F0502020204030204" pitchFamily="34" charset="0"/>
              </a:rPr>
              <a:t>inštituta</a:t>
            </a:r>
            <a:r>
              <a:rPr lang="en-US" sz="1800" b="1" dirty="0">
                <a:ea typeface="Calibri" panose="020F0502020204030204" pitchFamily="34" charset="0"/>
              </a:rPr>
              <a:t> (NVI) </a:t>
            </a:r>
            <a:r>
              <a:rPr lang="en-US" sz="1800" b="1" dirty="0" err="1">
                <a:ea typeface="Calibri" panose="020F0502020204030204" pitchFamily="34" charset="0"/>
              </a:rPr>
              <a:t>izvajajo</a:t>
            </a:r>
            <a:r>
              <a:rPr lang="en-US" sz="1800" b="1" dirty="0">
                <a:ea typeface="Calibri" panose="020F0502020204030204" pitchFamily="34" charset="0"/>
              </a:rPr>
              <a:t> </a:t>
            </a:r>
            <a:r>
              <a:rPr lang="en-US" sz="1800" b="1" dirty="0" err="1">
                <a:ea typeface="Calibri" panose="020F0502020204030204" pitchFamily="34" charset="0"/>
              </a:rPr>
              <a:t>strokovne</a:t>
            </a:r>
            <a:r>
              <a:rPr lang="en-US" sz="1800" b="1" dirty="0">
                <a:ea typeface="Calibri" panose="020F0502020204030204" pitchFamily="34" charset="0"/>
              </a:rPr>
              <a:t> in </a:t>
            </a:r>
            <a:r>
              <a:rPr lang="en-US" sz="1800" b="1" dirty="0" err="1">
                <a:ea typeface="Calibri" panose="020F0502020204030204" pitchFamily="34" charset="0"/>
              </a:rPr>
              <a:t>operativne</a:t>
            </a:r>
            <a:r>
              <a:rPr lang="en-US" sz="1800" b="1" dirty="0">
                <a:ea typeface="Calibri" panose="020F0502020204030204" pitchFamily="34" charset="0"/>
              </a:rPr>
              <a:t> </a:t>
            </a:r>
            <a:r>
              <a:rPr lang="en-US" sz="1800" b="1" dirty="0" err="1">
                <a:ea typeface="Calibri" panose="020F0502020204030204" pitchFamily="34" charset="0"/>
              </a:rPr>
              <a:t>dejavnosti</a:t>
            </a:r>
            <a:r>
              <a:rPr lang="en-US" sz="1800" b="1" dirty="0">
                <a:ea typeface="Calibri" panose="020F0502020204030204" pitchFamily="34" charset="0"/>
              </a:rPr>
              <a:t> – </a:t>
            </a:r>
            <a:r>
              <a:rPr lang="en-US" sz="1800" b="1" dirty="0" err="1">
                <a:ea typeface="Calibri" panose="020F0502020204030204" pitchFamily="34" charset="0"/>
              </a:rPr>
              <a:t>na</a:t>
            </a:r>
            <a:r>
              <a:rPr lang="en-US" sz="1800" b="1" dirty="0">
                <a:ea typeface="Calibri" panose="020F0502020204030204" pitchFamily="34" charset="0"/>
              </a:rPr>
              <a:t> </a:t>
            </a:r>
            <a:r>
              <a:rPr lang="en-US" sz="1800" b="1" dirty="0" err="1">
                <a:ea typeface="Calibri" panose="020F0502020204030204" pitchFamily="34" charset="0"/>
              </a:rPr>
              <a:t>področju</a:t>
            </a:r>
            <a:r>
              <a:rPr lang="en-US" sz="1800" b="1" dirty="0">
                <a:ea typeface="Calibri" panose="020F0502020204030204" pitchFamily="34" charset="0"/>
              </a:rPr>
              <a:t> </a:t>
            </a:r>
            <a:r>
              <a:rPr lang="en-US" sz="1800" b="1" dirty="0" err="1">
                <a:ea typeface="Calibri" panose="020F0502020204030204" pitchFamily="34" charset="0"/>
              </a:rPr>
              <a:t>protimikrobne</a:t>
            </a:r>
            <a:r>
              <a:rPr lang="en-US" sz="1800" b="1" dirty="0">
                <a:ea typeface="Calibri" panose="020F0502020204030204" pitchFamily="34" charset="0"/>
              </a:rPr>
              <a:t> </a:t>
            </a:r>
            <a:r>
              <a:rPr lang="en-US" sz="1800" b="1" dirty="0" err="1">
                <a:ea typeface="Calibri" panose="020F0502020204030204" pitchFamily="34" charset="0"/>
              </a:rPr>
              <a:t>odpornosti</a:t>
            </a:r>
            <a:endParaRPr lang="sl-SI" dirty="0"/>
          </a:p>
        </p:txBody>
      </p:sp>
      <p:sp>
        <p:nvSpPr>
          <p:cNvPr id="6" name="Označba mesta besedila 1">
            <a:extLst>
              <a:ext uri="{FF2B5EF4-FFF2-40B4-BE49-F238E27FC236}">
                <a16:creationId xmlns:a16="http://schemas.microsoft.com/office/drawing/2014/main" id="{BCADF384-E27B-4CBF-F58E-82E6C5544A66}"/>
              </a:ext>
            </a:extLst>
          </p:cNvPr>
          <p:cNvSpPr>
            <a:spLocks noGrp="1"/>
          </p:cNvSpPr>
          <p:nvPr>
            <p:ph type="body" sz="quarter" idx="10"/>
          </p:nvPr>
        </p:nvSpPr>
        <p:spPr>
          <a:xfrm>
            <a:off x="762000" y="463550"/>
            <a:ext cx="9677400" cy="609600"/>
          </a:xfrm>
        </p:spPr>
        <p:txBody>
          <a:bodyPr/>
          <a:lstStyle/>
          <a:p>
            <a:r>
              <a:rPr lang="sl-SI" dirty="0"/>
              <a:t>Slovenska priporočila</a:t>
            </a:r>
          </a:p>
        </p:txBody>
      </p:sp>
    </p:spTree>
    <p:extLst>
      <p:ext uri="{BB962C8B-B14F-4D97-AF65-F5344CB8AC3E}">
        <p14:creationId xmlns:p14="http://schemas.microsoft.com/office/powerpoint/2010/main" val="167031088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besedila 1">
            <a:extLst>
              <a:ext uri="{FF2B5EF4-FFF2-40B4-BE49-F238E27FC236}">
                <a16:creationId xmlns:a16="http://schemas.microsoft.com/office/drawing/2014/main" id="{3D0545F7-F154-05EA-24B7-0F27FFE88F44}"/>
              </a:ext>
            </a:extLst>
          </p:cNvPr>
          <p:cNvSpPr>
            <a:spLocks noGrp="1"/>
          </p:cNvSpPr>
          <p:nvPr>
            <p:ph type="body" sz="quarter" idx="10"/>
          </p:nvPr>
        </p:nvSpPr>
        <p:spPr>
          <a:xfrm>
            <a:off x="762000" y="463550"/>
            <a:ext cx="10515600" cy="609600"/>
          </a:xfrm>
        </p:spPr>
        <p:txBody>
          <a:bodyPr/>
          <a:lstStyle/>
          <a:p>
            <a:r>
              <a:rPr lang="en-US" dirty="0" err="1"/>
              <a:t>Karenca</a:t>
            </a:r>
            <a:r>
              <a:rPr lang="en-US" dirty="0"/>
              <a:t> za </a:t>
            </a:r>
            <a:r>
              <a:rPr lang="en-US" dirty="0" err="1"/>
              <a:t>zdravila</a:t>
            </a:r>
            <a:r>
              <a:rPr lang="en-US" dirty="0"/>
              <a:t>, ki se </a:t>
            </a:r>
            <a:r>
              <a:rPr lang="en-US" dirty="0" err="1"/>
              <a:t>uporabljajo</a:t>
            </a:r>
            <a:r>
              <a:rPr lang="en-US" dirty="0"/>
              <a:t> </a:t>
            </a:r>
            <a:r>
              <a:rPr lang="en-US" dirty="0" err="1"/>
              <a:t>zunaj</a:t>
            </a:r>
            <a:r>
              <a:rPr lang="en-US" dirty="0"/>
              <a:t> </a:t>
            </a:r>
            <a:r>
              <a:rPr lang="en-US" dirty="0" err="1"/>
              <a:t>pogojev</a:t>
            </a:r>
            <a:r>
              <a:rPr lang="en-US" dirty="0"/>
              <a:t> </a:t>
            </a:r>
            <a:r>
              <a:rPr lang="en-US" dirty="0" err="1"/>
              <a:t>dovoljenja</a:t>
            </a:r>
            <a:r>
              <a:rPr lang="en-US" dirty="0"/>
              <a:t> za </a:t>
            </a:r>
            <a:r>
              <a:rPr lang="en-US" dirty="0" err="1"/>
              <a:t>promet</a:t>
            </a:r>
            <a:r>
              <a:rPr lang="en-US" dirty="0"/>
              <a:t> z </a:t>
            </a:r>
            <a:r>
              <a:rPr lang="en-US" dirty="0" err="1"/>
              <a:t>zdravili</a:t>
            </a:r>
            <a:r>
              <a:rPr lang="en-US" dirty="0"/>
              <a:t> za </a:t>
            </a:r>
            <a:r>
              <a:rPr lang="en-US" dirty="0" err="1"/>
              <a:t>živalske</a:t>
            </a:r>
            <a:r>
              <a:rPr lang="en-US" dirty="0"/>
              <a:t> </a:t>
            </a:r>
            <a:r>
              <a:rPr lang="en-US" dirty="0" err="1"/>
              <a:t>vrste</a:t>
            </a:r>
            <a:r>
              <a:rPr lang="en-US" dirty="0"/>
              <a:t> za </a:t>
            </a:r>
            <a:r>
              <a:rPr lang="en-US" dirty="0" err="1"/>
              <a:t>proizvodnjo</a:t>
            </a:r>
            <a:r>
              <a:rPr lang="en-US" dirty="0"/>
              <a:t> </a:t>
            </a:r>
            <a:r>
              <a:rPr lang="en-US" dirty="0" err="1"/>
              <a:t>živil</a:t>
            </a:r>
            <a:r>
              <a:rPr lang="en-US" dirty="0"/>
              <a:t> (</a:t>
            </a:r>
            <a:r>
              <a:rPr lang="en-US" dirty="0" err="1"/>
              <a:t>člen</a:t>
            </a:r>
            <a:r>
              <a:rPr lang="en-US" dirty="0"/>
              <a:t> 115</a:t>
            </a:r>
            <a:r>
              <a:rPr lang="sl-SI" dirty="0"/>
              <a:t> Uredbe EU</a:t>
            </a:r>
            <a:r>
              <a:rPr lang="en-US" dirty="0"/>
              <a:t>)</a:t>
            </a:r>
            <a:endParaRPr lang="sl-SI" dirty="0"/>
          </a:p>
        </p:txBody>
      </p:sp>
      <p:sp>
        <p:nvSpPr>
          <p:cNvPr id="3" name="Označba mesta besedila 2">
            <a:extLst>
              <a:ext uri="{FF2B5EF4-FFF2-40B4-BE49-F238E27FC236}">
                <a16:creationId xmlns:a16="http://schemas.microsoft.com/office/drawing/2014/main" id="{D9A05212-0215-3D83-6156-208173CAE388}"/>
              </a:ext>
            </a:extLst>
          </p:cNvPr>
          <p:cNvSpPr>
            <a:spLocks noGrp="1"/>
          </p:cNvSpPr>
          <p:nvPr>
            <p:ph type="body" sz="quarter" idx="11"/>
          </p:nvPr>
        </p:nvSpPr>
        <p:spPr>
          <a:xfrm>
            <a:off x="114181" y="1339850"/>
            <a:ext cx="11696819" cy="4191000"/>
          </a:xfrm>
        </p:spPr>
        <p:txBody>
          <a:bodyPr/>
          <a:lstStyle/>
          <a:p>
            <a:pPr marL="0" indent="0">
              <a:buNone/>
            </a:pPr>
            <a:r>
              <a:rPr lang="sl-SI" dirty="0"/>
              <a:t>1. Z</a:t>
            </a:r>
            <a:r>
              <a:rPr lang="en-US" dirty="0"/>
              <a:t>a </a:t>
            </a:r>
            <a:r>
              <a:rPr lang="en-US" dirty="0" err="1"/>
              <a:t>meso</a:t>
            </a:r>
            <a:r>
              <a:rPr lang="en-US" dirty="0"/>
              <a:t> in </a:t>
            </a:r>
            <a:r>
              <a:rPr lang="en-US" dirty="0" err="1"/>
              <a:t>klavnične</a:t>
            </a:r>
            <a:r>
              <a:rPr lang="en-US" dirty="0"/>
              <a:t> </a:t>
            </a:r>
            <a:r>
              <a:rPr lang="en-US" dirty="0" err="1"/>
              <a:t>proizvode</a:t>
            </a:r>
            <a:r>
              <a:rPr lang="en-US" dirty="0"/>
              <a:t> </a:t>
            </a:r>
            <a:r>
              <a:rPr lang="en-US" dirty="0" err="1"/>
              <a:t>sesalcev</a:t>
            </a:r>
            <a:r>
              <a:rPr lang="en-US" dirty="0"/>
              <a:t> za </a:t>
            </a:r>
            <a:r>
              <a:rPr lang="en-US" dirty="0" err="1"/>
              <a:t>proizvodnjo</a:t>
            </a:r>
            <a:r>
              <a:rPr lang="en-US" dirty="0"/>
              <a:t> </a:t>
            </a:r>
            <a:r>
              <a:rPr lang="en-US" dirty="0" err="1"/>
              <a:t>živil</a:t>
            </a:r>
            <a:r>
              <a:rPr lang="en-US" dirty="0"/>
              <a:t> </a:t>
            </a:r>
            <a:r>
              <a:rPr lang="en-US" dirty="0" err="1"/>
              <a:t>ter</a:t>
            </a:r>
            <a:r>
              <a:rPr lang="en-US" dirty="0"/>
              <a:t> </a:t>
            </a:r>
            <a:r>
              <a:rPr lang="en-US" dirty="0" err="1"/>
              <a:t>perutnine</a:t>
            </a:r>
            <a:r>
              <a:rPr lang="en-US" dirty="0"/>
              <a:t> in </a:t>
            </a:r>
            <a:r>
              <a:rPr lang="en-US" dirty="0" err="1"/>
              <a:t>gojenih</a:t>
            </a:r>
            <a:r>
              <a:rPr lang="en-US" dirty="0"/>
              <a:t> </a:t>
            </a:r>
            <a:r>
              <a:rPr lang="en-US" dirty="0" err="1"/>
              <a:t>divjih</a:t>
            </a:r>
            <a:r>
              <a:rPr lang="en-US" dirty="0"/>
              <a:t> </a:t>
            </a:r>
            <a:r>
              <a:rPr lang="en-US" dirty="0" err="1"/>
              <a:t>ptic</a:t>
            </a:r>
            <a:r>
              <a:rPr lang="en-US" dirty="0"/>
              <a:t> </a:t>
            </a:r>
            <a:r>
              <a:rPr lang="en-US" dirty="0" err="1"/>
              <a:t>karenca</a:t>
            </a:r>
            <a:r>
              <a:rPr lang="en-US" dirty="0"/>
              <a:t> ne </a:t>
            </a:r>
            <a:r>
              <a:rPr lang="en-US" dirty="0" err="1"/>
              <a:t>sme</a:t>
            </a:r>
            <a:r>
              <a:rPr lang="en-US" dirty="0"/>
              <a:t> </a:t>
            </a:r>
            <a:r>
              <a:rPr lang="en-US" dirty="0" err="1"/>
              <a:t>biti</a:t>
            </a:r>
            <a:r>
              <a:rPr lang="en-US" dirty="0"/>
              <a:t> </a:t>
            </a:r>
            <a:r>
              <a:rPr lang="en-US" dirty="0" err="1"/>
              <a:t>krajša</a:t>
            </a:r>
            <a:r>
              <a:rPr lang="en-US" dirty="0"/>
              <a:t> od:</a:t>
            </a:r>
            <a:endParaRPr lang="sl-SI" dirty="0"/>
          </a:p>
          <a:p>
            <a:pPr marL="285750" indent="-285750">
              <a:buFont typeface="Wingdings" panose="05000000000000000000" pitchFamily="2" charset="2"/>
              <a:buChar char="Ø"/>
            </a:pPr>
            <a:r>
              <a:rPr lang="en-US" dirty="0" err="1"/>
              <a:t>najdaljšo</a:t>
            </a:r>
            <a:r>
              <a:rPr lang="en-US" dirty="0"/>
              <a:t> </a:t>
            </a:r>
            <a:r>
              <a:rPr lang="en-US" dirty="0" err="1"/>
              <a:t>karenco</a:t>
            </a:r>
            <a:r>
              <a:rPr lang="en-US" dirty="0"/>
              <a:t>, </a:t>
            </a:r>
            <a:r>
              <a:rPr lang="en-US" dirty="0" err="1"/>
              <a:t>navedeno</a:t>
            </a:r>
            <a:r>
              <a:rPr lang="en-US" dirty="0"/>
              <a:t> v </a:t>
            </a:r>
            <a:r>
              <a:rPr lang="en-US" dirty="0" err="1"/>
              <a:t>povzetku</a:t>
            </a:r>
            <a:r>
              <a:rPr lang="en-US" dirty="0"/>
              <a:t> </a:t>
            </a:r>
            <a:r>
              <a:rPr lang="en-US" dirty="0" err="1"/>
              <a:t>glavnih</a:t>
            </a:r>
            <a:r>
              <a:rPr lang="en-US" dirty="0"/>
              <a:t> </a:t>
            </a:r>
            <a:r>
              <a:rPr lang="en-US" dirty="0" err="1"/>
              <a:t>značilnosti</a:t>
            </a:r>
            <a:r>
              <a:rPr lang="en-US" dirty="0"/>
              <a:t> </a:t>
            </a:r>
            <a:r>
              <a:rPr lang="en-US" dirty="0" err="1"/>
              <a:t>proizvoda</a:t>
            </a:r>
            <a:r>
              <a:rPr lang="en-US" dirty="0"/>
              <a:t> za </a:t>
            </a:r>
            <a:r>
              <a:rPr lang="en-US" dirty="0" err="1"/>
              <a:t>meso</a:t>
            </a:r>
            <a:r>
              <a:rPr lang="en-US" dirty="0"/>
              <a:t> in </a:t>
            </a:r>
            <a:r>
              <a:rPr lang="en-US" dirty="0" err="1"/>
              <a:t>klavnične</a:t>
            </a:r>
            <a:r>
              <a:rPr lang="en-US" dirty="0"/>
              <a:t> </a:t>
            </a:r>
            <a:r>
              <a:rPr lang="en-US" dirty="0" err="1"/>
              <a:t>proizvode</a:t>
            </a:r>
            <a:r>
              <a:rPr lang="en-US" dirty="0"/>
              <a:t>, </a:t>
            </a:r>
            <a:r>
              <a:rPr lang="en-US" dirty="0" err="1"/>
              <a:t>pomnoženo</a:t>
            </a:r>
            <a:r>
              <a:rPr lang="en-US" dirty="0"/>
              <a:t> s </a:t>
            </a:r>
            <a:r>
              <a:rPr lang="en-US" dirty="0" err="1"/>
              <a:t>faktorjem</a:t>
            </a:r>
            <a:r>
              <a:rPr lang="en-US" dirty="0"/>
              <a:t> 1,5;
28 </a:t>
            </a:r>
            <a:r>
              <a:rPr lang="en-US" dirty="0" err="1"/>
              <a:t>dni</a:t>
            </a:r>
            <a:r>
              <a:rPr lang="en-US" dirty="0"/>
              <a:t>, </a:t>
            </a:r>
            <a:r>
              <a:rPr lang="en-US" dirty="0" err="1"/>
              <a:t>če</a:t>
            </a:r>
            <a:r>
              <a:rPr lang="en-US" dirty="0"/>
              <a:t> </a:t>
            </a:r>
            <a:r>
              <a:rPr lang="en-US" dirty="0" err="1"/>
              <a:t>zdravilo</a:t>
            </a:r>
            <a:r>
              <a:rPr lang="en-US" dirty="0"/>
              <a:t> </a:t>
            </a:r>
            <a:r>
              <a:rPr lang="en-US" dirty="0" err="1"/>
              <a:t>ni</a:t>
            </a:r>
            <a:r>
              <a:rPr lang="en-US" dirty="0"/>
              <a:t> </a:t>
            </a:r>
            <a:r>
              <a:rPr lang="en-US" dirty="0" err="1"/>
              <a:t>odobreno</a:t>
            </a:r>
            <a:r>
              <a:rPr lang="en-US" dirty="0"/>
              <a:t> za </a:t>
            </a:r>
            <a:r>
              <a:rPr lang="en-US" dirty="0" err="1"/>
              <a:t>živali</a:t>
            </a:r>
            <a:r>
              <a:rPr lang="en-US" dirty="0"/>
              <a:t> za </a:t>
            </a:r>
            <a:r>
              <a:rPr lang="en-US" dirty="0" err="1"/>
              <a:t>proizvodnjo</a:t>
            </a:r>
            <a:r>
              <a:rPr lang="en-US" dirty="0"/>
              <a:t> </a:t>
            </a:r>
            <a:r>
              <a:rPr lang="en-US" dirty="0" err="1"/>
              <a:t>živil</a:t>
            </a:r>
            <a:r>
              <a:rPr lang="en-US" dirty="0"/>
              <a:t>;
</a:t>
            </a:r>
            <a:r>
              <a:rPr lang="en-US" dirty="0" err="1"/>
              <a:t>en</a:t>
            </a:r>
            <a:r>
              <a:rPr lang="en-US" dirty="0"/>
              <a:t> dan, </a:t>
            </a:r>
            <a:r>
              <a:rPr lang="en-US" dirty="0" err="1"/>
              <a:t>če</a:t>
            </a:r>
            <a:r>
              <a:rPr lang="en-US" dirty="0"/>
              <a:t> </a:t>
            </a:r>
            <a:r>
              <a:rPr lang="en-US" dirty="0" err="1"/>
              <a:t>ima</a:t>
            </a:r>
            <a:r>
              <a:rPr lang="en-US" dirty="0"/>
              <a:t> </a:t>
            </a:r>
            <a:r>
              <a:rPr lang="en-US" dirty="0" err="1"/>
              <a:t>zdravilo</a:t>
            </a:r>
            <a:r>
              <a:rPr lang="en-US" dirty="0"/>
              <a:t> </a:t>
            </a:r>
            <a:r>
              <a:rPr lang="en-US" dirty="0" err="1"/>
              <a:t>karenko</a:t>
            </a:r>
            <a:r>
              <a:rPr lang="en-US" dirty="0"/>
              <a:t> </a:t>
            </a:r>
            <a:r>
              <a:rPr lang="en-US" dirty="0" err="1"/>
              <a:t>nič</a:t>
            </a:r>
            <a:r>
              <a:rPr lang="en-US" dirty="0"/>
              <a:t> in se </a:t>
            </a:r>
            <a:r>
              <a:rPr lang="en-US" dirty="0" err="1"/>
              <a:t>uporablja</a:t>
            </a:r>
            <a:r>
              <a:rPr lang="en-US" dirty="0"/>
              <a:t> v </a:t>
            </a:r>
            <a:r>
              <a:rPr lang="en-US" dirty="0" err="1"/>
              <a:t>drugačni</a:t>
            </a:r>
            <a:r>
              <a:rPr lang="en-US" dirty="0"/>
              <a:t> </a:t>
            </a:r>
            <a:r>
              <a:rPr lang="en-US" dirty="0" err="1"/>
              <a:t>taksonomski</a:t>
            </a:r>
            <a:r>
              <a:rPr lang="en-US" dirty="0"/>
              <a:t> </a:t>
            </a:r>
            <a:r>
              <a:rPr lang="en-US" dirty="0" err="1"/>
              <a:t>družini</a:t>
            </a:r>
            <a:r>
              <a:rPr lang="en-US" dirty="0"/>
              <a:t> od </a:t>
            </a:r>
            <a:r>
              <a:rPr lang="en-US" dirty="0" err="1"/>
              <a:t>odobrene</a:t>
            </a:r>
            <a:r>
              <a:rPr lang="en-US" dirty="0"/>
              <a:t> </a:t>
            </a:r>
            <a:r>
              <a:rPr lang="en-US" dirty="0" err="1"/>
              <a:t>ciljne</a:t>
            </a:r>
            <a:r>
              <a:rPr lang="en-US" dirty="0"/>
              <a:t> </a:t>
            </a:r>
            <a:r>
              <a:rPr lang="en-US" dirty="0" err="1"/>
              <a:t>vrste</a:t>
            </a:r>
            <a:r>
              <a:rPr lang="en-US" dirty="0"/>
              <a:t>;</a:t>
            </a:r>
            <a:endParaRPr lang="sl-SI" dirty="0"/>
          </a:p>
          <a:p>
            <a:pPr marL="285750" indent="-285750">
              <a:buFont typeface="Wingdings" panose="05000000000000000000" pitchFamily="2" charset="2"/>
              <a:buChar char="Ø"/>
            </a:pPr>
            <a:endParaRPr lang="sl-SI" dirty="0"/>
          </a:p>
          <a:p>
            <a:pPr marL="0" indent="0">
              <a:buNone/>
            </a:pPr>
            <a:r>
              <a:rPr lang="sl-SI" dirty="0"/>
              <a:t>2. </a:t>
            </a:r>
            <a:r>
              <a:rPr lang="en-US" dirty="0"/>
              <a:t>Za </a:t>
            </a:r>
            <a:r>
              <a:rPr lang="en-US" dirty="0" err="1"/>
              <a:t>mleko</a:t>
            </a:r>
            <a:r>
              <a:rPr lang="en-US" dirty="0"/>
              <a:t> </a:t>
            </a:r>
            <a:r>
              <a:rPr lang="en-US" dirty="0" err="1"/>
              <a:t>živali</a:t>
            </a:r>
            <a:r>
              <a:rPr lang="en-US" dirty="0"/>
              <a:t>, za </a:t>
            </a:r>
            <a:r>
              <a:rPr lang="en-US" dirty="0" err="1"/>
              <a:t>katere</a:t>
            </a:r>
            <a:r>
              <a:rPr lang="en-US" dirty="0"/>
              <a:t> se </a:t>
            </a:r>
            <a:r>
              <a:rPr lang="en-US" dirty="0" err="1"/>
              <a:t>proizvaja</a:t>
            </a:r>
            <a:r>
              <a:rPr lang="en-US" dirty="0"/>
              <a:t> </a:t>
            </a:r>
            <a:r>
              <a:rPr lang="en-US" dirty="0" err="1"/>
              <a:t>mleko</a:t>
            </a:r>
            <a:r>
              <a:rPr lang="en-US" dirty="0"/>
              <a:t> za </a:t>
            </a:r>
            <a:r>
              <a:rPr lang="en-US" dirty="0" err="1"/>
              <a:t>prehrano</a:t>
            </a:r>
            <a:r>
              <a:rPr lang="en-US" dirty="0"/>
              <a:t> </a:t>
            </a:r>
            <a:r>
              <a:rPr lang="en-US" dirty="0" err="1"/>
              <a:t>ljudi</a:t>
            </a:r>
            <a:r>
              <a:rPr lang="en-US" dirty="0"/>
              <a:t>, </a:t>
            </a:r>
            <a:r>
              <a:rPr lang="en-US" dirty="0" err="1"/>
              <a:t>karenca</a:t>
            </a:r>
            <a:r>
              <a:rPr lang="en-US" dirty="0"/>
              <a:t> ne </a:t>
            </a:r>
            <a:r>
              <a:rPr lang="en-US" dirty="0" err="1"/>
              <a:t>sme</a:t>
            </a:r>
            <a:r>
              <a:rPr lang="en-US" dirty="0"/>
              <a:t> </a:t>
            </a:r>
            <a:r>
              <a:rPr lang="en-US" dirty="0" err="1"/>
              <a:t>biti</a:t>
            </a:r>
            <a:r>
              <a:rPr lang="en-US" dirty="0"/>
              <a:t> </a:t>
            </a:r>
            <a:r>
              <a:rPr lang="en-US" dirty="0" err="1"/>
              <a:t>krajša</a:t>
            </a:r>
            <a:r>
              <a:rPr lang="en-US" dirty="0"/>
              <a:t> od</a:t>
            </a:r>
            <a:r>
              <a:rPr lang="sl-SI" dirty="0"/>
              <a:t>:</a:t>
            </a:r>
          </a:p>
          <a:p>
            <a:pPr marL="285750" indent="-285750">
              <a:buFont typeface="Wingdings" panose="05000000000000000000" pitchFamily="2" charset="2"/>
              <a:buChar char="Ø"/>
            </a:pPr>
            <a:r>
              <a:rPr lang="en-US" dirty="0" err="1"/>
              <a:t>najdaljšo</a:t>
            </a:r>
            <a:r>
              <a:rPr lang="en-US" dirty="0"/>
              <a:t> </a:t>
            </a:r>
            <a:r>
              <a:rPr lang="en-US" dirty="0" err="1"/>
              <a:t>karenco</a:t>
            </a:r>
            <a:r>
              <a:rPr lang="en-US" dirty="0"/>
              <a:t> za </a:t>
            </a:r>
            <a:r>
              <a:rPr lang="en-US" dirty="0" err="1"/>
              <a:t>mleko</a:t>
            </a:r>
            <a:r>
              <a:rPr lang="en-US" dirty="0"/>
              <a:t>, </a:t>
            </a:r>
            <a:r>
              <a:rPr lang="en-US" dirty="0" err="1"/>
              <a:t>navedeno</a:t>
            </a:r>
            <a:r>
              <a:rPr lang="en-US" dirty="0"/>
              <a:t> v </a:t>
            </a:r>
            <a:r>
              <a:rPr lang="en-US" dirty="0" err="1"/>
              <a:t>povzetku</a:t>
            </a:r>
            <a:r>
              <a:rPr lang="en-US" dirty="0"/>
              <a:t> </a:t>
            </a:r>
            <a:r>
              <a:rPr lang="en-US" dirty="0" err="1"/>
              <a:t>glavnih</a:t>
            </a:r>
            <a:r>
              <a:rPr lang="en-US" dirty="0"/>
              <a:t> </a:t>
            </a:r>
            <a:r>
              <a:rPr lang="en-US" dirty="0" err="1"/>
              <a:t>značilnosti</a:t>
            </a:r>
            <a:r>
              <a:rPr lang="en-US" dirty="0"/>
              <a:t> </a:t>
            </a:r>
            <a:r>
              <a:rPr lang="en-US" dirty="0" err="1"/>
              <a:t>proizvoda</a:t>
            </a:r>
            <a:r>
              <a:rPr lang="en-US" dirty="0"/>
              <a:t> za </a:t>
            </a:r>
            <a:r>
              <a:rPr lang="en-US" dirty="0" err="1"/>
              <a:t>katero</a:t>
            </a:r>
            <a:r>
              <a:rPr lang="en-US" dirty="0"/>
              <a:t> </a:t>
            </a:r>
            <a:r>
              <a:rPr lang="en-US" dirty="0" err="1"/>
              <a:t>koli</a:t>
            </a:r>
            <a:r>
              <a:rPr lang="en-US" dirty="0"/>
              <a:t> </a:t>
            </a:r>
            <a:r>
              <a:rPr lang="en-US" dirty="0" err="1"/>
              <a:t>živalsko</a:t>
            </a:r>
            <a:r>
              <a:rPr lang="en-US" dirty="0"/>
              <a:t> </a:t>
            </a:r>
            <a:r>
              <a:rPr lang="en-US" dirty="0" err="1"/>
              <a:t>vrsto</a:t>
            </a:r>
            <a:r>
              <a:rPr lang="en-US" dirty="0"/>
              <a:t>, </a:t>
            </a:r>
            <a:r>
              <a:rPr lang="en-US" dirty="0" err="1"/>
              <a:t>pomnoženo</a:t>
            </a:r>
            <a:r>
              <a:rPr lang="en-US" dirty="0"/>
              <a:t> s </a:t>
            </a:r>
            <a:r>
              <a:rPr lang="en-US" dirty="0" err="1"/>
              <a:t>faktorjem</a:t>
            </a:r>
            <a:r>
              <a:rPr lang="en-US" dirty="0"/>
              <a:t> 1,5;
</a:t>
            </a:r>
            <a:r>
              <a:rPr lang="en-US" dirty="0" err="1"/>
              <a:t>sedem</a:t>
            </a:r>
            <a:r>
              <a:rPr lang="en-US" dirty="0"/>
              <a:t> </a:t>
            </a:r>
            <a:r>
              <a:rPr lang="en-US" dirty="0" err="1"/>
              <a:t>dni</a:t>
            </a:r>
            <a:r>
              <a:rPr lang="en-US" dirty="0"/>
              <a:t>, </a:t>
            </a:r>
            <a:r>
              <a:rPr lang="en-US" dirty="0" err="1"/>
              <a:t>če</a:t>
            </a:r>
            <a:r>
              <a:rPr lang="en-US" dirty="0"/>
              <a:t> </a:t>
            </a:r>
            <a:r>
              <a:rPr lang="en-US" dirty="0" err="1"/>
              <a:t>zdravilo</a:t>
            </a:r>
            <a:r>
              <a:rPr lang="en-US" dirty="0"/>
              <a:t> </a:t>
            </a:r>
            <a:r>
              <a:rPr lang="en-US" dirty="0" err="1"/>
              <a:t>ni</a:t>
            </a:r>
            <a:r>
              <a:rPr lang="en-US" dirty="0"/>
              <a:t> </a:t>
            </a:r>
            <a:r>
              <a:rPr lang="en-US" dirty="0" err="1"/>
              <a:t>odobreno</a:t>
            </a:r>
            <a:r>
              <a:rPr lang="en-US" dirty="0"/>
              <a:t> za </a:t>
            </a:r>
            <a:r>
              <a:rPr lang="en-US" dirty="0" err="1"/>
              <a:t>živali</a:t>
            </a:r>
            <a:r>
              <a:rPr lang="en-US" dirty="0"/>
              <a:t>, za </a:t>
            </a:r>
            <a:r>
              <a:rPr lang="en-US" dirty="0" err="1"/>
              <a:t>katere</a:t>
            </a:r>
            <a:r>
              <a:rPr lang="en-US" dirty="0"/>
              <a:t> </a:t>
            </a:r>
            <a:r>
              <a:rPr lang="en-US" dirty="0" err="1"/>
              <a:t>proizvajajo</a:t>
            </a:r>
            <a:r>
              <a:rPr lang="en-US" dirty="0"/>
              <a:t> </a:t>
            </a:r>
            <a:r>
              <a:rPr lang="en-US" dirty="0" err="1"/>
              <a:t>mleko</a:t>
            </a:r>
            <a:r>
              <a:rPr lang="en-US" dirty="0"/>
              <a:t> za </a:t>
            </a:r>
            <a:r>
              <a:rPr lang="en-US" dirty="0" err="1"/>
              <a:t>prehrano</a:t>
            </a:r>
            <a:r>
              <a:rPr lang="en-US" dirty="0"/>
              <a:t> </a:t>
            </a:r>
            <a:r>
              <a:rPr lang="en-US" dirty="0" err="1"/>
              <a:t>ljudi</a:t>
            </a:r>
            <a:r>
              <a:rPr lang="en-US" dirty="0"/>
              <a:t>;
</a:t>
            </a:r>
            <a:r>
              <a:rPr lang="en-US" dirty="0" err="1"/>
              <a:t>en</a:t>
            </a:r>
            <a:r>
              <a:rPr lang="en-US" dirty="0"/>
              <a:t> dan, </a:t>
            </a:r>
            <a:r>
              <a:rPr lang="en-US" dirty="0" err="1"/>
              <a:t>če</a:t>
            </a:r>
            <a:r>
              <a:rPr lang="en-US" dirty="0"/>
              <a:t> </a:t>
            </a:r>
            <a:r>
              <a:rPr lang="en-US" dirty="0" err="1"/>
              <a:t>ima</a:t>
            </a:r>
            <a:r>
              <a:rPr lang="en-US" dirty="0"/>
              <a:t> </a:t>
            </a:r>
            <a:r>
              <a:rPr lang="en-US" dirty="0" err="1"/>
              <a:t>zdravilo</a:t>
            </a:r>
            <a:r>
              <a:rPr lang="en-US" dirty="0"/>
              <a:t> </a:t>
            </a:r>
            <a:r>
              <a:rPr lang="en-US" dirty="0" err="1"/>
              <a:t>karenco</a:t>
            </a:r>
            <a:r>
              <a:rPr lang="en-US" dirty="0"/>
              <a:t> </a:t>
            </a:r>
            <a:r>
              <a:rPr lang="en-US" dirty="0" err="1"/>
              <a:t>nič</a:t>
            </a:r>
            <a:r>
              <a:rPr lang="en-US" dirty="0"/>
              <a:t>;</a:t>
            </a:r>
            <a:endParaRPr lang="sl-SI" dirty="0"/>
          </a:p>
          <a:p>
            <a:pPr marL="0" indent="0">
              <a:buNone/>
            </a:pPr>
            <a:r>
              <a:rPr lang="en-US" dirty="0"/>
              <a:t>
</a:t>
            </a:r>
            <a:r>
              <a:rPr lang="sl-SI" dirty="0"/>
              <a:t>3. </a:t>
            </a:r>
            <a:r>
              <a:rPr lang="en-US" dirty="0"/>
              <a:t>Za </a:t>
            </a:r>
            <a:r>
              <a:rPr lang="en-US" dirty="0" err="1"/>
              <a:t>jajca</a:t>
            </a:r>
            <a:r>
              <a:rPr lang="en-US" dirty="0"/>
              <a:t> </a:t>
            </a:r>
            <a:r>
              <a:rPr lang="en-US" dirty="0" err="1"/>
              <a:t>živali</a:t>
            </a:r>
            <a:r>
              <a:rPr lang="en-US" dirty="0"/>
              <a:t>, ki </a:t>
            </a:r>
            <a:r>
              <a:rPr lang="en-US" dirty="0" err="1"/>
              <a:t>proizvajajo</a:t>
            </a:r>
            <a:r>
              <a:rPr lang="en-US" dirty="0"/>
              <a:t> </a:t>
            </a:r>
            <a:r>
              <a:rPr lang="en-US" dirty="0" err="1"/>
              <a:t>jajca</a:t>
            </a:r>
            <a:r>
              <a:rPr lang="en-US" dirty="0"/>
              <a:t> za </a:t>
            </a:r>
            <a:r>
              <a:rPr lang="en-US" dirty="0" err="1"/>
              <a:t>prehrano</a:t>
            </a:r>
            <a:r>
              <a:rPr lang="en-US" dirty="0"/>
              <a:t> </a:t>
            </a:r>
            <a:r>
              <a:rPr lang="en-US" dirty="0" err="1"/>
              <a:t>ljudi</a:t>
            </a:r>
            <a:r>
              <a:rPr lang="en-US" dirty="0"/>
              <a:t>, </a:t>
            </a:r>
            <a:r>
              <a:rPr lang="en-US" dirty="0" err="1"/>
              <a:t>karenca</a:t>
            </a:r>
            <a:r>
              <a:rPr lang="en-US" dirty="0"/>
              <a:t> ne </a:t>
            </a:r>
            <a:r>
              <a:rPr lang="en-US" dirty="0" err="1"/>
              <a:t>sme</a:t>
            </a:r>
            <a:r>
              <a:rPr lang="en-US" dirty="0"/>
              <a:t> </a:t>
            </a:r>
            <a:r>
              <a:rPr lang="en-US" dirty="0" err="1"/>
              <a:t>biti</a:t>
            </a:r>
            <a:r>
              <a:rPr lang="en-US" dirty="0"/>
              <a:t> </a:t>
            </a:r>
            <a:r>
              <a:rPr lang="en-US" dirty="0" err="1"/>
              <a:t>krajša</a:t>
            </a:r>
            <a:r>
              <a:rPr lang="en-US" dirty="0"/>
              <a:t> od:</a:t>
            </a:r>
            <a:endParaRPr lang="sl-SI" dirty="0"/>
          </a:p>
          <a:p>
            <a:pPr marL="285750" indent="-285750">
              <a:buFont typeface="Wingdings" panose="05000000000000000000" pitchFamily="2" charset="2"/>
              <a:buChar char="Ø"/>
            </a:pPr>
            <a:r>
              <a:rPr lang="en-US" dirty="0" err="1"/>
              <a:t>najdaljšo</a:t>
            </a:r>
            <a:r>
              <a:rPr lang="en-US" dirty="0"/>
              <a:t> </a:t>
            </a:r>
            <a:r>
              <a:rPr lang="en-US" dirty="0" err="1"/>
              <a:t>karenco</a:t>
            </a:r>
            <a:r>
              <a:rPr lang="en-US" dirty="0"/>
              <a:t> za </a:t>
            </a:r>
            <a:r>
              <a:rPr lang="en-US" dirty="0" err="1"/>
              <a:t>jajca</a:t>
            </a:r>
            <a:r>
              <a:rPr lang="en-US" dirty="0"/>
              <a:t>, </a:t>
            </a:r>
            <a:r>
              <a:rPr lang="en-US" dirty="0" err="1"/>
              <a:t>navedeno</a:t>
            </a:r>
            <a:r>
              <a:rPr lang="en-US" dirty="0"/>
              <a:t> v </a:t>
            </a:r>
            <a:r>
              <a:rPr lang="en-US" dirty="0" err="1"/>
              <a:t>povzetku</a:t>
            </a:r>
            <a:r>
              <a:rPr lang="en-US" dirty="0"/>
              <a:t> </a:t>
            </a:r>
            <a:r>
              <a:rPr lang="en-US" dirty="0" err="1"/>
              <a:t>glavnih</a:t>
            </a:r>
            <a:r>
              <a:rPr lang="en-US" dirty="0"/>
              <a:t> </a:t>
            </a:r>
            <a:r>
              <a:rPr lang="en-US" dirty="0" err="1"/>
              <a:t>značilnosti</a:t>
            </a:r>
            <a:r>
              <a:rPr lang="en-US" dirty="0"/>
              <a:t> </a:t>
            </a:r>
            <a:r>
              <a:rPr lang="en-US" dirty="0" err="1"/>
              <a:t>zdravila</a:t>
            </a:r>
            <a:r>
              <a:rPr lang="en-US" dirty="0"/>
              <a:t> za </a:t>
            </a:r>
            <a:r>
              <a:rPr lang="en-US" dirty="0" err="1"/>
              <a:t>katero</a:t>
            </a:r>
            <a:r>
              <a:rPr lang="en-US" dirty="0"/>
              <a:t> </a:t>
            </a:r>
            <a:r>
              <a:rPr lang="en-US" dirty="0" err="1"/>
              <a:t>koli</a:t>
            </a:r>
            <a:r>
              <a:rPr lang="en-US" dirty="0"/>
              <a:t> </a:t>
            </a:r>
            <a:r>
              <a:rPr lang="en-US" dirty="0" err="1"/>
              <a:t>živalsko</a:t>
            </a:r>
            <a:r>
              <a:rPr lang="en-US" dirty="0"/>
              <a:t> </a:t>
            </a:r>
            <a:r>
              <a:rPr lang="en-US" dirty="0" err="1"/>
              <a:t>vrsto</a:t>
            </a:r>
            <a:r>
              <a:rPr lang="en-US" dirty="0"/>
              <a:t>, </a:t>
            </a:r>
            <a:r>
              <a:rPr lang="en-US" dirty="0" err="1"/>
              <a:t>pomnoženo</a:t>
            </a:r>
            <a:r>
              <a:rPr lang="en-US" dirty="0"/>
              <a:t> s </a:t>
            </a:r>
            <a:r>
              <a:rPr lang="en-US" dirty="0" err="1"/>
              <a:t>faktorjem</a:t>
            </a:r>
            <a:r>
              <a:rPr lang="en-US" dirty="0"/>
              <a:t> 1,5;
10 </a:t>
            </a:r>
            <a:r>
              <a:rPr lang="en-US" dirty="0" err="1"/>
              <a:t>dni</a:t>
            </a:r>
            <a:r>
              <a:rPr lang="en-US" dirty="0"/>
              <a:t>, </a:t>
            </a:r>
            <a:r>
              <a:rPr lang="en-US" dirty="0" err="1"/>
              <a:t>če</a:t>
            </a:r>
            <a:r>
              <a:rPr lang="en-US" dirty="0"/>
              <a:t> </a:t>
            </a:r>
            <a:r>
              <a:rPr lang="en-US" dirty="0" err="1"/>
              <a:t>proizvod</a:t>
            </a:r>
            <a:r>
              <a:rPr lang="en-US" dirty="0"/>
              <a:t> </a:t>
            </a:r>
            <a:r>
              <a:rPr lang="en-US" dirty="0" err="1"/>
              <a:t>ni</a:t>
            </a:r>
            <a:r>
              <a:rPr lang="en-US" dirty="0"/>
              <a:t> </a:t>
            </a:r>
            <a:r>
              <a:rPr lang="en-US" dirty="0" err="1"/>
              <a:t>odobren</a:t>
            </a:r>
            <a:r>
              <a:rPr lang="en-US" dirty="0"/>
              <a:t> za </a:t>
            </a:r>
            <a:r>
              <a:rPr lang="en-US" dirty="0" err="1"/>
              <a:t>živali</a:t>
            </a:r>
            <a:r>
              <a:rPr lang="en-US" dirty="0"/>
              <a:t>, ki </a:t>
            </a:r>
            <a:r>
              <a:rPr lang="en-US" dirty="0" err="1"/>
              <a:t>proizvajajo</a:t>
            </a:r>
            <a:r>
              <a:rPr lang="en-US" dirty="0"/>
              <a:t> </a:t>
            </a:r>
            <a:r>
              <a:rPr lang="en-US" dirty="0" err="1"/>
              <a:t>jajca</a:t>
            </a:r>
            <a:r>
              <a:rPr lang="en-US" dirty="0"/>
              <a:t> za </a:t>
            </a:r>
            <a:r>
              <a:rPr lang="en-US" dirty="0" err="1"/>
              <a:t>prehrano</a:t>
            </a:r>
            <a:r>
              <a:rPr lang="en-US" dirty="0"/>
              <a:t> </a:t>
            </a:r>
            <a:r>
              <a:rPr lang="en-US" dirty="0" err="1"/>
              <a:t>ljudi</a:t>
            </a:r>
            <a:r>
              <a:rPr lang="en-US" dirty="0"/>
              <a:t>;</a:t>
            </a:r>
            <a:endParaRPr lang="sl-SI" dirty="0"/>
          </a:p>
        </p:txBody>
      </p:sp>
      <p:sp>
        <p:nvSpPr>
          <p:cNvPr id="4" name="PoljeZBesedilom 3">
            <a:extLst>
              <a:ext uri="{FF2B5EF4-FFF2-40B4-BE49-F238E27FC236}">
                <a16:creationId xmlns:a16="http://schemas.microsoft.com/office/drawing/2014/main" id="{0BFA6879-B9B1-CA90-BCFB-AE42F1DCC5E9}"/>
              </a:ext>
            </a:extLst>
          </p:cNvPr>
          <p:cNvSpPr txBox="1"/>
          <p:nvPr/>
        </p:nvSpPr>
        <p:spPr>
          <a:xfrm>
            <a:off x="11011019" y="4778106"/>
            <a:ext cx="1066800" cy="1200329"/>
          </a:xfrm>
          <a:prstGeom prst="rect">
            <a:avLst/>
          </a:prstGeom>
          <a:noFill/>
          <a:ln>
            <a:solidFill>
              <a:schemeClr val="accent1"/>
            </a:solidFill>
          </a:ln>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sl-SI" sz="1800" b="0" i="0" u="none" strike="noStrike" kern="0" cap="none" spc="0" normalizeH="0" baseline="0" noProof="0" dirty="0">
                <a:ln>
                  <a:noFill/>
                </a:ln>
                <a:solidFill>
                  <a:sysClr val="windowText" lastClr="000000"/>
                </a:solidFill>
                <a:effectLst/>
                <a:uLnTx/>
                <a:uFillTx/>
              </a:rPr>
              <a:t>RULES ALSO FOR FISH</a:t>
            </a:r>
          </a:p>
        </p:txBody>
      </p:sp>
      <p:sp>
        <p:nvSpPr>
          <p:cNvPr id="5" name="PoljeZBesedilom 4">
            <a:extLst>
              <a:ext uri="{FF2B5EF4-FFF2-40B4-BE49-F238E27FC236}">
                <a16:creationId xmlns:a16="http://schemas.microsoft.com/office/drawing/2014/main" id="{07A4172C-8AF9-896C-E646-EC569564BB6C}"/>
              </a:ext>
            </a:extLst>
          </p:cNvPr>
          <p:cNvSpPr txBox="1"/>
          <p:nvPr/>
        </p:nvSpPr>
        <p:spPr>
          <a:xfrm>
            <a:off x="11144190" y="2597150"/>
            <a:ext cx="800219" cy="1200329"/>
          </a:xfrm>
          <a:prstGeom prst="rect">
            <a:avLst/>
          </a:prstGeom>
          <a:noFill/>
          <a:ln>
            <a:solidFill>
              <a:srgbClr val="FFFF00"/>
            </a:solidFill>
          </a:ln>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sl-SI" sz="1800" b="0" i="0" u="none" strike="noStrike" kern="0" cap="none" spc="0" normalizeH="0" baseline="0" noProof="0" dirty="0">
                <a:ln>
                  <a:noFill/>
                </a:ln>
                <a:solidFill>
                  <a:srgbClr val="FFFF00"/>
                </a:solidFill>
                <a:effectLst/>
                <a:uLnTx/>
                <a:uFillTx/>
              </a:rPr>
              <a:t>KASK</a:t>
            </a:r>
          </a:p>
          <a:p>
            <a:pPr marL="0" marR="0" lvl="0" indent="0" defTabSz="914400" eaLnBrk="1" fontAlgn="auto" latinLnBrk="0" hangingPunct="1">
              <a:lnSpc>
                <a:spcPct val="100000"/>
              </a:lnSpc>
              <a:spcBef>
                <a:spcPts val="0"/>
              </a:spcBef>
              <a:spcAft>
                <a:spcPts val="0"/>
              </a:spcAft>
              <a:buClrTx/>
              <a:buSzTx/>
              <a:buFontTx/>
              <a:buNone/>
              <a:tabLst/>
              <a:defRPr/>
            </a:pPr>
            <a:endParaRPr kumimoji="0" lang="sl-SI" sz="1800" b="0" i="0" u="none" strike="noStrike" kern="0" cap="none" spc="0" normalizeH="0" baseline="0" noProof="0" dirty="0">
              <a:ln>
                <a:noFill/>
              </a:ln>
              <a:solidFill>
                <a:srgbClr val="FFFF00"/>
              </a:solidFill>
              <a:effectLst/>
              <a:uLnTx/>
              <a:uFillTx/>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sl-SI" sz="1800" b="0" i="0" u="none" strike="noStrike" kern="0" cap="none" spc="0" normalizeH="0" baseline="0" noProof="0" dirty="0">
                <a:ln>
                  <a:noFill/>
                </a:ln>
                <a:solidFill>
                  <a:srgbClr val="FFFF00"/>
                </a:solidFill>
                <a:effectLst/>
                <a:uLnTx/>
                <a:uFillTx/>
              </a:rPr>
              <a:t>IP-V</a:t>
            </a:r>
          </a:p>
          <a:p>
            <a:pPr marL="0" marR="0" lvl="0" indent="0" defTabSz="914400" eaLnBrk="1" fontAlgn="auto" latinLnBrk="0" hangingPunct="1">
              <a:lnSpc>
                <a:spcPct val="100000"/>
              </a:lnSpc>
              <a:spcBef>
                <a:spcPts val="0"/>
              </a:spcBef>
              <a:spcAft>
                <a:spcPts val="0"/>
              </a:spcAft>
              <a:buClrTx/>
              <a:buSzTx/>
              <a:buFontTx/>
              <a:buNone/>
              <a:tabLst/>
              <a:defRPr/>
            </a:pPr>
            <a:r>
              <a:rPr kumimoji="0" lang="sl-SI" sz="1800" b="0" i="0" u="none" strike="noStrike" kern="0" cap="none" spc="0" normalizeH="0" baseline="0" noProof="0" dirty="0">
                <a:ln>
                  <a:noFill/>
                </a:ln>
                <a:solidFill>
                  <a:srgbClr val="FFFF00"/>
                </a:solidFill>
                <a:effectLst/>
                <a:uLnTx/>
                <a:uFillTx/>
              </a:rPr>
              <a:t>IP-H</a:t>
            </a:r>
          </a:p>
        </p:txBody>
      </p:sp>
    </p:spTree>
    <p:extLst>
      <p:ext uri="{BB962C8B-B14F-4D97-AF65-F5344CB8AC3E}">
        <p14:creationId xmlns:p14="http://schemas.microsoft.com/office/powerpoint/2010/main" val="368385889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besedila 1">
            <a:extLst>
              <a:ext uri="{FF2B5EF4-FFF2-40B4-BE49-F238E27FC236}">
                <a16:creationId xmlns:a16="http://schemas.microsoft.com/office/drawing/2014/main" id="{DE272D0D-7631-9A15-543B-B75D77F2B104}"/>
              </a:ext>
            </a:extLst>
          </p:cNvPr>
          <p:cNvSpPr>
            <a:spLocks noGrp="1"/>
          </p:cNvSpPr>
          <p:nvPr>
            <p:ph type="body" sz="quarter" idx="10"/>
          </p:nvPr>
        </p:nvSpPr>
        <p:spPr/>
        <p:txBody>
          <a:bodyPr/>
          <a:lstStyle/>
          <a:p>
            <a:r>
              <a:rPr lang="en-AU" dirty="0" err="1"/>
              <a:t>Neželeni</a:t>
            </a:r>
            <a:r>
              <a:rPr lang="en-AU" dirty="0"/>
              <a:t> </a:t>
            </a:r>
            <a:r>
              <a:rPr lang="en-AU" dirty="0" err="1"/>
              <a:t>učinki</a:t>
            </a:r>
            <a:endParaRPr lang="en-AU" dirty="0"/>
          </a:p>
        </p:txBody>
      </p:sp>
      <p:sp>
        <p:nvSpPr>
          <p:cNvPr id="3" name="Označba mesta besedila 2">
            <a:extLst>
              <a:ext uri="{FF2B5EF4-FFF2-40B4-BE49-F238E27FC236}">
                <a16:creationId xmlns:a16="http://schemas.microsoft.com/office/drawing/2014/main" id="{7E02114A-620E-B6BE-D9F0-B8071C51948A}"/>
              </a:ext>
            </a:extLst>
          </p:cNvPr>
          <p:cNvSpPr>
            <a:spLocks noGrp="1"/>
          </p:cNvSpPr>
          <p:nvPr>
            <p:ph type="body" sz="quarter" idx="11"/>
          </p:nvPr>
        </p:nvSpPr>
        <p:spPr/>
        <p:txBody>
          <a:bodyPr/>
          <a:lstStyle/>
          <a:p>
            <a:r>
              <a:rPr lang="en-AU" dirty="0"/>
              <a:t>JAZMP</a:t>
            </a:r>
          </a:p>
          <a:p>
            <a:r>
              <a:rPr lang="en-AU" dirty="0"/>
              <a:t>D</a:t>
            </a:r>
            <a:r>
              <a:rPr lang="sl-SI" dirty="0" err="1"/>
              <a:t>obavitelji</a:t>
            </a:r>
            <a:r>
              <a:rPr lang="sl-SI" dirty="0"/>
              <a:t> zdravil (veletrgovci)</a:t>
            </a:r>
          </a:p>
          <a:p>
            <a:r>
              <a:rPr lang="en-AU" dirty="0"/>
              <a:t>Veterinarji</a:t>
            </a:r>
          </a:p>
        </p:txBody>
      </p:sp>
      <p:pic>
        <p:nvPicPr>
          <p:cNvPr id="5" name="Slika 4">
            <a:extLst>
              <a:ext uri="{FF2B5EF4-FFF2-40B4-BE49-F238E27FC236}">
                <a16:creationId xmlns:a16="http://schemas.microsoft.com/office/drawing/2014/main" id="{ECF0E7ED-73C9-833F-D5AF-CB8BD55ECF43}"/>
              </a:ext>
            </a:extLst>
          </p:cNvPr>
          <p:cNvPicPr>
            <a:picLocks noChangeAspect="1"/>
          </p:cNvPicPr>
          <p:nvPr/>
        </p:nvPicPr>
        <p:blipFill>
          <a:blip r:embed="rId2"/>
          <a:stretch>
            <a:fillRect/>
          </a:stretch>
        </p:blipFill>
        <p:spPr>
          <a:xfrm>
            <a:off x="4419600" y="490344"/>
            <a:ext cx="7135221" cy="6011114"/>
          </a:xfrm>
          <a:prstGeom prst="rect">
            <a:avLst/>
          </a:prstGeom>
        </p:spPr>
      </p:pic>
    </p:spTree>
    <p:extLst>
      <p:ext uri="{BB962C8B-B14F-4D97-AF65-F5344CB8AC3E}">
        <p14:creationId xmlns:p14="http://schemas.microsoft.com/office/powerpoint/2010/main" val="90164450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D101AA75-9CC9-7D06-6708-98AC32F4A41A}"/>
              </a:ext>
            </a:extLst>
          </p:cNvPr>
          <p:cNvSpPr>
            <a:spLocks noGrp="1"/>
          </p:cNvSpPr>
          <p:nvPr>
            <p:ph type="body" sz="quarter" idx="4294967295"/>
          </p:nvPr>
        </p:nvSpPr>
        <p:spPr>
          <a:xfrm>
            <a:off x="380972" y="5267537"/>
            <a:ext cx="7874000" cy="781632"/>
          </a:xfrm>
          <a:prstGeom prst="rect">
            <a:avLst/>
          </a:prstGeom>
        </p:spPr>
        <p:txBody>
          <a:bodyPr/>
          <a:lstStyle/>
          <a:p>
            <a:endParaRPr lang="es-ES" dirty="0"/>
          </a:p>
        </p:txBody>
      </p:sp>
    </p:spTree>
    <p:extLst>
      <p:ext uri="{BB962C8B-B14F-4D97-AF65-F5344CB8AC3E}">
        <p14:creationId xmlns:p14="http://schemas.microsoft.com/office/powerpoint/2010/main" val="9841586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8FF0C3B0-8099-791F-475C-767B65B12EB5}"/>
              </a:ext>
            </a:extLst>
          </p:cNvPr>
          <p:cNvSpPr>
            <a:spLocks noGrp="1"/>
          </p:cNvSpPr>
          <p:nvPr>
            <p:ph type="body" sz="quarter" idx="10"/>
          </p:nvPr>
        </p:nvSpPr>
        <p:spPr/>
        <p:txBody>
          <a:bodyPr/>
          <a:lstStyle/>
          <a:p>
            <a:pPr algn="ctr"/>
            <a:r>
              <a:rPr kumimoji="0" lang="sl-SI" sz="2400" b="0" i="0" u="none" strike="noStrike" cap="none" normalizeH="0" baseline="0" noProof="0">
                <a:ln>
                  <a:noFill/>
                </a:ln>
                <a:effectLst/>
                <a:uLnTx/>
                <a:uFillTx/>
                <a:latin typeface="EC Square Sans Pro" panose="020B0506040000020004" pitchFamily="34" charset="0"/>
              </a:rPr>
              <a:t>Regulativni okvir EU o zdravilih za uporabo v veterinarski medicini/medicirani krmi</a:t>
            </a:r>
          </a:p>
          <a:p>
            <a:endParaRPr lang="es-ES" dirty="0"/>
          </a:p>
        </p:txBody>
      </p:sp>
      <p:sp>
        <p:nvSpPr>
          <p:cNvPr id="5" name="Rectángulo 2">
            <a:extLst>
              <a:ext uri="{FF2B5EF4-FFF2-40B4-BE49-F238E27FC236}">
                <a16:creationId xmlns:a16="http://schemas.microsoft.com/office/drawing/2014/main" id="{9D3B450E-7A93-3DB5-B075-862AB47C58CA}"/>
              </a:ext>
            </a:extLst>
          </p:cNvPr>
          <p:cNvSpPr/>
          <p:nvPr/>
        </p:nvSpPr>
        <p:spPr>
          <a:xfrm>
            <a:off x="152400" y="1757036"/>
            <a:ext cx="5638800" cy="3122113"/>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sl-SI" sz="2400" b="1" i="0" u="none" strike="noStrike" cap="none" normalizeH="0" baseline="0" noProof="0">
                <a:ln>
                  <a:noFill/>
                </a:ln>
                <a:solidFill>
                  <a:srgbClr val="000000"/>
                </a:solidFill>
                <a:effectLst/>
                <a:uLnTx/>
                <a:uFillTx/>
                <a:latin typeface="EC Square Sans Pro" panose="020B0506040000020004" pitchFamily="34" charset="0"/>
                <a:ea typeface="+mn-ea"/>
                <a:cs typeface="+mn-cs"/>
              </a:rPr>
              <a:t>Uredba (EU) 2019/6 o zdravilih za uporabo v veterinarski medicini</a:t>
            </a:r>
            <a:br>
              <a:rPr kumimoji="0" lang="sl-SI" sz="1800" b="1" i="0" u="none" strike="noStrike" cap="none" normalizeH="0" baseline="0" noProof="0">
                <a:ln>
                  <a:noFill/>
                </a:ln>
                <a:solidFill>
                  <a:srgbClr val="FFFFFF"/>
                </a:solidFill>
                <a:effectLst/>
                <a:uLnTx/>
                <a:uFillTx/>
                <a:latin typeface="Calibri"/>
                <a:ea typeface="+mn-ea"/>
                <a:cs typeface="+mn-cs"/>
              </a:rPr>
            </a:br>
            <a:r>
              <a:rPr kumimoji="0" lang="sl-SI" sz="1800" b="1" i="0" u="none" strike="noStrike" cap="none" normalizeH="0" baseline="0" noProof="0">
                <a:ln>
                  <a:noFill/>
                </a:ln>
                <a:solidFill>
                  <a:srgbClr val="003399"/>
                </a:solidFill>
                <a:effectLst/>
                <a:uLnTx/>
                <a:uFillTx/>
                <a:latin typeface="EC Square Sans Pro" panose="020B0506040000020004" pitchFamily="34" charset="0"/>
                <a:ea typeface="Montserrat" charset="0"/>
                <a:cs typeface="Montserrat" charset="0"/>
              </a:rPr>
              <a:t> </a:t>
            </a:r>
          </a:p>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1" i="0" u="none" strike="noStrike" kern="0" cap="none" spc="0" normalizeH="0" baseline="0" noProof="0" dirty="0">
              <a:ln>
                <a:noFill/>
              </a:ln>
              <a:solidFill>
                <a:srgbClr val="003399"/>
              </a:solidFill>
              <a:effectLst/>
              <a:uLnTx/>
              <a:uFillTx/>
              <a:latin typeface="EC Square Sans Pro" panose="020B0506040000020004" pitchFamily="34" charset="0"/>
              <a:ea typeface="+mn-ea"/>
              <a:cs typeface="+mn-cs"/>
            </a:endParaRPr>
          </a:p>
        </p:txBody>
      </p:sp>
      <p:sp>
        <p:nvSpPr>
          <p:cNvPr id="6" name="Rectángulo 10">
            <a:extLst>
              <a:ext uri="{FF2B5EF4-FFF2-40B4-BE49-F238E27FC236}">
                <a16:creationId xmlns:a16="http://schemas.microsoft.com/office/drawing/2014/main" id="{8E70A223-9C04-A114-9ABC-6AFEBE1B7957}"/>
              </a:ext>
            </a:extLst>
          </p:cNvPr>
          <p:cNvSpPr/>
          <p:nvPr/>
        </p:nvSpPr>
        <p:spPr>
          <a:xfrm>
            <a:off x="6012735" y="1789354"/>
            <a:ext cx="5562600" cy="3122113"/>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sl-SI" sz="2800" b="1" i="0" u="none" strike="noStrike" cap="none" normalizeH="0" baseline="0" noProof="0">
                <a:ln>
                  <a:noFill/>
                </a:ln>
                <a:solidFill>
                  <a:srgbClr val="000000"/>
                </a:solidFill>
                <a:effectLst/>
                <a:uLnTx/>
                <a:uFillTx/>
                <a:latin typeface="EC Square Sans Pro" panose="020B0506040000020004" pitchFamily="34" charset="0"/>
                <a:ea typeface="+mn-ea"/>
                <a:cs typeface="+mn-cs"/>
              </a:rPr>
              <a:t>Uredba (EU) 2019/4 o medicirani krmi</a:t>
            </a:r>
          </a:p>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1" i="0" u="none" strike="noStrike" kern="0" cap="none" spc="0" normalizeH="0" baseline="0" noProof="0" dirty="0">
              <a:ln>
                <a:noFill/>
              </a:ln>
              <a:solidFill>
                <a:srgbClr val="FFFFFF"/>
              </a:solidFill>
              <a:effectLst/>
              <a:uLnTx/>
              <a:uFillTx/>
              <a:latin typeface="EC Square Sans Pro" panose="020B0506040000020004" pitchFamily="34" charset="0"/>
              <a:ea typeface="+mn-ea"/>
              <a:cs typeface="+mn-cs"/>
            </a:endParaRPr>
          </a:p>
        </p:txBody>
      </p:sp>
      <p:sp>
        <p:nvSpPr>
          <p:cNvPr id="7" name="Speech Bubble: Rectangle with Corners Rounded 6">
            <a:extLst>
              <a:ext uri="{FF2B5EF4-FFF2-40B4-BE49-F238E27FC236}">
                <a16:creationId xmlns:a16="http://schemas.microsoft.com/office/drawing/2014/main" id="{78FEC682-77D0-5936-48B2-A04B72C9279D}"/>
              </a:ext>
            </a:extLst>
          </p:cNvPr>
          <p:cNvSpPr/>
          <p:nvPr/>
        </p:nvSpPr>
        <p:spPr>
          <a:xfrm>
            <a:off x="2743200" y="5533206"/>
            <a:ext cx="6172200" cy="1219200"/>
          </a:xfrm>
          <a:prstGeom prst="wedgeRoundRectCallout">
            <a:avLst>
              <a:gd name="adj1" fmla="val -4837"/>
              <a:gd name="adj2" fmla="val -86957"/>
              <a:gd name="adj3" fmla="val 16667"/>
            </a:avLst>
          </a:prstGeom>
          <a:solidFill>
            <a:schemeClr val="accent5">
              <a:lumMod val="50000"/>
            </a:schemeClr>
          </a:solidFill>
          <a:ln>
            <a:solidFill>
              <a:srgbClr val="00339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ID4096"/>
          </a:p>
        </p:txBody>
      </p:sp>
      <p:sp>
        <p:nvSpPr>
          <p:cNvPr id="8" name="TextBox 7">
            <a:extLst>
              <a:ext uri="{FF2B5EF4-FFF2-40B4-BE49-F238E27FC236}">
                <a16:creationId xmlns:a16="http://schemas.microsoft.com/office/drawing/2014/main" id="{E9FB8A17-D36B-F3DB-5323-56182A838105}"/>
              </a:ext>
            </a:extLst>
          </p:cNvPr>
          <p:cNvSpPr txBox="1"/>
          <p:nvPr/>
        </p:nvSpPr>
        <p:spPr>
          <a:xfrm>
            <a:off x="2990850" y="5881843"/>
            <a:ext cx="5600700" cy="523220"/>
          </a:xfrm>
          <a:prstGeom prst="rect">
            <a:avLst/>
          </a:prstGeom>
          <a:noFill/>
        </p:spPr>
        <p:txBody>
          <a:bodyPr wrap="square" rtlCol="0">
            <a:spAutoFit/>
          </a:bodyPr>
          <a:lstStyle/>
          <a:p>
            <a:pPr algn="ctr"/>
            <a:r>
              <a:rPr lang="sl-SI" sz="2800" dirty="0">
                <a:solidFill>
                  <a:schemeClr val="bg1"/>
                </a:solidFill>
                <a:latin typeface="EC Square Sans Pro" panose="020B0506040000020004"/>
              </a:rPr>
              <a:t> + Izvedbeni in delegirani akti</a:t>
            </a:r>
          </a:p>
        </p:txBody>
      </p:sp>
    </p:spTree>
    <p:extLst>
      <p:ext uri="{BB962C8B-B14F-4D97-AF65-F5344CB8AC3E}">
        <p14:creationId xmlns:p14="http://schemas.microsoft.com/office/powerpoint/2010/main" val="161377679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64973838-7804-0C6E-5C81-64AA932D1D61}"/>
              </a:ext>
            </a:extLst>
          </p:cNvPr>
          <p:cNvPicPr>
            <a:picLocks/>
          </p:cNvPicPr>
          <p:nvPr/>
        </p:nvPicPr>
        <p:blipFill>
          <a:blip r:embed="rId2"/>
          <a:stretch>
            <a:fillRect/>
          </a:stretch>
        </p:blipFill>
        <p:spPr>
          <a:xfrm>
            <a:off x="5943600" y="2203576"/>
            <a:ext cx="6109096" cy="3289173"/>
          </a:xfrm>
          <a:prstGeom prst="rect">
            <a:avLst/>
          </a:prstGeom>
        </p:spPr>
      </p:pic>
      <p:sp>
        <p:nvSpPr>
          <p:cNvPr id="2" name="Marcador de texto 1">
            <a:extLst>
              <a:ext uri="{FF2B5EF4-FFF2-40B4-BE49-F238E27FC236}">
                <a16:creationId xmlns:a16="http://schemas.microsoft.com/office/drawing/2014/main" id="{8AA6D533-5045-43BA-9B12-C06A15751DE9}"/>
              </a:ext>
            </a:extLst>
          </p:cNvPr>
          <p:cNvSpPr>
            <a:spLocks noGrp="1"/>
          </p:cNvSpPr>
          <p:nvPr>
            <p:ph type="body" sz="quarter" idx="10"/>
          </p:nvPr>
        </p:nvSpPr>
        <p:spPr>
          <a:xfrm>
            <a:off x="6478904" y="5492750"/>
            <a:ext cx="4876800" cy="533400"/>
          </a:xfrm>
        </p:spPr>
        <p:txBody>
          <a:bodyPr/>
          <a:lstStyle/>
          <a:p>
            <a:pPr>
              <a:buClr>
                <a:srgbClr val="2C7470"/>
              </a:buClr>
            </a:pPr>
            <a:r>
              <a:rPr lang="sl-SI" sz="1800" i="1">
                <a:latin typeface="EC Square Sans Pro" panose="020B0506040000020004" pitchFamily="34" charset="0"/>
              </a:rPr>
              <a:t>Izvedbena uredba Komisije (EU) 2022/1255</a:t>
            </a:r>
          </a:p>
        </p:txBody>
      </p:sp>
      <p:sp>
        <p:nvSpPr>
          <p:cNvPr id="11" name="Rectángulo redondeado 13">
            <a:extLst>
              <a:ext uri="{FF2B5EF4-FFF2-40B4-BE49-F238E27FC236}">
                <a16:creationId xmlns:a16="http://schemas.microsoft.com/office/drawing/2014/main" id="{3C063308-3175-470A-8674-23998002115A}"/>
              </a:ext>
            </a:extLst>
          </p:cNvPr>
          <p:cNvSpPr/>
          <p:nvPr/>
        </p:nvSpPr>
        <p:spPr>
          <a:xfrm>
            <a:off x="0" y="1377950"/>
            <a:ext cx="12192000" cy="568148"/>
          </a:xfrm>
          <a:prstGeom prst="roundRect">
            <a:avLst>
              <a:gd name="adj" fmla="val 10"/>
            </a:avLst>
          </a:prstGeom>
          <a:solidFill>
            <a:srgbClr val="19355D"/>
          </a:solidFill>
          <a:ln w="2222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eaLnBrk="1" fontAlgn="auto" latinLnBrk="0" hangingPunct="1">
              <a:lnSpc>
                <a:spcPct val="120000"/>
              </a:lnSpc>
              <a:spcBef>
                <a:spcPts val="0"/>
              </a:spcBef>
              <a:spcAft>
                <a:spcPts val="0"/>
              </a:spcAft>
              <a:buClrTx/>
              <a:buSzTx/>
              <a:buFontTx/>
              <a:buNone/>
              <a:tabLst/>
              <a:defRPr/>
            </a:pPr>
            <a:endParaRPr kumimoji="0" lang="es-ES" sz="1050" b="1" i="0" u="none" strike="noStrike" kern="0" cap="none" spc="0" normalizeH="0" baseline="0" noProof="0" dirty="0">
              <a:ln>
                <a:noFill/>
              </a:ln>
              <a:solidFill>
                <a:srgbClr val="FFFFFF"/>
              </a:solidFill>
              <a:effectLst/>
              <a:uLnTx/>
              <a:uFillTx/>
              <a:latin typeface="Montserrat" panose="00000500000000000000" pitchFamily="2" charset="0"/>
              <a:ea typeface="+mn-ea"/>
              <a:cs typeface="+mn-cs"/>
            </a:endParaRPr>
          </a:p>
        </p:txBody>
      </p:sp>
      <p:sp>
        <p:nvSpPr>
          <p:cNvPr id="16" name="Rectángulo 15">
            <a:extLst>
              <a:ext uri="{FF2B5EF4-FFF2-40B4-BE49-F238E27FC236}">
                <a16:creationId xmlns:a16="http://schemas.microsoft.com/office/drawing/2014/main" id="{C79C4BED-479A-45B6-97C3-BC92A7F5A580}"/>
              </a:ext>
            </a:extLst>
          </p:cNvPr>
          <p:cNvSpPr/>
          <p:nvPr/>
        </p:nvSpPr>
        <p:spPr>
          <a:xfrm>
            <a:off x="533400" y="3293386"/>
            <a:ext cx="5334000" cy="2092881"/>
          </a:xfrm>
          <a:prstGeom prst="rect">
            <a:avLst/>
          </a:prstGeom>
        </p:spPr>
        <p:txBody>
          <a:bodyPr wrap="square" lIns="91440" tIns="45720" rIns="91440" bIns="45720" anchor="t">
            <a:spAutoFit/>
          </a:bodyPr>
          <a:ls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just" defTabSz="914400" rtl="0" eaLnBrk="1" fontAlgn="auto" latinLnBrk="0" hangingPunct="1">
              <a:lnSpc>
                <a:spcPct val="100000"/>
              </a:lnSpc>
              <a:spcBef>
                <a:spcPts val="0"/>
              </a:spcBef>
              <a:spcAft>
                <a:spcPts val="1200"/>
              </a:spcAft>
              <a:buClrTx/>
              <a:buSzTx/>
              <a:buFontTx/>
              <a:buNone/>
              <a:tabLst/>
              <a:defRPr/>
            </a:pPr>
            <a:r>
              <a:rPr kumimoji="0" lang="sl-SI" sz="2000" b="0" i="0" u="none" strike="noStrike" cap="none" normalizeH="0" baseline="0" noProof="0">
                <a:ln>
                  <a:noFill/>
                </a:ln>
                <a:solidFill>
                  <a:srgbClr val="000000"/>
                </a:solidFill>
                <a:effectLst/>
                <a:uLnTx/>
                <a:uFillTx/>
                <a:latin typeface="EC Square Sans Pro"/>
              </a:rPr>
              <a:t>Protimikrobnih sredstev in skupin protimikrobnih sredstev, ki so navedena v tej uredbi, </a:t>
            </a:r>
            <a:r>
              <a:rPr lang="sl-SI" sz="2000" b="1">
                <a:solidFill>
                  <a:srgbClr val="024B9C"/>
                </a:solidFill>
                <a:latin typeface="EC Square Sans Pro"/>
              </a:rPr>
              <a:t>ni mogoče</a:t>
            </a:r>
            <a:r>
              <a:rPr lang="sl-SI" sz="2000">
                <a:solidFill>
                  <a:srgbClr val="024B9C"/>
                </a:solidFill>
                <a:latin typeface="EC Square Sans Pro"/>
              </a:rPr>
              <a:t> uporabljati pri živalih pod nobenimi pogoji. </a:t>
            </a:r>
          </a:p>
          <a:p>
            <a:pPr marL="0" marR="0" lvl="0" indent="0" algn="just" defTabSz="914400" rtl="0" eaLnBrk="1" fontAlgn="auto" latinLnBrk="0" hangingPunct="1">
              <a:lnSpc>
                <a:spcPct val="100000"/>
              </a:lnSpc>
              <a:spcBef>
                <a:spcPts val="0"/>
              </a:spcBef>
              <a:spcAft>
                <a:spcPts val="1200"/>
              </a:spcAft>
              <a:buClrTx/>
              <a:buSzTx/>
              <a:buFontTx/>
              <a:buNone/>
              <a:tabLst/>
              <a:defRPr/>
            </a:pPr>
            <a:r>
              <a:rPr kumimoji="0" lang="sl-SI" sz="2000" b="0" i="0" u="none" strike="noStrike" cap="none" normalizeH="0" baseline="0" noProof="0">
                <a:ln>
                  <a:noFill/>
                </a:ln>
                <a:solidFill>
                  <a:srgbClr val="000000"/>
                </a:solidFill>
                <a:effectLst/>
                <a:uLnTx/>
                <a:uFillTx/>
                <a:latin typeface="EC Square Sans Pro" panose="020B0506040000020004" pitchFamily="34" charset="0"/>
                <a:ea typeface="+mn-ea"/>
                <a:cs typeface="+mn-cs"/>
              </a:rPr>
              <a:t>Ta seznam</a:t>
            </a:r>
            <a:r>
              <a:rPr kumimoji="0" lang="sl-SI" sz="2000" b="0" i="0" u="none" strike="noStrike" cap="none" normalizeH="0" baseline="0" noProof="0">
                <a:ln>
                  <a:noFill/>
                </a:ln>
                <a:solidFill>
                  <a:srgbClr val="024B9C"/>
                </a:solidFill>
                <a:effectLst/>
                <a:uLnTx/>
                <a:uFillTx/>
                <a:latin typeface="EC Square Sans Pro" panose="020B0506040000020004" pitchFamily="34" charset="0"/>
                <a:ea typeface="+mn-ea"/>
                <a:cs typeface="+mn-cs"/>
              </a:rPr>
              <a:t> bo podvržen neprestanemu pregledovanju </a:t>
            </a:r>
            <a:r>
              <a:rPr kumimoji="0" lang="sl-SI" sz="2000" b="0" i="0" u="none" strike="noStrike" cap="none" normalizeH="0" baseline="0" noProof="0">
                <a:ln>
                  <a:noFill/>
                </a:ln>
                <a:solidFill>
                  <a:srgbClr val="000000"/>
                </a:solidFill>
                <a:effectLst/>
                <a:uLnTx/>
                <a:uFillTx/>
                <a:latin typeface="EC Square Sans Pro" panose="020B0506040000020004" pitchFamily="34" charset="0"/>
                <a:ea typeface="+mn-ea"/>
                <a:cs typeface="+mn-cs"/>
              </a:rPr>
              <a:t>v primeru novih znanstvenih dokazov ali novih informacij</a:t>
            </a:r>
          </a:p>
        </p:txBody>
      </p:sp>
      <p:sp>
        <p:nvSpPr>
          <p:cNvPr id="19" name="CuadroTexto 18">
            <a:extLst>
              <a:ext uri="{FF2B5EF4-FFF2-40B4-BE49-F238E27FC236}">
                <a16:creationId xmlns:a16="http://schemas.microsoft.com/office/drawing/2014/main" id="{D1943CAF-5478-4463-AA84-1FFA92F30628}"/>
              </a:ext>
            </a:extLst>
          </p:cNvPr>
          <p:cNvSpPr txBox="1"/>
          <p:nvPr/>
        </p:nvSpPr>
        <p:spPr>
          <a:xfrm>
            <a:off x="9372600" y="2166572"/>
            <a:ext cx="2244090" cy="369332"/>
          </a:xfrm>
          <a:prstGeom prst="rect">
            <a:avLst/>
          </a:prstGeom>
          <a:solidFill>
            <a:srgbClr val="2C7470"/>
          </a:solid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sl-SI" sz="1800" b="0" i="0" u="none" strike="noStrike" cap="none" normalizeH="0" baseline="0" noProof="0" dirty="0">
                <a:ln>
                  <a:noFill/>
                </a:ln>
                <a:solidFill>
                  <a:srgbClr val="FFFFFF"/>
                </a:solidFill>
                <a:effectLst/>
                <a:uLnTx/>
                <a:uFillTx/>
                <a:latin typeface="EC Square Sans Pro" panose="020B0506040000020004" pitchFamily="34" charset="0"/>
              </a:rPr>
              <a:t>„rezervirani seznam“</a:t>
            </a:r>
          </a:p>
        </p:txBody>
      </p:sp>
      <p:sp>
        <p:nvSpPr>
          <p:cNvPr id="23" name="Marcador de texto 1">
            <a:extLst>
              <a:ext uri="{FF2B5EF4-FFF2-40B4-BE49-F238E27FC236}">
                <a16:creationId xmlns:a16="http://schemas.microsoft.com/office/drawing/2014/main" id="{7329D52D-90AE-48B1-A0EF-ED56FE7CCA71}"/>
              </a:ext>
            </a:extLst>
          </p:cNvPr>
          <p:cNvSpPr txBox="1">
            <a:spLocks/>
          </p:cNvSpPr>
          <p:nvPr/>
        </p:nvSpPr>
        <p:spPr>
          <a:xfrm>
            <a:off x="762000" y="311150"/>
            <a:ext cx="10363200" cy="533400"/>
          </a:xfrm>
          <a:prstGeom prst="rect">
            <a:avLst/>
          </a:prstGeom>
        </p:spPr>
        <p:txBody>
          <a:bodyPr/>
          <a:lstStyle>
            <a:lvl1pPr marL="0">
              <a:defRPr sz="2400">
                <a:solidFill>
                  <a:srgbClr val="003399"/>
                </a:solidFill>
                <a:latin typeface="Arial" panose="020B0604020202020204" pitchFamily="34" charset="0"/>
                <a:ea typeface="+mn-ea"/>
                <a:cs typeface="Arial" panose="020B0604020202020204" pitchFamily="34" charset="0"/>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tabLst/>
              <a:defRPr/>
            </a:pPr>
            <a:r>
              <a:rPr kumimoji="0" lang="sl-SI" sz="2400" b="1" i="0" u="none" strike="noStrike" cap="none" normalizeH="0" baseline="0" noProof="0">
                <a:ln>
                  <a:noFill/>
                </a:ln>
                <a:solidFill>
                  <a:srgbClr val="003399"/>
                </a:solidFill>
                <a:effectLst/>
                <a:uLnTx/>
                <a:uFillTx/>
                <a:latin typeface="EC Square Sans Pro" panose="020B0506040000020004" pitchFamily="34" charset="0"/>
                <a:ea typeface="+mn-ea"/>
                <a:cs typeface="Arial" panose="020B0604020202020204" pitchFamily="34" charset="0"/>
              </a:rPr>
              <a:t>DOLOČENIH PROTIMIKROBNIH SREDSTEV NI DOVOLJENO UPORABLJATI ZA ZDRAVLJENJE ŽIVALI </a:t>
            </a:r>
          </a:p>
          <a:p>
            <a:pPr marL="0" marR="0" lvl="0" indent="0" defTabSz="914400" eaLnBrk="1" fontAlgn="auto" latinLnBrk="0" hangingPunct="1">
              <a:lnSpc>
                <a:spcPct val="100000"/>
              </a:lnSpc>
              <a:spcBef>
                <a:spcPts val="0"/>
              </a:spcBef>
              <a:spcAft>
                <a:spcPts val="0"/>
              </a:spcAft>
              <a:buClrTx/>
              <a:buSzTx/>
              <a:buFontTx/>
              <a:buNone/>
              <a:tabLst/>
              <a:defRPr/>
            </a:pPr>
            <a:endParaRPr kumimoji="0" lang="en-GB" sz="2400" b="0" i="0" u="none" strike="noStrike" kern="0" cap="none" spc="0" normalizeH="0" baseline="0" noProof="0" dirty="0">
              <a:ln>
                <a:noFill/>
              </a:ln>
              <a:solidFill>
                <a:srgbClr val="003399"/>
              </a:solidFill>
              <a:effectLst/>
              <a:uLnTx/>
              <a:uFillTx/>
              <a:latin typeface="Arial" panose="020B0604020202020204" pitchFamily="34" charset="0"/>
              <a:ea typeface="+mn-ea"/>
              <a:cs typeface="Arial" panose="020B0604020202020204" pitchFamily="34" charset="0"/>
            </a:endParaRPr>
          </a:p>
        </p:txBody>
      </p:sp>
      <p:sp>
        <p:nvSpPr>
          <p:cNvPr id="10" name="CuadroTexto 9">
            <a:extLst>
              <a:ext uri="{FF2B5EF4-FFF2-40B4-BE49-F238E27FC236}">
                <a16:creationId xmlns:a16="http://schemas.microsoft.com/office/drawing/2014/main" id="{424A30C1-DE06-42E0-A897-C1328FBE17E9}"/>
              </a:ext>
            </a:extLst>
          </p:cNvPr>
          <p:cNvSpPr txBox="1"/>
          <p:nvPr/>
        </p:nvSpPr>
        <p:spPr>
          <a:xfrm>
            <a:off x="762000" y="1318139"/>
            <a:ext cx="11277600" cy="400110"/>
          </a:xfrm>
          <a:prstGeom prst="rect">
            <a:avLst/>
          </a:prstGeom>
          <a:noFill/>
        </p:spPr>
        <p:txBody>
          <a:bodyPr wrap="square" rtlCol="0">
            <a:spAutoFit/>
          </a:bodyPr>
          <a:lstStyle/>
          <a:p>
            <a:pPr marL="0" marR="0" lvl="0" indent="0" algn="l" defTabSz="914400" eaLnBrk="1" fontAlgn="auto" latinLnBrk="0" hangingPunct="1">
              <a:lnSpc>
                <a:spcPct val="100000"/>
              </a:lnSpc>
              <a:spcBef>
                <a:spcPts val="0"/>
              </a:spcBef>
              <a:spcAft>
                <a:spcPts val="0"/>
              </a:spcAft>
              <a:buClrTx/>
              <a:buSzTx/>
              <a:buFontTx/>
              <a:buNone/>
              <a:tabLst/>
              <a:defRPr/>
            </a:pPr>
            <a:r>
              <a:rPr lang="sl-SI" sz="2000" b="1">
                <a:solidFill>
                  <a:srgbClr val="FFFFFF"/>
                </a:solidFill>
                <a:latin typeface="EC Square Sans Pro" panose="020B0506040000020004" pitchFamily="34" charset="0"/>
                <a:ea typeface="+mn-ea"/>
                <a:cs typeface="Arial" panose="020B0604020202020204" pitchFamily="34" charset="0"/>
              </a:rPr>
              <a:t>Seznam, rezerviran za ljudi: protimikrobna sredstva, ki so rezervirana za zdravljenje določenih okužb pri ljudeh</a:t>
            </a:r>
          </a:p>
        </p:txBody>
      </p:sp>
    </p:spTree>
    <p:extLst>
      <p:ext uri="{BB962C8B-B14F-4D97-AF65-F5344CB8AC3E}">
        <p14:creationId xmlns:p14="http://schemas.microsoft.com/office/powerpoint/2010/main" val="193215913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ángulo 8">
            <a:extLst>
              <a:ext uri="{FF2B5EF4-FFF2-40B4-BE49-F238E27FC236}">
                <a16:creationId xmlns:a16="http://schemas.microsoft.com/office/drawing/2014/main" id="{00294580-17A1-419A-A04F-FE29F0C4FFC0}"/>
              </a:ext>
            </a:extLst>
          </p:cNvPr>
          <p:cNvSpPr/>
          <p:nvPr/>
        </p:nvSpPr>
        <p:spPr>
          <a:xfrm>
            <a:off x="832557" y="1875533"/>
            <a:ext cx="5334000" cy="738664"/>
          </a:xfrm>
          <a:prstGeom prst="rect">
            <a:avLst/>
          </a:prstGeom>
        </p:spPr>
        <p:txBody>
          <a:bodyPr wrap="square">
            <a:spAutoFit/>
          </a:bodyPr>
          <a:ls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1" i="0" u="none" strike="noStrike" kern="1200" cap="none" spc="0" normalizeH="0" baseline="0" noProof="0" dirty="0">
              <a:ln>
                <a:noFill/>
              </a:ln>
              <a:solidFill>
                <a:srgbClr val="003399"/>
              </a:solidFill>
              <a:effectLst/>
              <a:uLnTx/>
              <a:uFillTx/>
              <a:latin typeface="EC Square Sans Pro" panose="020B05060400000200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dirty="0">
              <a:ln>
                <a:noFill/>
              </a:ln>
              <a:solidFill>
                <a:srgbClr val="0070C0"/>
              </a:solidFill>
              <a:effectLst/>
              <a:uLnTx/>
              <a:uFillTx/>
              <a:latin typeface="EC Square Sans Pro" panose="020B0506040000020004" pitchFamily="34" charset="0"/>
              <a:ea typeface="+mn-ea"/>
              <a:cs typeface="+mn-cs"/>
            </a:endParaRPr>
          </a:p>
        </p:txBody>
      </p:sp>
      <p:sp>
        <p:nvSpPr>
          <p:cNvPr id="17" name="Rectángulo 16">
            <a:extLst>
              <a:ext uri="{FF2B5EF4-FFF2-40B4-BE49-F238E27FC236}">
                <a16:creationId xmlns:a16="http://schemas.microsoft.com/office/drawing/2014/main" id="{845CAFF2-BFC2-41BD-A8E2-0C608AD73A14}"/>
              </a:ext>
            </a:extLst>
          </p:cNvPr>
          <p:cNvSpPr/>
          <p:nvPr/>
        </p:nvSpPr>
        <p:spPr>
          <a:xfrm>
            <a:off x="6314127" y="2256533"/>
            <a:ext cx="5105400" cy="4303017"/>
          </a:xfrm>
          <a:prstGeom prst="rect">
            <a:avLst/>
          </a:prstGeom>
          <a:noFill/>
          <a:ln>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FFFFFF"/>
              </a:solidFill>
              <a:effectLst/>
              <a:uLnTx/>
              <a:uFillTx/>
              <a:latin typeface="Calibri"/>
              <a:ea typeface="+mn-ea"/>
              <a:cs typeface="+mn-cs"/>
            </a:endParaRPr>
          </a:p>
        </p:txBody>
      </p:sp>
      <p:pic>
        <p:nvPicPr>
          <p:cNvPr id="21" name="Imagen 20">
            <a:extLst>
              <a:ext uri="{FF2B5EF4-FFF2-40B4-BE49-F238E27FC236}">
                <a16:creationId xmlns:a16="http://schemas.microsoft.com/office/drawing/2014/main" id="{EC60EA5D-EDCD-4CB7-9DBF-4B36BB404C83}"/>
              </a:ext>
            </a:extLst>
          </p:cNvPr>
          <p:cNvPicPr>
            <a:picLocks noChangeAspect="1"/>
          </p:cNvPicPr>
          <p:nvPr/>
        </p:nvPicPr>
        <p:blipFill>
          <a:blip r:embed="rId3" cstate="email">
            <a:extLst>
              <a:ext uri="{28A0092B-C50C-407E-A947-70E740481C1C}">
                <a14:useLocalDpi xmlns:a14="http://schemas.microsoft.com/office/drawing/2010/main" val="0"/>
              </a:ext>
            </a:extLst>
          </a:blip>
          <a:srcRect/>
          <a:stretch/>
        </p:blipFill>
        <p:spPr>
          <a:xfrm>
            <a:off x="6374271" y="2386238"/>
            <a:ext cx="2957452" cy="3943269"/>
          </a:xfrm>
          <a:prstGeom prst="rect">
            <a:avLst/>
          </a:prstGeom>
        </p:spPr>
      </p:pic>
      <p:pic>
        <p:nvPicPr>
          <p:cNvPr id="23" name="Imagen 22">
            <a:extLst>
              <a:ext uri="{FF2B5EF4-FFF2-40B4-BE49-F238E27FC236}">
                <a16:creationId xmlns:a16="http://schemas.microsoft.com/office/drawing/2014/main" id="{66E371D6-5589-4B16-8C65-86003F95D1D8}"/>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9038617" y="2322863"/>
            <a:ext cx="2313412" cy="3855686"/>
          </a:xfrm>
          <a:prstGeom prst="rect">
            <a:avLst/>
          </a:prstGeom>
        </p:spPr>
      </p:pic>
      <p:sp>
        <p:nvSpPr>
          <p:cNvPr id="24" name="CuadroTexto 23">
            <a:extLst>
              <a:ext uri="{FF2B5EF4-FFF2-40B4-BE49-F238E27FC236}">
                <a16:creationId xmlns:a16="http://schemas.microsoft.com/office/drawing/2014/main" id="{A8E2F320-47EB-4C37-B9E4-0F1154B7B1B0}"/>
              </a:ext>
            </a:extLst>
          </p:cNvPr>
          <p:cNvSpPr txBox="1"/>
          <p:nvPr/>
        </p:nvSpPr>
        <p:spPr>
          <a:xfrm>
            <a:off x="762000" y="951033"/>
            <a:ext cx="2971800" cy="369332"/>
          </a:xfrm>
          <a:prstGeom prst="rect">
            <a:avLst/>
          </a:prstGeom>
          <a:solidFill>
            <a:srgbClr val="2C7470"/>
          </a:solid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sl-SI" sz="1800" b="0" i="0" u="none" strike="noStrike" cap="none" normalizeH="0" baseline="0" noProof="0" dirty="0">
                <a:ln>
                  <a:noFill/>
                </a:ln>
                <a:solidFill>
                  <a:srgbClr val="FFFFFF"/>
                </a:solidFill>
                <a:effectLst/>
                <a:uLnTx/>
                <a:uFillTx/>
                <a:latin typeface="EC Square Sans Pro" panose="020B0506040000020004" pitchFamily="34" charset="0"/>
              </a:rPr>
              <a:t>„seznam, rezerviran za ljudi“</a:t>
            </a:r>
          </a:p>
        </p:txBody>
      </p:sp>
      <p:sp>
        <p:nvSpPr>
          <p:cNvPr id="25" name="Rectángulo redondeado 13">
            <a:extLst>
              <a:ext uri="{FF2B5EF4-FFF2-40B4-BE49-F238E27FC236}">
                <a16:creationId xmlns:a16="http://schemas.microsoft.com/office/drawing/2014/main" id="{1E5AE7B6-F26D-4D5D-89EE-ECC1E2DE7A68}"/>
              </a:ext>
            </a:extLst>
          </p:cNvPr>
          <p:cNvSpPr/>
          <p:nvPr/>
        </p:nvSpPr>
        <p:spPr>
          <a:xfrm>
            <a:off x="0" y="1377950"/>
            <a:ext cx="12192000" cy="568148"/>
          </a:xfrm>
          <a:prstGeom prst="roundRect">
            <a:avLst>
              <a:gd name="adj" fmla="val 10"/>
            </a:avLst>
          </a:prstGeom>
          <a:solidFill>
            <a:srgbClr val="19355D"/>
          </a:solidFill>
          <a:ln w="2222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eaLnBrk="1" fontAlgn="auto" latinLnBrk="0" hangingPunct="1">
              <a:lnSpc>
                <a:spcPct val="120000"/>
              </a:lnSpc>
              <a:spcBef>
                <a:spcPts val="0"/>
              </a:spcBef>
              <a:spcAft>
                <a:spcPts val="0"/>
              </a:spcAft>
              <a:buClrTx/>
              <a:buSzTx/>
              <a:buFontTx/>
              <a:buNone/>
              <a:tabLst/>
              <a:defRPr/>
            </a:pPr>
            <a:endParaRPr kumimoji="0" lang="es-ES" sz="1050" b="1" i="0" u="none" strike="noStrike" kern="0" cap="none" spc="0" normalizeH="0" baseline="0" noProof="0" dirty="0">
              <a:ln>
                <a:noFill/>
              </a:ln>
              <a:solidFill>
                <a:srgbClr val="FFFFFF"/>
              </a:solidFill>
              <a:effectLst/>
              <a:uLnTx/>
              <a:uFillTx/>
              <a:latin typeface="Montserrat" panose="00000500000000000000" pitchFamily="2" charset="0"/>
              <a:ea typeface="+mn-ea"/>
              <a:cs typeface="+mn-cs"/>
            </a:endParaRPr>
          </a:p>
        </p:txBody>
      </p:sp>
      <p:sp>
        <p:nvSpPr>
          <p:cNvPr id="28" name="CuadroTexto 27">
            <a:extLst>
              <a:ext uri="{FF2B5EF4-FFF2-40B4-BE49-F238E27FC236}">
                <a16:creationId xmlns:a16="http://schemas.microsoft.com/office/drawing/2014/main" id="{712C8666-2A72-4450-93DC-9CF50DD49CA4}"/>
              </a:ext>
            </a:extLst>
          </p:cNvPr>
          <p:cNvSpPr txBox="1"/>
          <p:nvPr/>
        </p:nvSpPr>
        <p:spPr>
          <a:xfrm>
            <a:off x="2352253" y="6441329"/>
            <a:ext cx="5105400" cy="307777"/>
          </a:xfrm>
          <a:prstGeom prst="rect">
            <a:avLst/>
          </a:prstGeom>
          <a:noFill/>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sl-SI" sz="1400" b="0" i="1" u="none" strike="noStrike" cap="none" normalizeH="0" baseline="0" noProof="0">
                <a:ln>
                  <a:noFill/>
                </a:ln>
                <a:solidFill>
                  <a:srgbClr val="003399"/>
                </a:solidFill>
                <a:effectLst/>
                <a:uLnTx/>
                <a:uFillTx/>
                <a:latin typeface="EC Square Sans Pro" panose="020B0506040000020004" pitchFamily="34" charset="0"/>
              </a:rPr>
              <a:t>Izvedbena uredba Komisije (EU) 2022/1255 </a:t>
            </a:r>
          </a:p>
        </p:txBody>
      </p:sp>
      <p:sp>
        <p:nvSpPr>
          <p:cNvPr id="29" name="Marcador de texto 1">
            <a:extLst>
              <a:ext uri="{FF2B5EF4-FFF2-40B4-BE49-F238E27FC236}">
                <a16:creationId xmlns:a16="http://schemas.microsoft.com/office/drawing/2014/main" id="{8CBE9950-E499-4893-A5C7-832B96A26BB5}"/>
              </a:ext>
            </a:extLst>
          </p:cNvPr>
          <p:cNvSpPr>
            <a:spLocks noGrp="1"/>
          </p:cNvSpPr>
          <p:nvPr>
            <p:ph type="body" sz="quarter" idx="10"/>
          </p:nvPr>
        </p:nvSpPr>
        <p:spPr>
          <a:xfrm>
            <a:off x="762000" y="311150"/>
            <a:ext cx="10287000" cy="533400"/>
          </a:xfrm>
        </p:spPr>
        <p:txBody>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sl-SI" sz="2400" b="1" i="0" u="none" strike="noStrike" cap="none" normalizeH="0" baseline="0" noProof="0">
                <a:ln>
                  <a:noFill/>
                </a:ln>
                <a:solidFill>
                  <a:srgbClr val="003399"/>
                </a:solidFill>
                <a:effectLst/>
                <a:uLnTx/>
                <a:uFillTx/>
                <a:latin typeface="EC Square Sans Pro" panose="020B0506040000020004" pitchFamily="34" charset="0"/>
                <a:ea typeface="+mn-ea"/>
                <a:cs typeface="Arial" panose="020B0604020202020204" pitchFamily="34" charset="0"/>
              </a:rPr>
              <a:t>PROTIMIKROBNA SREDSTVA NA SEZNAMU, REZERVIRANEM ZA LJUDI</a:t>
            </a:r>
          </a:p>
          <a:p>
            <a:endParaRPr lang="en-GB" dirty="0"/>
          </a:p>
        </p:txBody>
      </p:sp>
      <p:sp>
        <p:nvSpPr>
          <p:cNvPr id="12" name="CuadroTexto 11">
            <a:extLst>
              <a:ext uri="{FF2B5EF4-FFF2-40B4-BE49-F238E27FC236}">
                <a16:creationId xmlns:a16="http://schemas.microsoft.com/office/drawing/2014/main" id="{424A30C1-DE06-42E0-A897-C1328FBE17E9}"/>
              </a:ext>
            </a:extLst>
          </p:cNvPr>
          <p:cNvSpPr txBox="1"/>
          <p:nvPr/>
        </p:nvSpPr>
        <p:spPr>
          <a:xfrm>
            <a:off x="2352253" y="1435040"/>
            <a:ext cx="6705599" cy="400110"/>
          </a:xfrm>
          <a:prstGeom prst="rect">
            <a:avLst/>
          </a:prstGeom>
          <a:noFill/>
        </p:spPr>
        <p:txBody>
          <a:bodyPr wrap="square" rtlCol="0">
            <a:spAutoFit/>
          </a:bodyPr>
          <a:lstStyle/>
          <a:p>
            <a:pPr marL="0" marR="0" lvl="0" indent="0" algn="l" defTabSz="914400" eaLnBrk="1" fontAlgn="auto" latinLnBrk="0" hangingPunct="1">
              <a:lnSpc>
                <a:spcPct val="100000"/>
              </a:lnSpc>
              <a:spcBef>
                <a:spcPts val="0"/>
              </a:spcBef>
              <a:spcAft>
                <a:spcPts val="0"/>
              </a:spcAft>
              <a:buClrTx/>
              <a:buSzTx/>
              <a:buFontTx/>
              <a:buNone/>
              <a:tabLst/>
              <a:defRPr/>
            </a:pPr>
            <a:r>
              <a:rPr kumimoji="0" lang="sl-SI" sz="2000" b="1" i="0" u="none" strike="noStrike" cap="none" normalizeH="0" baseline="0" noProof="0" dirty="0">
                <a:ln>
                  <a:noFill/>
                </a:ln>
                <a:solidFill>
                  <a:srgbClr val="FFFFFF"/>
                </a:solidFill>
                <a:effectLst/>
                <a:uLnTx/>
                <a:uFillTx/>
                <a:latin typeface="EC Square Sans Pro" panose="020B0506040000020004" pitchFamily="34" charset="0"/>
                <a:ea typeface="+mn-ea"/>
                <a:cs typeface="Arial" panose="020B0604020202020204" pitchFamily="34" charset="0"/>
              </a:rPr>
              <a:t>Podpora preudarne uporabe in ohranjanja učinkovitosti</a:t>
            </a:r>
          </a:p>
        </p:txBody>
      </p:sp>
      <p:pic>
        <p:nvPicPr>
          <p:cNvPr id="6" name="Imagen 5"/>
          <p:cNvPicPr>
            <a:picLocks noChangeAspect="1"/>
          </p:cNvPicPr>
          <p:nvPr/>
        </p:nvPicPr>
        <p:blipFill>
          <a:blip r:embed="rId5" cstate="email">
            <a:extLst>
              <a:ext uri="{28A0092B-C50C-407E-A947-70E740481C1C}">
                <a14:useLocalDpi xmlns:a14="http://schemas.microsoft.com/office/drawing/2010/main" val="0"/>
              </a:ext>
            </a:extLst>
          </a:blip>
          <a:srcRect/>
          <a:stretch/>
        </p:blipFill>
        <p:spPr>
          <a:xfrm>
            <a:off x="748882" y="2003683"/>
            <a:ext cx="4474766" cy="4303017"/>
          </a:xfrm>
          <a:prstGeom prst="rect">
            <a:avLst/>
          </a:prstGeom>
        </p:spPr>
      </p:pic>
    </p:spTree>
    <p:extLst>
      <p:ext uri="{BB962C8B-B14F-4D97-AF65-F5344CB8AC3E}">
        <p14:creationId xmlns:p14="http://schemas.microsoft.com/office/powerpoint/2010/main" val="253600428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724BB1BD-B7B1-4E70-ABA2-FDDD49A09615}"/>
              </a:ext>
            </a:extLst>
          </p:cNvPr>
          <p:cNvSpPr>
            <a:spLocks noGrp="1"/>
          </p:cNvSpPr>
          <p:nvPr>
            <p:ph type="body" sz="quarter" idx="10"/>
          </p:nvPr>
        </p:nvSpPr>
        <p:spPr>
          <a:xfrm>
            <a:off x="533400" y="82550"/>
            <a:ext cx="10521287" cy="914400"/>
          </a:xfrm>
        </p:spPr>
        <p:txBody>
          <a:bodyPr lIns="91440" tIns="45720" rIns="91440" bIns="45720" anchor="t"/>
          <a:lstStyle/>
          <a:p>
            <a:pPr algn="ctr"/>
            <a:r>
              <a:rPr lang="sl-SI" b="1" dirty="0">
                <a:latin typeface="Arial"/>
                <a:cs typeface="Arial"/>
              </a:rPr>
              <a:t>UPORABA DOLOČENIH PROTIMIKROBNIH SREDSTEV NI DOVOLJENA ALI JE DOVOLJENA POGOJNO V SKLADU S ČLENOMA 112 IN 113*</a:t>
            </a:r>
          </a:p>
          <a:p>
            <a:endParaRPr lang="es-ES" dirty="0"/>
          </a:p>
        </p:txBody>
      </p:sp>
      <p:sp>
        <p:nvSpPr>
          <p:cNvPr id="12" name="Rectángulo 11">
            <a:extLst>
              <a:ext uri="{FF2B5EF4-FFF2-40B4-BE49-F238E27FC236}">
                <a16:creationId xmlns:a16="http://schemas.microsoft.com/office/drawing/2014/main" id="{972B827D-A1F0-48D5-8EC8-4B6CDC56CF17}"/>
              </a:ext>
            </a:extLst>
          </p:cNvPr>
          <p:cNvSpPr/>
          <p:nvPr/>
        </p:nvSpPr>
        <p:spPr>
          <a:xfrm>
            <a:off x="9220200" y="3414688"/>
            <a:ext cx="1269088" cy="815607"/>
          </a:xfrm>
          <a:prstGeom prst="rect">
            <a:avLst/>
          </a:prstGeom>
          <a:solidFill>
            <a:srgbClr val="FFFFFF">
              <a:alpha val="5607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FFFFFF"/>
              </a:solidFill>
              <a:effectLst/>
              <a:uLnTx/>
              <a:uFillTx/>
              <a:latin typeface="Calibri"/>
              <a:ea typeface="+mn-ea"/>
              <a:cs typeface="+mn-cs"/>
            </a:endParaRPr>
          </a:p>
        </p:txBody>
      </p:sp>
      <p:sp>
        <p:nvSpPr>
          <p:cNvPr id="3" name="CuadroTexto 2">
            <a:extLst>
              <a:ext uri="{FF2B5EF4-FFF2-40B4-BE49-F238E27FC236}">
                <a16:creationId xmlns:a16="http://schemas.microsoft.com/office/drawing/2014/main" id="{37A1712A-12B1-48B4-3847-F1672708EEA6}"/>
              </a:ext>
            </a:extLst>
          </p:cNvPr>
          <p:cNvSpPr txBox="1"/>
          <p:nvPr/>
        </p:nvSpPr>
        <p:spPr>
          <a:xfrm>
            <a:off x="918485" y="1235723"/>
            <a:ext cx="10364802" cy="563231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R="0" lvl="0" defTabSz="914400" eaLnBrk="1" fontAlgn="auto" latinLnBrk="0" hangingPunct="1">
              <a:lnSpc>
                <a:spcPct val="100000"/>
              </a:lnSpc>
              <a:spcBef>
                <a:spcPts val="0"/>
              </a:spcBef>
              <a:spcAft>
                <a:spcPts val="0"/>
              </a:spcAft>
              <a:buClrTx/>
              <a:buSzTx/>
              <a:tabLst/>
              <a:defRPr/>
            </a:pPr>
            <a:endParaRPr kumimoji="0" lang="en-US" sz="2000" b="0" i="0" u="none" strike="noStrike" kern="0" cap="none" spc="0" normalizeH="0" baseline="0" noProof="0" dirty="0">
              <a:ln>
                <a:noFill/>
              </a:ln>
              <a:solidFill>
                <a:srgbClr val="002060"/>
              </a:solidFill>
              <a:effectLst/>
              <a:uLnTx/>
              <a:uFillTx/>
              <a:latin typeface="EC Square Sans Pro"/>
            </a:endParaRPr>
          </a:p>
          <a:p>
            <a:pPr marL="342900" indent="-342900">
              <a:buFont typeface="Arial" panose="020B0604020202020204" pitchFamily="34" charset="0"/>
              <a:buChar char="•"/>
              <a:defRPr/>
            </a:pPr>
            <a:r>
              <a:rPr lang="sl-SI" sz="2000">
                <a:solidFill>
                  <a:srgbClr val="002060"/>
                </a:solidFill>
                <a:latin typeface="EC Square Sans Pro"/>
              </a:rPr>
              <a:t>Izvedbena uredba Komisije (EU) 2024/1973 navaja protimikrobne snovi, ki jih ni mogoče uporabljati skladno s členi 112 in 113* (izven </a:t>
            </a:r>
            <a:r>
              <a:rPr lang="sl-SI" sz="2000">
                <a:solidFill>
                  <a:srgbClr val="003399"/>
                </a:solidFill>
                <a:latin typeface="EC Square Sans Pro"/>
              </a:rPr>
              <a:t>dovoljenja</a:t>
            </a:r>
            <a:r>
              <a:rPr lang="sl-SI" sz="2000">
                <a:solidFill>
                  <a:srgbClr val="002060"/>
                </a:solidFill>
                <a:latin typeface="EC Square Sans Pro"/>
              </a:rPr>
              <a:t> za promet z zdravilom) ali </a:t>
            </a:r>
            <a:r>
              <a:rPr lang="sl-SI" sz="2000">
                <a:solidFill>
                  <a:srgbClr val="003399"/>
                </a:solidFill>
                <a:latin typeface="EC Square Sans Pro"/>
              </a:rPr>
              <a:t>se</a:t>
            </a:r>
            <a:r>
              <a:rPr lang="sl-SI" sz="2000">
                <a:solidFill>
                  <a:srgbClr val="FF0000"/>
                </a:solidFill>
                <a:latin typeface="EC Square Sans Pro"/>
              </a:rPr>
              <a:t> </a:t>
            </a:r>
            <a:r>
              <a:rPr lang="sl-SI" sz="2000">
                <a:solidFill>
                  <a:srgbClr val="002060"/>
                </a:solidFill>
                <a:latin typeface="EC Square Sans Pro"/>
              </a:rPr>
              <a:t>lahko </a:t>
            </a:r>
            <a:r>
              <a:rPr lang="sl-SI" sz="2000">
                <a:solidFill>
                  <a:srgbClr val="003399"/>
                </a:solidFill>
                <a:latin typeface="EC Square Sans Pro"/>
              </a:rPr>
              <a:t>uporabljajo</a:t>
            </a:r>
            <a:r>
              <a:rPr lang="sl-SI" sz="2000">
                <a:solidFill>
                  <a:srgbClr val="FF0000"/>
                </a:solidFill>
                <a:latin typeface="EC Square Sans Pro"/>
              </a:rPr>
              <a:t> </a:t>
            </a:r>
            <a:r>
              <a:rPr lang="sl-SI" sz="2000">
                <a:solidFill>
                  <a:srgbClr val="002060"/>
                </a:solidFill>
                <a:latin typeface="EC Square Sans Pro"/>
              </a:rPr>
              <a:t>skladno z določenimi pogoji.</a:t>
            </a:r>
          </a:p>
          <a:p>
            <a:pPr marL="342900" marR="0" lvl="0" indent="-342900" defTabSz="91440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2000" dirty="0">
              <a:solidFill>
                <a:srgbClr val="002060"/>
              </a:solidFill>
              <a:latin typeface="EC Square Sans Pro"/>
            </a:endParaRPr>
          </a:p>
          <a:p>
            <a:pPr marL="342900" marR="0" lvl="0" indent="-34290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lang="sl-SI" sz="2000">
                <a:solidFill>
                  <a:srgbClr val="002060"/>
                </a:solidFill>
                <a:latin typeface="EC Square Sans Pro"/>
              </a:rPr>
              <a:t>Nekateri primeri: </a:t>
            </a:r>
          </a:p>
          <a:p>
            <a:pPr marL="342900" lvl="3" indent="-342900">
              <a:buFont typeface="Wingdings" panose="05000000000000000000" pitchFamily="2" charset="2"/>
              <a:buChar char="ü"/>
              <a:defRPr/>
            </a:pPr>
            <a:r>
              <a:rPr lang="sl-SI" sz="2000">
                <a:solidFill>
                  <a:srgbClr val="002060"/>
                </a:solidFill>
                <a:latin typeface="EC Square Sans Pro"/>
                <a:cs typeface="Times New Roman"/>
              </a:rPr>
              <a:t>Cefalosporinov tretje in četrte generacije </a:t>
            </a:r>
            <a:r>
              <a:rPr lang="sl-SI" sz="2000">
                <a:solidFill>
                  <a:srgbClr val="003399"/>
                </a:solidFill>
                <a:latin typeface="EC Square Sans Pro"/>
                <a:cs typeface="Times New Roman"/>
              </a:rPr>
              <a:t>ni </a:t>
            </a:r>
            <a:r>
              <a:rPr lang="sl-SI" sz="2000">
                <a:solidFill>
                  <a:srgbClr val="002060"/>
                </a:solidFill>
                <a:latin typeface="EC Square Sans Pro"/>
                <a:cs typeface="Times New Roman"/>
              </a:rPr>
              <a:t>mogoče uporabljati skladno s členom</a:t>
            </a:r>
            <a:r>
              <a:rPr lang="sl-SI" sz="2000">
                <a:solidFill>
                  <a:srgbClr val="002060"/>
                </a:solidFill>
                <a:latin typeface="Times New Roman"/>
                <a:cs typeface="Times New Roman"/>
              </a:rPr>
              <a:t> </a:t>
            </a:r>
            <a:r>
              <a:rPr lang="sl-SI" sz="2000">
                <a:solidFill>
                  <a:srgbClr val="002060"/>
                </a:solidFill>
                <a:latin typeface="EC Square Sans Pro"/>
                <a:cs typeface="Times New Roman"/>
              </a:rPr>
              <a:t>113 pri perutnini</a:t>
            </a:r>
          </a:p>
          <a:p>
            <a:pPr marL="342900" lvl="3" indent="-342900">
              <a:buFont typeface="Wingdings" panose="05000000000000000000" pitchFamily="2" charset="2"/>
              <a:buChar char="ü"/>
              <a:defRPr/>
            </a:pPr>
            <a:r>
              <a:rPr lang="sl-SI" sz="2000">
                <a:solidFill>
                  <a:srgbClr val="003399"/>
                </a:solidFill>
                <a:latin typeface="EC Square Sans Pro"/>
              </a:rPr>
              <a:t>Polimiksini so dovoljeni samo pred identifikacijo patogenih organizmov in testu občutljivosti, ki je pokazal, da bodo verjetno učinkoviti, druga prednostna protimikrobna sredstva pa ne bi bila učinkovita.</a:t>
            </a:r>
          </a:p>
          <a:p>
            <a:pPr marL="342900" lvl="3" indent="-342900">
              <a:buFont typeface="Wingdings" panose="05000000000000000000" pitchFamily="2" charset="2"/>
              <a:buChar char="ü"/>
              <a:defRPr/>
            </a:pPr>
            <a:r>
              <a:rPr lang="sl-SI" sz="2000">
                <a:solidFill>
                  <a:srgbClr val="002060"/>
                </a:solidFill>
                <a:latin typeface="EC Square Sans Pro"/>
                <a:cs typeface="Times New Roman"/>
              </a:rPr>
              <a:t>Kinolonov (vključno s fluorokinoloni) </a:t>
            </a:r>
            <a:r>
              <a:rPr lang="sl-SI" sz="2000">
                <a:solidFill>
                  <a:srgbClr val="003399"/>
                </a:solidFill>
                <a:latin typeface="EC Square Sans Pro"/>
                <a:cs typeface="Times New Roman"/>
              </a:rPr>
              <a:t>ni mogoče uporabljati skladno s členom</a:t>
            </a:r>
            <a:r>
              <a:rPr lang="sl-SI" sz="2000">
                <a:solidFill>
                  <a:srgbClr val="003399"/>
                </a:solidFill>
                <a:latin typeface="Times New Roman"/>
                <a:cs typeface="Times New Roman"/>
              </a:rPr>
              <a:t> </a:t>
            </a:r>
            <a:r>
              <a:rPr lang="sl-SI" sz="2000">
                <a:solidFill>
                  <a:srgbClr val="003399"/>
                </a:solidFill>
                <a:latin typeface="EC Square Sans Pro"/>
                <a:cs typeface="Times New Roman"/>
              </a:rPr>
              <a:t>113 za salmonelozo pri perutnini ali za metafilakso pri samonelozi pri </a:t>
            </a:r>
            <a:r>
              <a:rPr lang="sl-SI" sz="2000">
                <a:solidFill>
                  <a:srgbClr val="002060"/>
                </a:solidFill>
                <a:latin typeface="EC Square Sans Pro"/>
              </a:rPr>
              <a:t>živalih, ki niso perutnina</a:t>
            </a:r>
          </a:p>
          <a:p>
            <a:pPr>
              <a:defRPr/>
            </a:pPr>
            <a:endParaRPr lang="en-US" sz="2000" dirty="0">
              <a:solidFill>
                <a:srgbClr val="002060"/>
              </a:solidFill>
              <a:latin typeface="EC Square Sans Pro"/>
            </a:endParaRPr>
          </a:p>
          <a:p>
            <a:pPr marR="0" lvl="0" defTabSz="914400">
              <a:lnSpc>
                <a:spcPct val="100000"/>
              </a:lnSpc>
              <a:spcBef>
                <a:spcPts val="0"/>
              </a:spcBef>
              <a:spcAft>
                <a:spcPts val="0"/>
              </a:spcAft>
              <a:buClrTx/>
              <a:buSzTx/>
              <a:tabLst/>
              <a:defRPr/>
            </a:pPr>
            <a:r>
              <a:rPr kumimoji="0" lang="sl-SI" sz="2000" b="0" i="0" u="none" strike="noStrike" cap="none" normalizeH="0" baseline="0" noProof="0">
                <a:ln>
                  <a:noFill/>
                </a:ln>
                <a:solidFill>
                  <a:srgbClr val="002060"/>
                </a:solidFill>
                <a:effectLst/>
                <a:uLnTx/>
                <a:uFillTx/>
                <a:latin typeface="EC Square Sans Pro"/>
              </a:rPr>
              <a:t>Vse podrobnosti najdete na povezavi: </a:t>
            </a:r>
            <a:r>
              <a:rPr kumimoji="0" lang="sl-SI" sz="2000" b="0" i="0" u="none" strike="noStrike" cap="none" normalizeH="0" baseline="0" noProof="0">
                <a:ln>
                  <a:noFill/>
                </a:ln>
                <a:solidFill>
                  <a:srgbClr val="002060"/>
                </a:solidFill>
                <a:effectLst/>
                <a:uLnTx/>
                <a:uFillTx/>
                <a:latin typeface="EC Square Sans Pro"/>
                <a:hlinkClick r:id="rId3"/>
              </a:rPr>
              <a:t>https://eur-lex.europa.eu/eli/reg_impl/2024/1973/oj</a:t>
            </a:r>
          </a:p>
          <a:p>
            <a:pPr marR="0" lvl="0" defTabSz="914400" eaLnBrk="1" fontAlgn="auto" latinLnBrk="0" hangingPunct="1">
              <a:lnSpc>
                <a:spcPct val="100000"/>
              </a:lnSpc>
              <a:spcBef>
                <a:spcPts val="0"/>
              </a:spcBef>
              <a:spcAft>
                <a:spcPts val="0"/>
              </a:spcAft>
              <a:buClrTx/>
              <a:buSzTx/>
              <a:tabLst/>
              <a:defRPr/>
            </a:pPr>
            <a:endParaRPr kumimoji="0" lang="en-US" sz="2000" b="0" i="0" u="none" strike="noStrike" kern="0" cap="none" spc="0" normalizeH="0" baseline="0" noProof="0" dirty="0">
              <a:ln>
                <a:noFill/>
              </a:ln>
              <a:solidFill>
                <a:srgbClr val="002060"/>
              </a:solidFill>
              <a:effectLst/>
              <a:uLnTx/>
              <a:uFillTx/>
              <a:latin typeface="EC Square Sans Pro"/>
            </a:endParaRPr>
          </a:p>
          <a:p>
            <a:pPr marR="0" lvl="0" defTabSz="914400" eaLnBrk="1" fontAlgn="auto" latinLnBrk="0" hangingPunct="1">
              <a:lnSpc>
                <a:spcPct val="100000"/>
              </a:lnSpc>
              <a:spcBef>
                <a:spcPts val="0"/>
              </a:spcBef>
              <a:spcAft>
                <a:spcPts val="0"/>
              </a:spcAft>
              <a:buClrTx/>
              <a:buSzTx/>
              <a:tabLst/>
              <a:defRPr/>
            </a:pPr>
            <a:r>
              <a:rPr lang="sl-SI" sz="2000" noProof="0">
                <a:solidFill>
                  <a:srgbClr val="002060"/>
                </a:solidFill>
                <a:latin typeface="EC Square Sans Pro"/>
              </a:rPr>
              <a:t>Ta akt se</a:t>
            </a:r>
            <a:r>
              <a:rPr kumimoji="0" lang="sl-SI" sz="2000" b="0" i="0" u="none" strike="noStrike" cap="none" normalizeH="0" baseline="0" noProof="0">
                <a:ln>
                  <a:noFill/>
                </a:ln>
                <a:solidFill>
                  <a:srgbClr val="002060"/>
                </a:solidFill>
                <a:effectLst/>
                <a:uLnTx/>
                <a:uFillTx/>
                <a:latin typeface="EC Square Sans Pro"/>
              </a:rPr>
              <a:t>začne uporabljati 8. avgusta 2026</a:t>
            </a:r>
          </a:p>
          <a:p>
            <a:pPr marL="342900" marR="0" lvl="0" indent="-342900" defTabSz="91440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2000" dirty="0">
              <a:solidFill>
                <a:srgbClr val="002060"/>
              </a:solidFill>
              <a:latin typeface="EC Square Sans Pro"/>
            </a:endParaRPr>
          </a:p>
        </p:txBody>
      </p:sp>
    </p:spTree>
    <p:extLst>
      <p:ext uri="{BB962C8B-B14F-4D97-AF65-F5344CB8AC3E}">
        <p14:creationId xmlns:p14="http://schemas.microsoft.com/office/powerpoint/2010/main" val="248518756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724BB1BD-B7B1-4E70-ABA2-FDDD49A09615}"/>
              </a:ext>
            </a:extLst>
          </p:cNvPr>
          <p:cNvSpPr>
            <a:spLocks noGrp="1"/>
          </p:cNvSpPr>
          <p:nvPr>
            <p:ph type="body" sz="quarter" idx="10"/>
          </p:nvPr>
        </p:nvSpPr>
        <p:spPr/>
        <p:txBody>
          <a:bodyPr lIns="91440" tIns="45720" rIns="91440" bIns="45720" anchor="t"/>
          <a:lstStyle/>
          <a:p>
            <a:pPr algn="ctr"/>
            <a:r>
              <a:rPr lang="sl-SI" b="1">
                <a:latin typeface="Arial"/>
                <a:cs typeface="Arial"/>
              </a:rPr>
              <a:t>Prihajajoči izvedbeni in delegirani akti</a:t>
            </a:r>
          </a:p>
          <a:p>
            <a:endParaRPr lang="es-ES" dirty="0"/>
          </a:p>
        </p:txBody>
      </p:sp>
      <p:sp>
        <p:nvSpPr>
          <p:cNvPr id="4" name="CuadroTexto 3">
            <a:extLst>
              <a:ext uri="{FF2B5EF4-FFF2-40B4-BE49-F238E27FC236}">
                <a16:creationId xmlns:a16="http://schemas.microsoft.com/office/drawing/2014/main" id="{2AE5DF66-CEEA-CD42-E844-4DB9137313EA}"/>
              </a:ext>
            </a:extLst>
          </p:cNvPr>
          <p:cNvSpPr txBox="1"/>
          <p:nvPr/>
        </p:nvSpPr>
        <p:spPr>
          <a:xfrm>
            <a:off x="248491" y="3754276"/>
            <a:ext cx="9997131" cy="101566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2900" marR="0" lvl="0" indent="-34290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l-SI" sz="2000" b="1" i="0" u="none" strike="noStrike" cap="none" normalizeH="0" baseline="0" noProof="0">
                <a:ln>
                  <a:noFill/>
                </a:ln>
                <a:solidFill>
                  <a:srgbClr val="002060"/>
                </a:solidFill>
                <a:effectLst/>
                <a:uLnTx/>
                <a:uFillTx/>
                <a:latin typeface="EC Square Sans Pro"/>
              </a:rPr>
              <a:t>Seznam učinkovin, ki so ključne za zdravljenje enoprstih kopitarjev</a:t>
            </a:r>
            <a:r>
              <a:rPr kumimoji="0" lang="sl-SI" sz="2000" b="0" i="0" u="none" strike="noStrike" cap="none" normalizeH="0" baseline="0" noProof="0">
                <a:ln>
                  <a:noFill/>
                </a:ln>
                <a:solidFill>
                  <a:srgbClr val="002060"/>
                </a:solidFill>
                <a:effectLst/>
                <a:uLnTx/>
                <a:uFillTx/>
                <a:latin typeface="EC Square Sans Pro"/>
              </a:rPr>
              <a:t> ali </a:t>
            </a:r>
            <a:r>
              <a:rPr kumimoji="0" lang="sl-SI" sz="2000" b="0" i="1" u="none" strike="noStrike" cap="none" normalizeH="0" baseline="0" noProof="0">
                <a:ln>
                  <a:noFill/>
                </a:ln>
                <a:solidFill>
                  <a:srgbClr val="002060"/>
                </a:solidFill>
                <a:effectLst/>
                <a:uLnTx/>
                <a:uFillTx/>
                <a:latin typeface="EC Square Sans Pro"/>
              </a:rPr>
              <a:t>zagotavljajo </a:t>
            </a:r>
            <a:r>
              <a:rPr kumimoji="0" lang="sl-SI" sz="2000" b="0" i="0" u="none" strike="noStrike" cap="none" normalizeH="0" baseline="0" noProof="0">
                <a:ln>
                  <a:noFill/>
                </a:ln>
                <a:solidFill>
                  <a:srgbClr val="002060"/>
                </a:solidFill>
                <a:effectLst/>
                <a:uLnTx/>
                <a:uFillTx/>
                <a:latin typeface="EC Square Sans Pro"/>
              </a:rPr>
              <a:t>dodane klinične koristi v primerjavi z drugimi možnostmi zdravljenja, ki so na voljo za konjske vrste in za katere karenca pri konjskih vrstah znaša šest mesecev. </a:t>
            </a:r>
          </a:p>
        </p:txBody>
      </p:sp>
      <p:pic>
        <p:nvPicPr>
          <p:cNvPr id="8" name="Imagen 7" descr="Imagen que contiene reloj, dibujo&#10;&#10;Descripción generada automáticamente">
            <a:extLst>
              <a:ext uri="{FF2B5EF4-FFF2-40B4-BE49-F238E27FC236}">
                <a16:creationId xmlns:a16="http://schemas.microsoft.com/office/drawing/2014/main" id="{699E3CC7-9A23-48CB-BC20-066512185A37}"/>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1037166" y="2289151"/>
            <a:ext cx="559217" cy="587895"/>
          </a:xfrm>
          <a:prstGeom prst="rect">
            <a:avLst/>
          </a:prstGeom>
        </p:spPr>
      </p:pic>
      <p:pic>
        <p:nvPicPr>
          <p:cNvPr id="10" name="Imagen 9" descr="Un dibujo animado&#10;&#10;Descripción generada automáticamente con confianza baja">
            <a:extLst>
              <a:ext uri="{FF2B5EF4-FFF2-40B4-BE49-F238E27FC236}">
                <a16:creationId xmlns:a16="http://schemas.microsoft.com/office/drawing/2014/main" id="{6C3740CF-90E4-43B0-8EE8-45BFE4D62BE0}"/>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0865644" y="3907132"/>
            <a:ext cx="762000" cy="805793"/>
          </a:xfrm>
          <a:prstGeom prst="rect">
            <a:avLst/>
          </a:prstGeom>
        </p:spPr>
      </p:pic>
      <p:sp>
        <p:nvSpPr>
          <p:cNvPr id="3" name="CuadroTexto 2">
            <a:extLst>
              <a:ext uri="{FF2B5EF4-FFF2-40B4-BE49-F238E27FC236}">
                <a16:creationId xmlns:a16="http://schemas.microsoft.com/office/drawing/2014/main" id="{37A1712A-12B1-48B4-3847-F1672708EEA6}"/>
              </a:ext>
            </a:extLst>
          </p:cNvPr>
          <p:cNvSpPr txBox="1"/>
          <p:nvPr/>
        </p:nvSpPr>
        <p:spPr>
          <a:xfrm>
            <a:off x="304800" y="1473543"/>
            <a:ext cx="10364802" cy="163121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R="0" lvl="0" defTabSz="914400" eaLnBrk="1" fontAlgn="auto" latinLnBrk="0" hangingPunct="1">
              <a:lnSpc>
                <a:spcPct val="100000"/>
              </a:lnSpc>
              <a:spcBef>
                <a:spcPts val="0"/>
              </a:spcBef>
              <a:spcAft>
                <a:spcPts val="0"/>
              </a:spcAft>
              <a:buClrTx/>
              <a:buSzTx/>
              <a:tabLst/>
              <a:defRPr/>
            </a:pPr>
            <a:endParaRPr kumimoji="0" lang="en-US" sz="2000" b="0" i="0" u="none" strike="noStrike" kern="0" cap="none" spc="0" normalizeH="0" baseline="0" noProof="0" dirty="0">
              <a:ln>
                <a:noFill/>
              </a:ln>
              <a:solidFill>
                <a:srgbClr val="002060"/>
              </a:solidFill>
              <a:effectLst/>
              <a:uLnTx/>
              <a:uFillTx/>
              <a:latin typeface="EC Square Sans Pro"/>
            </a:endParaRPr>
          </a:p>
          <a:p>
            <a:pPr marL="342900" marR="0" lvl="0" indent="-342900" defTabSz="91440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2000" dirty="0">
              <a:solidFill>
                <a:srgbClr val="002060"/>
              </a:solidFill>
              <a:latin typeface="EC Square Sans Pro"/>
            </a:endParaRPr>
          </a:p>
          <a:p>
            <a:pPr marL="342900" marR="0" lvl="0" indent="-34290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l-SI" sz="2000" b="0" i="0" u="none" strike="noStrike" cap="none" normalizeH="0" baseline="0" noProof="0">
                <a:ln>
                  <a:noFill/>
                </a:ln>
                <a:solidFill>
                  <a:srgbClr val="002060"/>
                </a:solidFill>
                <a:effectLst/>
                <a:uLnTx/>
                <a:uFillTx/>
                <a:latin typeface="EC Square Sans Pro"/>
              </a:rPr>
              <a:t>Seznam učinkovin, ki so dovoljene za uporabo pri kopenskih živalskih vrstah za proizvodnjo živil, ali učinkovin v zdravilih za uporabo v humani medicini, ki se lahko uporabljajo pri </a:t>
            </a:r>
            <a:r>
              <a:rPr kumimoji="0" lang="sl-SI" sz="2000" b="1" i="0" u="none" strike="noStrike" cap="none" normalizeH="0" baseline="0" noProof="0">
                <a:ln>
                  <a:noFill/>
                </a:ln>
                <a:solidFill>
                  <a:srgbClr val="002060"/>
                </a:solidFill>
                <a:effectLst/>
                <a:uLnTx/>
                <a:uFillTx/>
                <a:latin typeface="EC Square Sans Pro"/>
              </a:rPr>
              <a:t>vodnih vrstah za proizvodnjo živil</a:t>
            </a:r>
            <a:r>
              <a:rPr kumimoji="0" lang="sl-SI" sz="2000" b="0" i="0" u="none" strike="noStrike" cap="none" normalizeH="0" baseline="0" noProof="0">
                <a:ln>
                  <a:noFill/>
                </a:ln>
                <a:solidFill>
                  <a:srgbClr val="002060"/>
                </a:solidFill>
                <a:effectLst/>
                <a:uLnTx/>
                <a:uFillTx/>
                <a:latin typeface="EC Square Sans Pro"/>
              </a:rPr>
              <a:t> v skladu s členom 114(1)</a:t>
            </a:r>
          </a:p>
        </p:txBody>
      </p:sp>
      <p:sp>
        <p:nvSpPr>
          <p:cNvPr id="5" name="TextBox 4">
            <a:extLst>
              <a:ext uri="{FF2B5EF4-FFF2-40B4-BE49-F238E27FC236}">
                <a16:creationId xmlns:a16="http://schemas.microsoft.com/office/drawing/2014/main" id="{E9D0D2B0-4729-DA49-A07D-3A40BE14ABA2}"/>
              </a:ext>
            </a:extLst>
          </p:cNvPr>
          <p:cNvSpPr txBox="1"/>
          <p:nvPr/>
        </p:nvSpPr>
        <p:spPr>
          <a:xfrm>
            <a:off x="482906" y="5111750"/>
            <a:ext cx="11125200" cy="1231106"/>
          </a:xfrm>
          <a:prstGeom prst="rect">
            <a:avLst/>
          </a:prstGeom>
          <a:solidFill>
            <a:schemeClr val="bg1">
              <a:lumMod val="85000"/>
            </a:schemeClr>
          </a:solidFill>
          <a:ln>
            <a:solidFill>
              <a:schemeClr val="tx1"/>
            </a:solidFill>
          </a:ln>
        </p:spPr>
        <p:txBody>
          <a:bodyPr wrap="square" rtlCol="0">
            <a:spAutoFit/>
          </a:bodyPr>
          <a:lstStyle/>
          <a:p>
            <a:endParaRPr lang="en-US" dirty="0"/>
          </a:p>
          <a:p>
            <a:r>
              <a:rPr lang="sl-SI" sz="2000">
                <a:solidFill>
                  <a:srgbClr val="002060"/>
                </a:solidFill>
                <a:latin typeface="EC Square Sans Pro"/>
              </a:rPr>
              <a:t>Več informacij o delegiranih in izvedbenih aktih:</a:t>
            </a:r>
            <a:br>
              <a:rPr lang="sl-SI"/>
            </a:br>
            <a:r>
              <a:rPr lang="sl-SI" sz="1800">
                <a:effectLst/>
                <a:latin typeface="Segoe UI" panose="020B0502040204020203" pitchFamily="34" charset="0"/>
                <a:hlinkClick r:id="rId5"/>
              </a:rPr>
              <a:t>https://food.ec.europa.eu/animals/animal-health/vet-meds-med-feed/implementation_en</a:t>
            </a:r>
          </a:p>
          <a:p>
            <a:endParaRPr lang="en-GB" dirty="0"/>
          </a:p>
        </p:txBody>
      </p:sp>
    </p:spTree>
    <p:extLst>
      <p:ext uri="{BB962C8B-B14F-4D97-AF65-F5344CB8AC3E}">
        <p14:creationId xmlns:p14="http://schemas.microsoft.com/office/powerpoint/2010/main" val="339762083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77E9A6D3-8671-DB9B-71AC-FFB52FAFD027}"/>
              </a:ext>
            </a:extLst>
          </p:cNvPr>
          <p:cNvPicPr>
            <a:picLocks noChangeAspect="1"/>
          </p:cNvPicPr>
          <p:nvPr/>
        </p:nvPicPr>
        <p:blipFill>
          <a:blip r:embed="rId3"/>
          <a:stretch>
            <a:fillRect/>
          </a:stretch>
        </p:blipFill>
        <p:spPr>
          <a:xfrm>
            <a:off x="5334001" y="3524044"/>
            <a:ext cx="6361938" cy="2258949"/>
          </a:xfrm>
          <a:prstGeom prst="rect">
            <a:avLst/>
          </a:prstGeom>
        </p:spPr>
      </p:pic>
      <p:sp>
        <p:nvSpPr>
          <p:cNvPr id="2" name="Marcador de texto 1">
            <a:extLst>
              <a:ext uri="{FF2B5EF4-FFF2-40B4-BE49-F238E27FC236}">
                <a16:creationId xmlns:a16="http://schemas.microsoft.com/office/drawing/2014/main" id="{8AA6D533-5045-43BA-9B12-C06A15751DE9}"/>
              </a:ext>
            </a:extLst>
          </p:cNvPr>
          <p:cNvSpPr>
            <a:spLocks noGrp="1"/>
          </p:cNvSpPr>
          <p:nvPr>
            <p:ph type="body" sz="quarter" idx="10"/>
          </p:nvPr>
        </p:nvSpPr>
        <p:spPr>
          <a:xfrm>
            <a:off x="457201" y="2216150"/>
            <a:ext cx="10972800" cy="533400"/>
          </a:xfrm>
        </p:spPr>
        <p:txBody>
          <a:bodyPr/>
          <a:lstStyle/>
          <a:p>
            <a:pPr>
              <a:buClr>
                <a:srgbClr val="2C7470"/>
              </a:buClr>
            </a:pPr>
            <a:endParaRPr lang="en-US" dirty="0">
              <a:latin typeface="EC Square Sans Pro" panose="020B0506040000020004" pitchFamily="34" charset="0"/>
            </a:endParaRPr>
          </a:p>
          <a:p>
            <a:pPr>
              <a:buClr>
                <a:srgbClr val="2C7470"/>
              </a:buClr>
            </a:pPr>
            <a:endParaRPr lang="en-US" dirty="0">
              <a:latin typeface="EC Square Sans Pro" panose="020B0506040000020004" pitchFamily="34" charset="0"/>
            </a:endParaRPr>
          </a:p>
          <a:p>
            <a:endParaRPr lang="en-GB" dirty="0"/>
          </a:p>
        </p:txBody>
      </p:sp>
      <p:sp>
        <p:nvSpPr>
          <p:cNvPr id="4" name="Rectángulo redondeado 13">
            <a:extLst>
              <a:ext uri="{FF2B5EF4-FFF2-40B4-BE49-F238E27FC236}">
                <a16:creationId xmlns:a16="http://schemas.microsoft.com/office/drawing/2014/main" id="{9E312FE7-A2CE-48CA-B86B-F83B7E492A64}"/>
              </a:ext>
            </a:extLst>
          </p:cNvPr>
          <p:cNvSpPr/>
          <p:nvPr/>
        </p:nvSpPr>
        <p:spPr>
          <a:xfrm>
            <a:off x="0" y="1365607"/>
            <a:ext cx="12192000" cy="580491"/>
          </a:xfrm>
          <a:prstGeom prst="roundRect">
            <a:avLst>
              <a:gd name="adj" fmla="val 10"/>
            </a:avLst>
          </a:prstGeom>
          <a:solidFill>
            <a:srgbClr val="19355D"/>
          </a:solidFill>
          <a:ln w="2222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20000"/>
              </a:lnSpc>
              <a:defRPr/>
            </a:pPr>
            <a:endParaRPr lang="es-ES" sz="1050" b="1" kern="0" dirty="0">
              <a:solidFill>
                <a:schemeClr val="bg1"/>
              </a:solidFill>
              <a:latin typeface="Montserrat" panose="00000500000000000000" pitchFamily="2" charset="0"/>
            </a:endParaRPr>
          </a:p>
        </p:txBody>
      </p:sp>
      <p:sp>
        <p:nvSpPr>
          <p:cNvPr id="6" name="CuadroTexto 5">
            <a:extLst>
              <a:ext uri="{FF2B5EF4-FFF2-40B4-BE49-F238E27FC236}">
                <a16:creationId xmlns:a16="http://schemas.microsoft.com/office/drawing/2014/main" id="{494DA49E-DC74-46EA-B939-3085F78B11AF}"/>
              </a:ext>
            </a:extLst>
          </p:cNvPr>
          <p:cNvSpPr txBox="1"/>
          <p:nvPr/>
        </p:nvSpPr>
        <p:spPr>
          <a:xfrm>
            <a:off x="457201" y="2491154"/>
            <a:ext cx="9372601" cy="523220"/>
          </a:xfrm>
          <a:prstGeom prst="rect">
            <a:avLst/>
          </a:prstGeom>
          <a:noFill/>
        </p:spPr>
        <p:txBody>
          <a:bodyPr wrap="square">
            <a:spAutoFit/>
          </a:bodyPr>
          <a:lstStyle/>
          <a:p>
            <a:pPr algn="l"/>
            <a:r>
              <a:rPr lang="sl-SI" sz="1800">
                <a:solidFill>
                  <a:prstClr val="white"/>
                </a:solidFill>
                <a:latin typeface="EC Square Sans Pro" panose="020B0506040000020004" pitchFamily="34" charset="0"/>
                <a:ea typeface="Steelfish" charset="0"/>
                <a:cs typeface="Steelfish" charset="0"/>
              </a:rPr>
              <a:t>!</a:t>
            </a:r>
            <a:r>
              <a:rPr lang="sl-SI" sz="2800" b="1">
                <a:solidFill>
                  <a:srgbClr val="003399"/>
                </a:solidFill>
                <a:latin typeface="EC Square Sans Pro" panose="020B0506040000020004" pitchFamily="34" charset="0"/>
                <a:ea typeface="Steelfish" charset="0"/>
                <a:cs typeface="Steelfish" charset="0"/>
              </a:rPr>
              <a:t>Člen 114 </a:t>
            </a:r>
          </a:p>
        </p:txBody>
      </p:sp>
      <p:pic>
        <p:nvPicPr>
          <p:cNvPr id="10" name="Imagen 9">
            <a:extLst>
              <a:ext uri="{FF2B5EF4-FFF2-40B4-BE49-F238E27FC236}">
                <a16:creationId xmlns:a16="http://schemas.microsoft.com/office/drawing/2014/main" id="{DAC0FEF2-480E-4D1B-B524-08451014FA98}"/>
              </a:ext>
            </a:extLst>
          </p:cNvPr>
          <p:cNvPicPr>
            <a:picLocks noChangeAspect="1"/>
          </p:cNvPicPr>
          <p:nvPr/>
        </p:nvPicPr>
        <p:blipFill>
          <a:blip r:embed="rId4"/>
          <a:stretch>
            <a:fillRect/>
          </a:stretch>
        </p:blipFill>
        <p:spPr>
          <a:xfrm>
            <a:off x="10363200" y="2079944"/>
            <a:ext cx="796953" cy="837823"/>
          </a:xfrm>
          <a:prstGeom prst="rect">
            <a:avLst/>
          </a:prstGeom>
        </p:spPr>
      </p:pic>
      <p:sp>
        <p:nvSpPr>
          <p:cNvPr id="12" name="CuadroTexto 11">
            <a:extLst>
              <a:ext uri="{FF2B5EF4-FFF2-40B4-BE49-F238E27FC236}">
                <a16:creationId xmlns:a16="http://schemas.microsoft.com/office/drawing/2014/main" id="{8D0FB960-6059-446B-95AD-429679DDAB84}"/>
              </a:ext>
            </a:extLst>
          </p:cNvPr>
          <p:cNvSpPr txBox="1"/>
          <p:nvPr/>
        </p:nvSpPr>
        <p:spPr>
          <a:xfrm>
            <a:off x="457201" y="3053037"/>
            <a:ext cx="4876800" cy="2585323"/>
          </a:xfrm>
          <a:prstGeom prst="rect">
            <a:avLst/>
          </a:prstGeom>
          <a:noFill/>
        </p:spPr>
        <p:txBody>
          <a:bodyPr wrap="square">
            <a:spAutoFit/>
          </a:bodyPr>
          <a:lstStyle/>
          <a:p>
            <a:r>
              <a:rPr lang="sl-SI">
                <a:solidFill>
                  <a:srgbClr val="003399"/>
                </a:solidFill>
                <a:latin typeface="EC Square Sans Pro" panose="020B0506040000020004" pitchFamily="34" charset="0"/>
                <a:ea typeface="+mn-ea"/>
                <a:cs typeface="Arial" panose="020B0604020202020204" pitchFamily="34" charset="0"/>
              </a:rPr>
              <a:t>Komisija bo pripravila seznam učinkovin, ki se uporabljajo v zdravilih za uporabo v veterinarski medicini, ki imajo v Evropski uniji dovoljenje za uporabo pri kopenskih živalih za proizvodnjo živil, ali učinkovin v zdravilih za uporabo v humani medicini, ki imajo v Evropski uniji dovoljenje za promet v skladu z Direktivo 2001/83/ES ali Uredbo (ES) št. 726/2004, </a:t>
            </a:r>
            <a:r>
              <a:rPr lang="sl-SI" b="1">
                <a:solidFill>
                  <a:srgbClr val="003399"/>
                </a:solidFill>
                <a:latin typeface="EC Square Sans Pro" panose="020B0506040000020004" pitchFamily="34" charset="0"/>
                <a:ea typeface="+mn-ea"/>
                <a:cs typeface="Arial" panose="020B0604020202020204" pitchFamily="34" charset="0"/>
              </a:rPr>
              <a:t>ki se lahko uporabljajo pri vodnih vrstah skladno s členom 114(1).</a:t>
            </a:r>
          </a:p>
        </p:txBody>
      </p:sp>
      <p:sp>
        <p:nvSpPr>
          <p:cNvPr id="14" name="Marcador de texto 1">
            <a:extLst>
              <a:ext uri="{FF2B5EF4-FFF2-40B4-BE49-F238E27FC236}">
                <a16:creationId xmlns:a16="http://schemas.microsoft.com/office/drawing/2014/main" id="{AD488333-B0B5-4622-8CF7-0BE0FD238AEC}"/>
              </a:ext>
            </a:extLst>
          </p:cNvPr>
          <p:cNvSpPr txBox="1">
            <a:spLocks/>
          </p:cNvSpPr>
          <p:nvPr/>
        </p:nvSpPr>
        <p:spPr>
          <a:xfrm>
            <a:off x="762000" y="311150"/>
            <a:ext cx="8008947" cy="533400"/>
          </a:xfrm>
          <a:prstGeom prst="rect">
            <a:avLst/>
          </a:prstGeom>
        </p:spPr>
        <p:txBody>
          <a:bodyPr/>
          <a:lstStyle>
            <a:lvl1pPr marL="0">
              <a:defRPr sz="2400">
                <a:solidFill>
                  <a:srgbClr val="003399"/>
                </a:solidFill>
                <a:latin typeface="Arial" panose="020B0604020202020204" pitchFamily="34" charset="0"/>
                <a:ea typeface="+mn-ea"/>
                <a:cs typeface="Arial" panose="020B0604020202020204" pitchFamily="34" charset="0"/>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r>
              <a:rPr lang="sl-SI">
                <a:latin typeface="EC Square Sans Pro" panose="020B0506040000020004" pitchFamily="34" charset="0"/>
              </a:rPr>
              <a:t>Prihajajoči akti</a:t>
            </a:r>
          </a:p>
          <a:p>
            <a:endParaRPr lang="en-GB" dirty="0"/>
          </a:p>
        </p:txBody>
      </p:sp>
      <p:sp>
        <p:nvSpPr>
          <p:cNvPr id="11" name="CuadroTexto 10">
            <a:extLst>
              <a:ext uri="{FF2B5EF4-FFF2-40B4-BE49-F238E27FC236}">
                <a16:creationId xmlns:a16="http://schemas.microsoft.com/office/drawing/2014/main" id="{424A30C1-DE06-42E0-A897-C1328FBE17E9}"/>
              </a:ext>
            </a:extLst>
          </p:cNvPr>
          <p:cNvSpPr txBox="1"/>
          <p:nvPr/>
        </p:nvSpPr>
        <p:spPr>
          <a:xfrm>
            <a:off x="609600" y="1361657"/>
            <a:ext cx="11288422" cy="523220"/>
          </a:xfrm>
          <a:prstGeom prst="rect">
            <a:avLst/>
          </a:prstGeom>
          <a:noFill/>
        </p:spPr>
        <p:txBody>
          <a:bodyPr wrap="square" lIns="91440" tIns="45720" rIns="91440" bIns="45720" rtlCol="0" anchor="t">
            <a:spAutoFit/>
          </a:bodyPr>
          <a:lstStyle/>
          <a:p>
            <a:pPr algn="l"/>
            <a:r>
              <a:rPr lang="sl-SI" sz="2400" b="1">
                <a:solidFill>
                  <a:schemeClr val="bg1"/>
                </a:solidFill>
                <a:latin typeface="EC Square Sans Pro"/>
                <a:ea typeface="+mn-ea"/>
                <a:cs typeface="Arial"/>
              </a:rPr>
              <a:t>Seznam protimikrobnih sredstev, ki se lahko uporabljajo za vodne vrste</a:t>
            </a:r>
            <a:r>
              <a:rPr lang="sl-SI" sz="2800" b="1">
                <a:solidFill>
                  <a:schemeClr val="bg1"/>
                </a:solidFill>
                <a:latin typeface="EC Square Sans Pro"/>
                <a:ea typeface="+mn-ea"/>
                <a:cs typeface="Arial"/>
              </a:rPr>
              <a:t>za proizvodnjo živil</a:t>
            </a:r>
          </a:p>
        </p:txBody>
      </p:sp>
    </p:spTree>
    <p:extLst>
      <p:ext uri="{BB962C8B-B14F-4D97-AF65-F5344CB8AC3E}">
        <p14:creationId xmlns:p14="http://schemas.microsoft.com/office/powerpoint/2010/main" val="47001459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8AA6D533-5045-43BA-9B12-C06A15751DE9}"/>
              </a:ext>
            </a:extLst>
          </p:cNvPr>
          <p:cNvSpPr>
            <a:spLocks noGrp="1"/>
          </p:cNvSpPr>
          <p:nvPr>
            <p:ph type="body" sz="quarter" idx="10"/>
          </p:nvPr>
        </p:nvSpPr>
        <p:spPr>
          <a:xfrm>
            <a:off x="457201" y="2216150"/>
            <a:ext cx="10972800" cy="533400"/>
          </a:xfrm>
        </p:spPr>
        <p:txBody>
          <a:bodyPr/>
          <a:lstStyle/>
          <a:p>
            <a:pPr>
              <a:buClr>
                <a:srgbClr val="2C7470"/>
              </a:buClr>
            </a:pPr>
            <a:endParaRPr lang="en-US" dirty="0">
              <a:latin typeface="EC Square Sans Pro" panose="020B0506040000020004" pitchFamily="34" charset="0"/>
            </a:endParaRPr>
          </a:p>
          <a:p>
            <a:pPr>
              <a:buClr>
                <a:srgbClr val="2C7470"/>
              </a:buClr>
            </a:pPr>
            <a:endParaRPr lang="en-US" dirty="0">
              <a:latin typeface="EC Square Sans Pro" panose="020B0506040000020004" pitchFamily="34" charset="0"/>
            </a:endParaRPr>
          </a:p>
          <a:p>
            <a:endParaRPr lang="en-GB" dirty="0"/>
          </a:p>
        </p:txBody>
      </p:sp>
      <p:sp>
        <p:nvSpPr>
          <p:cNvPr id="4" name="Rectángulo redondeado 13">
            <a:extLst>
              <a:ext uri="{FF2B5EF4-FFF2-40B4-BE49-F238E27FC236}">
                <a16:creationId xmlns:a16="http://schemas.microsoft.com/office/drawing/2014/main" id="{9E312FE7-A2CE-48CA-B86B-F83B7E492A64}"/>
              </a:ext>
            </a:extLst>
          </p:cNvPr>
          <p:cNvSpPr/>
          <p:nvPr/>
        </p:nvSpPr>
        <p:spPr>
          <a:xfrm>
            <a:off x="0" y="1068930"/>
            <a:ext cx="12192000" cy="580491"/>
          </a:xfrm>
          <a:prstGeom prst="roundRect">
            <a:avLst>
              <a:gd name="adj" fmla="val 10"/>
            </a:avLst>
          </a:prstGeom>
          <a:solidFill>
            <a:srgbClr val="19355D"/>
          </a:solidFill>
          <a:ln w="2222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20000"/>
              </a:lnSpc>
              <a:defRPr/>
            </a:pPr>
            <a:endParaRPr lang="es-ES" sz="1050" b="1" kern="0" dirty="0">
              <a:solidFill>
                <a:schemeClr val="bg1"/>
              </a:solidFill>
              <a:latin typeface="Montserrat" panose="00000500000000000000" pitchFamily="2" charset="0"/>
            </a:endParaRPr>
          </a:p>
        </p:txBody>
      </p:sp>
      <p:sp>
        <p:nvSpPr>
          <p:cNvPr id="14" name="Marcador de texto 1">
            <a:extLst>
              <a:ext uri="{FF2B5EF4-FFF2-40B4-BE49-F238E27FC236}">
                <a16:creationId xmlns:a16="http://schemas.microsoft.com/office/drawing/2014/main" id="{AD488333-B0B5-4622-8CF7-0BE0FD238AEC}"/>
              </a:ext>
            </a:extLst>
          </p:cNvPr>
          <p:cNvSpPr txBox="1">
            <a:spLocks/>
          </p:cNvSpPr>
          <p:nvPr/>
        </p:nvSpPr>
        <p:spPr>
          <a:xfrm>
            <a:off x="762000" y="311150"/>
            <a:ext cx="8008947" cy="533400"/>
          </a:xfrm>
          <a:prstGeom prst="rect">
            <a:avLst/>
          </a:prstGeom>
        </p:spPr>
        <p:txBody>
          <a:bodyPr/>
          <a:lstStyle>
            <a:lvl1pPr marL="0">
              <a:defRPr sz="2400">
                <a:solidFill>
                  <a:srgbClr val="003399"/>
                </a:solidFill>
                <a:latin typeface="Arial" panose="020B0604020202020204" pitchFamily="34" charset="0"/>
                <a:ea typeface="+mn-ea"/>
                <a:cs typeface="Arial" panose="020B0604020202020204" pitchFamily="34" charset="0"/>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r>
              <a:rPr lang="sl-SI">
                <a:latin typeface="EC Square Sans Pro" panose="020B0506040000020004" pitchFamily="34" charset="0"/>
              </a:rPr>
              <a:t>Prihajajoči akti</a:t>
            </a:r>
          </a:p>
          <a:p>
            <a:endParaRPr lang="en-GB" dirty="0"/>
          </a:p>
        </p:txBody>
      </p:sp>
      <p:sp>
        <p:nvSpPr>
          <p:cNvPr id="11" name="CuadroTexto 10">
            <a:extLst>
              <a:ext uri="{FF2B5EF4-FFF2-40B4-BE49-F238E27FC236}">
                <a16:creationId xmlns:a16="http://schemas.microsoft.com/office/drawing/2014/main" id="{424A30C1-DE06-42E0-A897-C1328FBE17E9}"/>
              </a:ext>
            </a:extLst>
          </p:cNvPr>
          <p:cNvSpPr txBox="1"/>
          <p:nvPr/>
        </p:nvSpPr>
        <p:spPr>
          <a:xfrm>
            <a:off x="642566" y="1064980"/>
            <a:ext cx="11288422" cy="584775"/>
          </a:xfrm>
          <a:prstGeom prst="rect">
            <a:avLst/>
          </a:prstGeom>
          <a:noFill/>
        </p:spPr>
        <p:txBody>
          <a:bodyPr wrap="square" lIns="91440" tIns="45720" rIns="91440" bIns="45720" rtlCol="0" anchor="t">
            <a:spAutoFit/>
          </a:bodyPr>
          <a:lstStyle/>
          <a:p>
            <a:pPr algn="l"/>
            <a:r>
              <a:rPr lang="sl-SI" sz="2800" b="1" dirty="0">
                <a:solidFill>
                  <a:schemeClr val="bg1"/>
                </a:solidFill>
                <a:latin typeface="EC Square Sans Pro"/>
                <a:ea typeface="+mn-ea"/>
                <a:cs typeface="Arial"/>
              </a:rPr>
              <a:t>Seznam protimikrobnih sredstev za specifične vrste (</a:t>
            </a:r>
            <a:r>
              <a:rPr lang="sl-SI" sz="2800" b="1" dirty="0" err="1">
                <a:solidFill>
                  <a:schemeClr val="bg1"/>
                </a:solidFill>
                <a:latin typeface="EC Square Sans Pro"/>
                <a:ea typeface="+mn-ea"/>
                <a:cs typeface="Arial"/>
              </a:rPr>
              <a:t>enoprsti</a:t>
            </a:r>
            <a:r>
              <a:rPr lang="sl-SI" sz="3200" b="1" dirty="0">
                <a:solidFill>
                  <a:schemeClr val="bg1"/>
                </a:solidFill>
                <a:latin typeface="EC Square Sans Pro"/>
                <a:ea typeface="+mn-ea"/>
                <a:cs typeface="Arial"/>
              </a:rPr>
              <a:t> </a:t>
            </a:r>
            <a:r>
              <a:rPr lang="sl-SI" sz="2800" b="1" dirty="0">
                <a:solidFill>
                  <a:schemeClr val="bg1"/>
                </a:solidFill>
                <a:latin typeface="EC Square Sans Pro"/>
                <a:ea typeface="+mn-ea"/>
                <a:cs typeface="Arial"/>
              </a:rPr>
              <a:t>kopitarji)</a:t>
            </a:r>
          </a:p>
        </p:txBody>
      </p:sp>
      <p:sp>
        <p:nvSpPr>
          <p:cNvPr id="3" name="CuadroTexto 11">
            <a:extLst>
              <a:ext uri="{FF2B5EF4-FFF2-40B4-BE49-F238E27FC236}">
                <a16:creationId xmlns:a16="http://schemas.microsoft.com/office/drawing/2014/main" id="{8D0FB960-6059-446B-95AD-429679DDAB84}"/>
              </a:ext>
            </a:extLst>
          </p:cNvPr>
          <p:cNvSpPr txBox="1"/>
          <p:nvPr/>
        </p:nvSpPr>
        <p:spPr>
          <a:xfrm>
            <a:off x="257113" y="2477626"/>
            <a:ext cx="11164711" cy="3416320"/>
          </a:xfrm>
          <a:prstGeom prst="rect">
            <a:avLst/>
          </a:prstGeom>
          <a:noFill/>
        </p:spPr>
        <p:txBody>
          <a:bodyPr wrap="square" lIns="91440" tIns="45720" rIns="91440" bIns="45720" anchor="t">
            <a:spAutoFit/>
          </a:bodyPr>
          <a:lstStyle>
            <a:defPPr>
              <a:defRPr kern="0"/>
            </a:defPPr>
          </a:lstStyle>
          <a:p>
            <a:pPr algn="just"/>
            <a:r>
              <a:rPr lang="sl-SI" dirty="0">
                <a:solidFill>
                  <a:srgbClr val="003399"/>
                </a:solidFill>
                <a:latin typeface="EC Square Sans Pro"/>
                <a:ea typeface="+mn-ea"/>
                <a:cs typeface="Arial"/>
              </a:rPr>
              <a:t>Komisija je objavila seznam učinkovin, ki so ključnega pomena za zdravljenje kopitarjev (Uredbi komisije (ES) št. 1950/2006 in št.</a:t>
            </a:r>
            <a:r>
              <a:rPr lang="sl-SI" dirty="0">
                <a:solidFill>
                  <a:srgbClr val="FF0000"/>
                </a:solidFill>
                <a:latin typeface="EC Square Sans Pro"/>
                <a:ea typeface="+mn-ea"/>
                <a:cs typeface="Arial"/>
              </a:rPr>
              <a:t> </a:t>
            </a:r>
            <a:r>
              <a:rPr lang="sl-SI" dirty="0">
                <a:solidFill>
                  <a:srgbClr val="003399"/>
                </a:solidFill>
                <a:latin typeface="EC Square Sans Pro"/>
                <a:ea typeface="+mn-ea"/>
                <a:cs typeface="Arial"/>
              </a:rPr>
              <a:t>122/2013 )</a:t>
            </a:r>
          </a:p>
          <a:p>
            <a:pPr algn="just"/>
            <a:endParaRPr lang="en-US" dirty="0">
              <a:solidFill>
                <a:srgbClr val="003399"/>
              </a:solidFill>
              <a:latin typeface="EC Square Sans Pro" panose="020B0506040000020004" pitchFamily="34" charset="0"/>
              <a:ea typeface="+mn-ea"/>
              <a:cs typeface="Arial" panose="020B0604020202020204" pitchFamily="34" charset="0"/>
            </a:endParaRPr>
          </a:p>
          <a:p>
            <a:pPr algn="just"/>
            <a:r>
              <a:rPr lang="sl-SI" dirty="0">
                <a:solidFill>
                  <a:srgbClr val="003399"/>
                </a:solidFill>
                <a:latin typeface="EC Square Sans Pro"/>
                <a:ea typeface="+mn-ea"/>
                <a:cs typeface="Arial"/>
              </a:rPr>
              <a:t>Uredba o zdravilih za uporabo v veterinarski medicini zahteva, da Komisija pripravi seznam učinkovin, ki so ključne za zdravljenje </a:t>
            </a:r>
            <a:r>
              <a:rPr lang="sl-SI" dirty="0" err="1">
                <a:solidFill>
                  <a:srgbClr val="003399"/>
                </a:solidFill>
                <a:latin typeface="EC Square Sans Pro"/>
                <a:ea typeface="+mn-ea"/>
                <a:cs typeface="Arial"/>
              </a:rPr>
              <a:t>enoprstih</a:t>
            </a:r>
            <a:r>
              <a:rPr lang="sl-SI" dirty="0">
                <a:solidFill>
                  <a:srgbClr val="003399"/>
                </a:solidFill>
                <a:latin typeface="EC Square Sans Pro"/>
                <a:ea typeface="+mn-ea"/>
                <a:cs typeface="Arial"/>
              </a:rPr>
              <a:t> kopitarjev ali zagotavljajo dodane klinične koristi v primerjavi z drugimi možnostmi zdravljenja, ki so na voljo za </a:t>
            </a:r>
            <a:r>
              <a:rPr lang="sl-SI" dirty="0" err="1">
                <a:solidFill>
                  <a:srgbClr val="003399"/>
                </a:solidFill>
                <a:latin typeface="EC Square Sans Pro"/>
                <a:ea typeface="+mn-ea"/>
                <a:cs typeface="Arial"/>
              </a:rPr>
              <a:t>enoprste</a:t>
            </a:r>
            <a:r>
              <a:rPr lang="sl-SI" dirty="0">
                <a:solidFill>
                  <a:srgbClr val="003399"/>
                </a:solidFill>
                <a:latin typeface="EC Square Sans Pro"/>
                <a:ea typeface="+mn-ea"/>
                <a:cs typeface="Arial"/>
              </a:rPr>
              <a:t> kopitarje in za katere karenca pri </a:t>
            </a:r>
            <a:r>
              <a:rPr lang="sl-SI" dirty="0" err="1">
                <a:solidFill>
                  <a:srgbClr val="003399"/>
                </a:solidFill>
                <a:latin typeface="EC Square Sans Pro"/>
                <a:ea typeface="+mn-ea"/>
                <a:cs typeface="Arial"/>
              </a:rPr>
              <a:t>enoprstih</a:t>
            </a:r>
            <a:r>
              <a:rPr lang="sl-SI" dirty="0">
                <a:solidFill>
                  <a:srgbClr val="003399"/>
                </a:solidFill>
                <a:latin typeface="EC Square Sans Pro"/>
                <a:ea typeface="+mn-ea"/>
                <a:cs typeface="Arial"/>
              </a:rPr>
              <a:t> kopitarjih znaša šest mesecev.</a:t>
            </a:r>
          </a:p>
          <a:p>
            <a:pPr algn="just"/>
            <a:endParaRPr lang="en-US" dirty="0">
              <a:solidFill>
                <a:srgbClr val="003399"/>
              </a:solidFill>
              <a:latin typeface="EC Square Sans Pro" panose="020B0506040000020004" pitchFamily="34" charset="0"/>
              <a:ea typeface="+mn-ea"/>
              <a:cs typeface="Arial" panose="020B0604020202020204" pitchFamily="34" charset="0"/>
            </a:endParaRPr>
          </a:p>
          <a:p>
            <a:pPr algn="just"/>
            <a:endParaRPr lang="en-GB" dirty="0">
              <a:solidFill>
                <a:srgbClr val="003399"/>
              </a:solidFill>
              <a:latin typeface="EC Square Sans Pro"/>
              <a:ea typeface="+mn-ea"/>
              <a:cs typeface="Arial"/>
            </a:endParaRPr>
          </a:p>
          <a:p>
            <a:pPr algn="just"/>
            <a:r>
              <a:rPr lang="sl-SI" dirty="0">
                <a:solidFill>
                  <a:srgbClr val="003399"/>
                </a:solidFill>
                <a:latin typeface="EC Square Sans Pro"/>
                <a:ea typeface="+mn-ea"/>
                <a:cs typeface="Arial"/>
              </a:rPr>
              <a:t>Agencija EMA je julija 2024 objavila svoje znanstvene nasvete glede seznama učinkovin, ki so ključnega pomena za zdravljenje </a:t>
            </a:r>
            <a:r>
              <a:rPr lang="sl-SI" dirty="0" err="1">
                <a:solidFill>
                  <a:srgbClr val="003399"/>
                </a:solidFill>
                <a:latin typeface="EC Square Sans Pro"/>
                <a:ea typeface="+mn-ea"/>
                <a:cs typeface="Arial"/>
              </a:rPr>
              <a:t>enoprstih</a:t>
            </a:r>
            <a:r>
              <a:rPr lang="sl-SI" dirty="0">
                <a:solidFill>
                  <a:srgbClr val="003399"/>
                </a:solidFill>
                <a:latin typeface="EC Square Sans Pro"/>
                <a:ea typeface="+mn-ea"/>
                <a:cs typeface="Arial"/>
              </a:rPr>
              <a:t> kopitarjev</a:t>
            </a:r>
            <a:r>
              <a:rPr lang="sl-SI" sz="1100" dirty="0">
                <a:solidFill>
                  <a:srgbClr val="003399"/>
                </a:solidFill>
                <a:latin typeface="EC Square Sans Pro"/>
                <a:ea typeface="+mn-ea"/>
                <a:cs typeface="Arial"/>
              </a:rPr>
              <a:t> </a:t>
            </a:r>
            <a:r>
              <a:rPr lang="sl-SI" dirty="0">
                <a:solidFill>
                  <a:srgbClr val="003399"/>
                </a:solidFill>
                <a:latin typeface="EC Square Sans Pro"/>
                <a:ea typeface="+mn-ea"/>
                <a:cs typeface="Arial"/>
              </a:rPr>
              <a:t>(</a:t>
            </a:r>
            <a:r>
              <a:rPr lang="sl-SI" dirty="0">
                <a:solidFill>
                  <a:srgbClr val="003399"/>
                </a:solidFill>
                <a:latin typeface="Calibri"/>
                <a:ea typeface="Calibri"/>
                <a:cs typeface="Calibri"/>
                <a:hlinkClick r:id="rId3"/>
              </a:rPr>
              <a:t>SA – člen 115(5) – Seznam učinkovin, ključnih za </a:t>
            </a:r>
            <a:r>
              <a:rPr lang="sl-SI" dirty="0" err="1">
                <a:solidFill>
                  <a:srgbClr val="003399"/>
                </a:solidFill>
                <a:latin typeface="Calibri"/>
                <a:ea typeface="Calibri"/>
                <a:cs typeface="Calibri"/>
                <a:hlinkClick r:id="rId3"/>
              </a:rPr>
              <a:t>enoprste</a:t>
            </a:r>
            <a:r>
              <a:rPr lang="sl-SI" dirty="0">
                <a:solidFill>
                  <a:srgbClr val="003399"/>
                </a:solidFill>
                <a:latin typeface="Calibri"/>
                <a:ea typeface="Calibri"/>
                <a:cs typeface="Calibri"/>
                <a:hlinkClick r:id="rId3"/>
              </a:rPr>
              <a:t> kopitarje (europa.eu)</a:t>
            </a:r>
          </a:p>
          <a:p>
            <a:pPr algn="just"/>
            <a:endParaRPr lang="en-US" dirty="0">
              <a:solidFill>
                <a:srgbClr val="003399"/>
              </a:solidFill>
              <a:latin typeface="EC Square Sans Pro" panose="020B0506040000020004" pitchFamily="34" charset="0"/>
              <a:ea typeface="+mn-ea"/>
              <a:cs typeface="Arial" panose="020B0604020202020204" pitchFamily="34" charset="0"/>
            </a:endParaRPr>
          </a:p>
          <a:p>
            <a:pPr algn="just"/>
            <a:r>
              <a:rPr lang="sl-SI" dirty="0">
                <a:solidFill>
                  <a:srgbClr val="003399"/>
                </a:solidFill>
                <a:latin typeface="EC Square Sans Pro"/>
                <a:ea typeface="+mn-ea"/>
                <a:cs typeface="Arial"/>
              </a:rPr>
              <a:t>Komisija zdaj dela na potrebnem delegiranem aktu.</a:t>
            </a:r>
          </a:p>
        </p:txBody>
      </p:sp>
      <p:pic>
        <p:nvPicPr>
          <p:cNvPr id="7" name="Imagen 6" descr="Un dibujo animado&#10;&#10;Descripción generada automáticamente con confianza baja">
            <a:extLst>
              <a:ext uri="{FF2B5EF4-FFF2-40B4-BE49-F238E27FC236}">
                <a16:creationId xmlns:a16="http://schemas.microsoft.com/office/drawing/2014/main" id="{2D3787F2-4FBE-10D2-2014-E51105627BDD}"/>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0437088" y="5588302"/>
            <a:ext cx="762000" cy="805793"/>
          </a:xfrm>
          <a:prstGeom prst="rect">
            <a:avLst/>
          </a:prstGeom>
        </p:spPr>
      </p:pic>
    </p:spTree>
    <p:extLst>
      <p:ext uri="{BB962C8B-B14F-4D97-AF65-F5344CB8AC3E}">
        <p14:creationId xmlns:p14="http://schemas.microsoft.com/office/powerpoint/2010/main" val="3507371764"/>
      </p:ext>
    </p:extLst>
  </p:cSld>
  <p:clrMapOvr>
    <a:masterClrMapping/>
  </p:clrMapOvr>
</p:sld>
</file>

<file path=ppt/theme/theme1.xml><?xml version="1.0" encoding="utf-8"?>
<a:theme xmlns:a="http://schemas.openxmlformats.org/drawingml/2006/main" name="Office Theme">
  <a:themeElements>
    <a:clrScheme name="Personalizado 2">
      <a:dk1>
        <a:srgbClr val="000000"/>
      </a:dk1>
      <a:lt1>
        <a:srgbClr val="FFFFFF"/>
      </a:lt1>
      <a:dk2>
        <a:srgbClr val="003399"/>
      </a:dk2>
      <a:lt2>
        <a:srgbClr val="2C7471"/>
      </a:lt2>
      <a:accent1>
        <a:srgbClr val="6BB289"/>
      </a:accent1>
      <a:accent2>
        <a:srgbClr val="EDECEC"/>
      </a:accent2>
      <a:accent3>
        <a:srgbClr val="8ACEA6"/>
      </a:accent3>
      <a:accent4>
        <a:srgbClr val="126660"/>
      </a:accent4>
      <a:accent5>
        <a:srgbClr val="3163B5"/>
      </a:accent5>
      <a:accent6>
        <a:srgbClr val="FFFFFF"/>
      </a:accent6>
      <a:hlink>
        <a:srgbClr val="4F81BD"/>
      </a:hlink>
      <a:folHlink>
        <a:srgbClr val="8064A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Personalizado 2">
      <a:dk1>
        <a:srgbClr val="000000"/>
      </a:dk1>
      <a:lt1>
        <a:srgbClr val="FFFFFF"/>
      </a:lt1>
      <a:dk2>
        <a:srgbClr val="003399"/>
      </a:dk2>
      <a:lt2>
        <a:srgbClr val="2C7471"/>
      </a:lt2>
      <a:accent1>
        <a:srgbClr val="6BB289"/>
      </a:accent1>
      <a:accent2>
        <a:srgbClr val="EDECEC"/>
      </a:accent2>
      <a:accent3>
        <a:srgbClr val="8ACEA6"/>
      </a:accent3>
      <a:accent4>
        <a:srgbClr val="126660"/>
      </a:accent4>
      <a:accent5>
        <a:srgbClr val="3163B5"/>
      </a:accent5>
      <a:accent6>
        <a:srgbClr val="FFFFFF"/>
      </a:accent6>
      <a:hlink>
        <a:srgbClr val="4F81BD"/>
      </a:hlink>
      <a:folHlink>
        <a:srgbClr val="8064A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o" ma:contentTypeID="0x010100C78BAB6A1C84F545963E0C901C12A503" ma:contentTypeVersion="13" ma:contentTypeDescription="Crear nuevo documento." ma:contentTypeScope="" ma:versionID="72f1889dfbcdd83fbc240b864d4538ff">
  <xsd:schema xmlns:xsd="http://www.w3.org/2001/XMLSchema" xmlns:xs="http://www.w3.org/2001/XMLSchema" xmlns:p="http://schemas.microsoft.com/office/2006/metadata/properties" xmlns:ns2="647396e3-6a7c-49e4-86bb-38ecec5b669c" xmlns:ns3="cf327815-79d0-4fc2-8b8d-cf7e72fbbfb7" targetNamespace="http://schemas.microsoft.com/office/2006/metadata/properties" ma:root="true" ma:fieldsID="3e5149360898c58efd1605597a8c192d" ns2:_="" ns3:_="">
    <xsd:import namespace="647396e3-6a7c-49e4-86bb-38ecec5b669c"/>
    <xsd:import namespace="cf327815-79d0-4fc2-8b8d-cf7e72fbbfb7"/>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ObjectDetectorVersions" minOccurs="0"/>
                <xsd:element ref="ns2:MediaServiceGenerationTime" minOccurs="0"/>
                <xsd:element ref="ns2:MediaServiceEventHashCode" minOccurs="0"/>
                <xsd:element ref="ns2:MediaLengthInSeconds" minOccurs="0"/>
                <xsd:element ref="ns2:MediaServiceLocation" minOccurs="0"/>
                <xsd:element ref="ns2:lcf76f155ced4ddcb4097134ff3c332f" minOccurs="0"/>
                <xsd:element ref="ns3:TaxCatchAll"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47396e3-6a7c-49e4-86bb-38ecec5b669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Location" ma:index="16" nillable="true" ma:displayName="Location" ma:description="" ma:indexed="true" ma:internalName="MediaServiceLocation" ma:readOnly="true">
      <xsd:simpleType>
        <xsd:restriction base="dms:Text"/>
      </xsd:simpleType>
    </xsd:element>
    <xsd:element name="lcf76f155ced4ddcb4097134ff3c332f" ma:index="18" nillable="true" ma:taxonomy="true" ma:internalName="lcf76f155ced4ddcb4097134ff3c332f" ma:taxonomyFieldName="MediaServiceImageTags" ma:displayName="Etiquetas de imagen" ma:readOnly="false" ma:fieldId="{5cf76f15-5ced-4ddc-b409-7134ff3c332f}" ma:taxonomyMulti="true" ma:sspId="951800dd-f53a-43a5-a698-f470e5960635" ma:termSetId="09814cd3-568e-fe90-9814-8d621ff8fb84" ma:anchorId="fba54fb3-c3e1-fe81-a776-ca4b69148c4d" ma:open="true" ma:isKeyword="false">
      <xsd:complexType>
        <xsd:sequence>
          <xsd:element ref="pc:Terms" minOccurs="0" maxOccurs="1"/>
        </xsd:sequence>
      </xsd:complexType>
    </xsd:element>
    <xsd:element name="MediaServiceOCR" ma:index="20"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cf327815-79d0-4fc2-8b8d-cf7e72fbbfb7" elementFormDefault="qualified">
    <xsd:import namespace="http://schemas.microsoft.com/office/2006/documentManagement/types"/>
    <xsd:import namespace="http://schemas.microsoft.com/office/infopath/2007/PartnerControls"/>
    <xsd:element name="TaxCatchAll" ma:index="19" nillable="true" ma:displayName="Taxonomy Catch All Column" ma:hidden="true" ma:list="{b90cdd13-5fd3-47fb-8bca-23f56ed786a9}" ma:internalName="TaxCatchAll" ma:showField="CatchAllData" ma:web="cf327815-79d0-4fc2-8b8d-cf7e72fbbfb7">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e contenido"/>
        <xsd:element ref="dc:title" minOccurs="0" maxOccurs="1" ma:index="4" ma:displayName="Títu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647396e3-6a7c-49e4-86bb-38ecec5b669c">
      <Terms xmlns="http://schemas.microsoft.com/office/infopath/2007/PartnerControls"/>
    </lcf76f155ced4ddcb4097134ff3c332f>
    <TaxCatchAll xmlns="cf327815-79d0-4fc2-8b8d-cf7e72fbbfb7"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A44FC05A-8738-4D13-A0EE-E14D46A42E8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647396e3-6a7c-49e4-86bb-38ecec5b669c"/>
    <ds:schemaRef ds:uri="cf327815-79d0-4fc2-8b8d-cf7e72fbbfb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69BB2B8B-76A5-441A-BEE2-87F5D09C5BD9}">
  <ds:schemaRefs>
    <ds:schemaRef ds:uri="http://schemas.microsoft.com/office/2006/metadata/properties"/>
    <ds:schemaRef ds:uri="http://schemas.microsoft.com/office/infopath/2007/PartnerControls"/>
    <ds:schemaRef ds:uri="647396e3-6a7c-49e4-86bb-38ecec5b669c"/>
    <ds:schemaRef ds:uri="cf327815-79d0-4fc2-8b8d-cf7e72fbbfb7"/>
  </ds:schemaRefs>
</ds:datastoreItem>
</file>

<file path=customXml/itemProps3.xml><?xml version="1.0" encoding="utf-8"?>
<ds:datastoreItem xmlns:ds="http://schemas.openxmlformats.org/officeDocument/2006/customXml" ds:itemID="{7DAA5472-E8FA-4E03-8AE0-DD842CCB902F}">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351</TotalTime>
  <Words>1905</Words>
  <Application>Microsoft Office PowerPoint</Application>
  <PresentationFormat>Po meri</PresentationFormat>
  <Paragraphs>160</Paragraphs>
  <Slides>24</Slides>
  <Notes>11</Notes>
  <HiddenSlides>0</HiddenSlides>
  <MMClips>0</MMClips>
  <ScaleCrop>false</ScaleCrop>
  <HeadingPairs>
    <vt:vector size="6" baseType="variant">
      <vt:variant>
        <vt:lpstr>Uporabljene pisave</vt:lpstr>
      </vt:variant>
      <vt:variant>
        <vt:i4>8</vt:i4>
      </vt:variant>
      <vt:variant>
        <vt:lpstr>Tema</vt:lpstr>
      </vt:variant>
      <vt:variant>
        <vt:i4>2</vt:i4>
      </vt:variant>
      <vt:variant>
        <vt:lpstr>Naslovi diapozitivov</vt:lpstr>
      </vt:variant>
      <vt:variant>
        <vt:i4>24</vt:i4>
      </vt:variant>
    </vt:vector>
  </HeadingPairs>
  <TitlesOfParts>
    <vt:vector size="34" baseType="lpstr">
      <vt:lpstr>Arial</vt:lpstr>
      <vt:lpstr>Calibri</vt:lpstr>
      <vt:lpstr>EC Square Sans Pro</vt:lpstr>
      <vt:lpstr>Gill Sans</vt:lpstr>
      <vt:lpstr>Montserrat</vt:lpstr>
      <vt:lpstr>Segoe UI</vt:lpstr>
      <vt:lpstr>Times New Roman</vt:lpstr>
      <vt:lpstr>Wingdings</vt:lpstr>
      <vt:lpstr>Office Theme</vt:lpstr>
      <vt:lpstr>1_Office Theme</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PLANTILLA_PPT</dc:title>
  <dc:creator>Monica Zabala Utrillas</dc:creator>
  <cp:lastModifiedBy>Starič, Jože</cp:lastModifiedBy>
  <cp:revision>115</cp:revision>
  <dcterms:created xsi:type="dcterms:W3CDTF">2023-11-20T15:58:16Z</dcterms:created>
  <dcterms:modified xsi:type="dcterms:W3CDTF">2024-12-06T14:53:53Z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2023-11-20T00:00:00Z</vt:filetime>
  </property>
  <property fmtid="{D5CDD505-2E9C-101B-9397-08002B2CF9AE}" pid="3" name="Creator">
    <vt:lpwstr>Adobe Illustrator 28.0 (Windows)</vt:lpwstr>
  </property>
  <property fmtid="{D5CDD505-2E9C-101B-9397-08002B2CF9AE}" pid="4" name="CreatorVersion">
    <vt:lpwstr>21.0.0</vt:lpwstr>
  </property>
  <property fmtid="{D5CDD505-2E9C-101B-9397-08002B2CF9AE}" pid="5" name="LastSaved">
    <vt:filetime>2023-11-20T00:00:00Z</vt:filetime>
  </property>
  <property fmtid="{D5CDD505-2E9C-101B-9397-08002B2CF9AE}" pid="6" name="Producer">
    <vt:lpwstr>Adobe PDF library 17.00</vt:lpwstr>
  </property>
  <property fmtid="{D5CDD505-2E9C-101B-9397-08002B2CF9AE}" pid="7" name="MSIP_Label_6bd9ddd1-4d20-43f6-abfa-fc3c07406f94_Enabled">
    <vt:lpwstr>true</vt:lpwstr>
  </property>
  <property fmtid="{D5CDD505-2E9C-101B-9397-08002B2CF9AE}" pid="8" name="MSIP_Label_6bd9ddd1-4d20-43f6-abfa-fc3c07406f94_SetDate">
    <vt:lpwstr>2024-04-25T09:54:48Z</vt:lpwstr>
  </property>
  <property fmtid="{D5CDD505-2E9C-101B-9397-08002B2CF9AE}" pid="9" name="MSIP_Label_6bd9ddd1-4d20-43f6-abfa-fc3c07406f94_Method">
    <vt:lpwstr>Standard</vt:lpwstr>
  </property>
  <property fmtid="{D5CDD505-2E9C-101B-9397-08002B2CF9AE}" pid="10" name="MSIP_Label_6bd9ddd1-4d20-43f6-abfa-fc3c07406f94_Name">
    <vt:lpwstr>Commission Use</vt:lpwstr>
  </property>
  <property fmtid="{D5CDD505-2E9C-101B-9397-08002B2CF9AE}" pid="11" name="MSIP_Label_6bd9ddd1-4d20-43f6-abfa-fc3c07406f94_SiteId">
    <vt:lpwstr>b24c8b06-522c-46fe-9080-70926f8dddb1</vt:lpwstr>
  </property>
  <property fmtid="{D5CDD505-2E9C-101B-9397-08002B2CF9AE}" pid="12" name="MSIP_Label_6bd9ddd1-4d20-43f6-abfa-fc3c07406f94_ActionId">
    <vt:lpwstr>6cf798a2-cc92-4994-932b-da5007d89735</vt:lpwstr>
  </property>
  <property fmtid="{D5CDD505-2E9C-101B-9397-08002B2CF9AE}" pid="13" name="MSIP_Label_6bd9ddd1-4d20-43f6-abfa-fc3c07406f94_ContentBits">
    <vt:lpwstr>0</vt:lpwstr>
  </property>
  <property fmtid="{D5CDD505-2E9C-101B-9397-08002B2CF9AE}" pid="14" name="ContentTypeId">
    <vt:lpwstr>0x010100C78BAB6A1C84F545963E0C901C12A503</vt:lpwstr>
  </property>
  <property fmtid="{D5CDD505-2E9C-101B-9397-08002B2CF9AE}" pid="15" name="Order">
    <vt:r8>13371600</vt:r8>
  </property>
  <property fmtid="{D5CDD505-2E9C-101B-9397-08002B2CF9AE}" pid="16" name="MediaServiceImageTags">
    <vt:lpwstr/>
  </property>
</Properties>
</file>