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46"/>
  </p:notesMasterIdLst>
  <p:sldIdLst>
    <p:sldId id="320" r:id="rId3"/>
    <p:sldId id="312" r:id="rId4"/>
    <p:sldId id="257" r:id="rId5"/>
    <p:sldId id="313" r:id="rId6"/>
    <p:sldId id="314" r:id="rId7"/>
    <p:sldId id="265" r:id="rId8"/>
    <p:sldId id="263" r:id="rId9"/>
    <p:sldId id="267" r:id="rId10"/>
    <p:sldId id="315" r:id="rId11"/>
    <p:sldId id="316" r:id="rId12"/>
    <p:sldId id="270" r:id="rId13"/>
    <p:sldId id="271" r:id="rId14"/>
    <p:sldId id="297" r:id="rId15"/>
    <p:sldId id="298" r:id="rId16"/>
    <p:sldId id="272" r:id="rId17"/>
    <p:sldId id="275" r:id="rId18"/>
    <p:sldId id="274" r:id="rId19"/>
    <p:sldId id="310" r:id="rId20"/>
    <p:sldId id="276" r:id="rId21"/>
    <p:sldId id="318" r:id="rId22"/>
    <p:sldId id="319" r:id="rId23"/>
    <p:sldId id="311" r:id="rId24"/>
    <p:sldId id="273" r:id="rId25"/>
    <p:sldId id="277" r:id="rId26"/>
    <p:sldId id="308" r:id="rId27"/>
    <p:sldId id="279" r:id="rId28"/>
    <p:sldId id="280" r:id="rId29"/>
    <p:sldId id="281" r:id="rId30"/>
    <p:sldId id="306" r:id="rId31"/>
    <p:sldId id="282" r:id="rId32"/>
    <p:sldId id="285" r:id="rId33"/>
    <p:sldId id="286" r:id="rId34"/>
    <p:sldId id="307" r:id="rId35"/>
    <p:sldId id="288" r:id="rId36"/>
    <p:sldId id="289" r:id="rId37"/>
    <p:sldId id="291" r:id="rId38"/>
    <p:sldId id="309" r:id="rId39"/>
    <p:sldId id="322" r:id="rId40"/>
    <p:sldId id="293" r:id="rId41"/>
    <p:sldId id="317" r:id="rId42"/>
    <p:sldId id="301" r:id="rId43"/>
    <p:sldId id="295" r:id="rId44"/>
    <p:sldId id="321" r:id="rId45"/>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4" d="100"/>
          <a:sy n="94" d="100"/>
        </p:scale>
        <p:origin x="1122" y="7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51" Type="http://schemas.microsoft.com/office/2016/11/relationships/changesInfo" Target="changesInfos/changesInfo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Castro Troya" userId="58fec591-b333-4c59-a2df-1c57e39d4266" providerId="ADAL" clId="{547B406F-B113-4BE8-9963-4C1E4F7C8670}"/>
    <pc:docChg chg="delSld">
      <pc:chgData name="Andrea Castro Troya" userId="58fec591-b333-4c59-a2df-1c57e39d4266" providerId="ADAL" clId="{547B406F-B113-4BE8-9963-4C1E4F7C8670}" dt="2025-04-02T15:12:10.124" v="4" actId="47"/>
      <pc:docMkLst>
        <pc:docMk/>
      </pc:docMkLst>
      <pc:sldChg chg="del">
        <pc:chgData name="Andrea Castro Troya" userId="58fec591-b333-4c59-a2df-1c57e39d4266" providerId="ADAL" clId="{547B406F-B113-4BE8-9963-4C1E4F7C8670}" dt="2025-04-02T15:12:10.124" v="4" actId="47"/>
        <pc:sldMkLst>
          <pc:docMk/>
          <pc:sldMk cId="1194439395" sldId="294"/>
        </pc:sldMkLst>
      </pc:sldChg>
      <pc:sldChg chg="del">
        <pc:chgData name="Andrea Castro Troya" userId="58fec591-b333-4c59-a2df-1c57e39d4266" providerId="ADAL" clId="{547B406F-B113-4BE8-9963-4C1E4F7C8670}" dt="2025-04-02T15:11:40.026" v="0" actId="47"/>
        <pc:sldMkLst>
          <pc:docMk/>
          <pc:sldMk cId="2225250299" sldId="302"/>
        </pc:sldMkLst>
      </pc:sldChg>
      <pc:sldChg chg="del">
        <pc:chgData name="Andrea Castro Troya" userId="58fec591-b333-4c59-a2df-1c57e39d4266" providerId="ADAL" clId="{547B406F-B113-4BE8-9963-4C1E4F7C8670}" dt="2025-04-02T15:11:44.326" v="1" actId="47"/>
        <pc:sldMkLst>
          <pc:docMk/>
          <pc:sldMk cId="1306507030" sldId="303"/>
        </pc:sldMkLst>
      </pc:sldChg>
      <pc:sldChg chg="del">
        <pc:chgData name="Andrea Castro Troya" userId="58fec591-b333-4c59-a2df-1c57e39d4266" providerId="ADAL" clId="{547B406F-B113-4BE8-9963-4C1E4F7C8670}" dt="2025-04-02T15:11:47.934" v="2" actId="47"/>
        <pc:sldMkLst>
          <pc:docMk/>
          <pc:sldMk cId="2301668387" sldId="304"/>
        </pc:sldMkLst>
      </pc:sldChg>
      <pc:sldChg chg="del">
        <pc:chgData name="Andrea Castro Troya" userId="58fec591-b333-4c59-a2df-1c57e39d4266" providerId="ADAL" clId="{547B406F-B113-4BE8-9963-4C1E4F7C8670}" dt="2025-04-02T15:11:53.056" v="3" actId="47"/>
        <pc:sldMkLst>
          <pc:docMk/>
          <pc:sldMk cId="1288476297" sldId="30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3E5623-9B84-4413-90E4-BF737D6AFE93}" type="datetimeFigureOut">
              <a:rPr lang="es-ES" smtClean="0"/>
              <a:pPr/>
              <a:t>02/04/2025</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78E948-D459-48CC-B761-482156556D15}" type="slidenum">
              <a:rPr lang="es-ES" smtClean="0"/>
              <a:pPr/>
              <a:t>‹Nº›</a:t>
            </a:fld>
            <a:endParaRPr lang="es-ES"/>
          </a:p>
        </p:txBody>
      </p:sp>
    </p:spTree>
    <p:extLst>
      <p:ext uri="{BB962C8B-B14F-4D97-AF65-F5344CB8AC3E}">
        <p14:creationId xmlns:p14="http://schemas.microsoft.com/office/powerpoint/2010/main" val="1316289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0C541897-98AE-4BAD-90A1-813B76B56FA9}" type="slidenum">
              <a:rPr lang="es-ES" smtClean="0">
                <a:solidFill>
                  <a:prstClr val="black"/>
                </a:solidFill>
              </a:rPr>
              <a:pPr/>
              <a:t>2</a:t>
            </a:fld>
            <a:endParaRPr lang="es-ES">
              <a:solidFill>
                <a:prstClr val="black"/>
              </a:solidFill>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2D221778-C6DA-4C67-9B1D-21A4575810F9}" type="slidenum">
              <a:rPr lang="es-ES">
                <a:solidFill>
                  <a:prstClr val="black"/>
                </a:solidFill>
              </a:rPr>
              <a:pPr/>
              <a:t>6</a:t>
            </a:fld>
            <a:endParaRPr lang="es-ES">
              <a:solidFill>
                <a:prstClr val="black"/>
              </a:solidFill>
            </a:endParaRPr>
          </a:p>
        </p:txBody>
      </p:sp>
      <p:sp>
        <p:nvSpPr>
          <p:cNvPr id="75779" name="Rectangle 2"/>
          <p:cNvSpPr>
            <a:spLocks noGrp="1" noRot="1" noChangeAspect="1" noChangeArrowheads="1" noTextEdit="1"/>
          </p:cNvSpPr>
          <p:nvPr>
            <p:ph type="sldImg"/>
          </p:nvPr>
        </p:nvSpPr>
        <p:spPr>
          <a:xfrm>
            <a:off x="1143000" y="685800"/>
            <a:ext cx="4572000" cy="3429000"/>
          </a:xfrm>
          <a:ln/>
        </p:spPr>
      </p:sp>
      <p:sp>
        <p:nvSpPr>
          <p:cNvPr id="75780"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D2D25191-DB0A-4E83-9863-3C3280C03D76}" type="slidenum">
              <a:rPr lang="es-ES">
                <a:solidFill>
                  <a:prstClr val="black"/>
                </a:solidFill>
              </a:rPr>
              <a:pPr/>
              <a:t>7</a:t>
            </a:fld>
            <a:endParaRPr lang="es-ES">
              <a:solidFill>
                <a:prstClr val="black"/>
              </a:solidFill>
            </a:endParaRPr>
          </a:p>
        </p:txBody>
      </p:sp>
      <p:sp>
        <p:nvSpPr>
          <p:cNvPr id="73731" name="Rectangle 2"/>
          <p:cNvSpPr>
            <a:spLocks noGrp="1" noRot="1" noChangeAspect="1" noChangeArrowheads="1" noTextEdit="1"/>
          </p:cNvSpPr>
          <p:nvPr>
            <p:ph type="sldImg"/>
          </p:nvPr>
        </p:nvSpPr>
        <p:spPr>
          <a:xfrm>
            <a:off x="1143000" y="685800"/>
            <a:ext cx="4572000" cy="3429000"/>
          </a:xfrm>
          <a:ln/>
        </p:spPr>
      </p:sp>
      <p:sp>
        <p:nvSpPr>
          <p:cNvPr id="73732"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0C541897-98AE-4BAD-90A1-813B76B56FA9}" type="slidenum">
              <a:rPr lang="es-ES" smtClean="0"/>
              <a:pPr/>
              <a:t>34</a:t>
            </a:fld>
            <a:endParaRPr lang="es-ES"/>
          </a:p>
        </p:txBody>
      </p:sp>
      <p:sp>
        <p:nvSpPr>
          <p:cNvPr id="106499" name="Rectangle 2"/>
          <p:cNvSpPr>
            <a:spLocks noGrp="1" noRot="1" noChangeAspect="1" noChangeArrowheads="1" noTextEdit="1"/>
          </p:cNvSpPr>
          <p:nvPr>
            <p:ph type="sldImg"/>
          </p:nvPr>
        </p:nvSpPr>
        <p:spPr>
          <a:xfrm>
            <a:off x="1004888" y="685800"/>
            <a:ext cx="4848225" cy="3429000"/>
          </a:xfrm>
          <a:ln/>
        </p:spPr>
      </p:sp>
      <p:sp>
        <p:nvSpPr>
          <p:cNvPr id="106500"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7AB4E0-730E-43D5-BC2F-4FBCC02D122B}" type="slidenum">
              <a:rPr lang="es-ES">
                <a:solidFill>
                  <a:prstClr val="black"/>
                </a:solidFill>
              </a:rPr>
              <a:pPr/>
              <a:t>42</a:t>
            </a:fld>
            <a:endParaRPr lang="es-ES">
              <a:solidFill>
                <a:prstClr val="black"/>
              </a:solidFill>
            </a:endParaRPr>
          </a:p>
        </p:txBody>
      </p:sp>
      <p:sp>
        <p:nvSpPr>
          <p:cNvPr id="98306" name="Rectangle 2"/>
          <p:cNvSpPr>
            <a:spLocks noGrp="1" noRot="1" noChangeAspect="1" noChangeArrowheads="1" noTextEdit="1"/>
          </p:cNvSpPr>
          <p:nvPr>
            <p:ph type="sldImg"/>
          </p:nvPr>
        </p:nvSpPr>
        <p:spPr>
          <a:xfrm>
            <a:off x="1143000" y="685800"/>
            <a:ext cx="4572000" cy="3429000"/>
          </a:xfrm>
          <a:ln/>
        </p:spPr>
      </p:sp>
      <p:sp>
        <p:nvSpPr>
          <p:cNvPr id="98307" name="Rectangle 3"/>
          <p:cNvSpPr>
            <a:spLocks noGrp="1" noChangeArrowheads="1"/>
          </p:cNvSpPr>
          <p:nvPr>
            <p:ph type="body" idx="1"/>
          </p:nvPr>
        </p:nvSpPr>
        <p:spPr/>
        <p:txBody>
          <a:bodyPr/>
          <a:lstStyle/>
          <a:p>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11.pn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10.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8A5593F7-E975-48E6-8F70-E44AE91A907A}" type="datetimeFigureOut">
              <a:rPr lang="es-ES" smtClean="0"/>
              <a:pPr/>
              <a:t>02/04/2025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8BBDE9C-5CCA-43FA-BAB6-E1512761DD97}"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8A5593F7-E975-48E6-8F70-E44AE91A907A}" type="datetimeFigureOut">
              <a:rPr lang="es-ES" smtClean="0"/>
              <a:pPr/>
              <a:t>02/04/2025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8BBDE9C-5CCA-43FA-BAB6-E1512761DD97}"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8A5593F7-E975-48E6-8F70-E44AE91A907A}" type="datetimeFigureOut">
              <a:rPr lang="es-ES" smtClean="0"/>
              <a:pPr/>
              <a:t>02/04/2025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8BBDE9C-5CCA-43FA-BAB6-E1512761DD97}" type="slidenum">
              <a:rPr lang="es-ES" smtClean="0"/>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ítulo y 4 objetos">
    <p:spTree>
      <p:nvGrpSpPr>
        <p:cNvPr id="1" name=""/>
        <p:cNvGrpSpPr/>
        <p:nvPr/>
      </p:nvGrpSpPr>
      <p:grpSpPr>
        <a:xfrm>
          <a:off x="0" y="0"/>
          <a:ext cx="0" cy="0"/>
          <a:chOff x="0" y="0"/>
          <a:chExt cx="0" cy="0"/>
        </a:xfrm>
      </p:grpSpPr>
      <p:sp>
        <p:nvSpPr>
          <p:cNvPr id="2" name="1 Título"/>
          <p:cNvSpPr>
            <a:spLocks noGrp="1"/>
          </p:cNvSpPr>
          <p:nvPr>
            <p:ph type="title" sz="quarter"/>
          </p:nvPr>
        </p:nvSpPr>
        <p:spPr>
          <a:xfrm>
            <a:off x="457200" y="274638"/>
            <a:ext cx="8229600" cy="1143000"/>
          </a:xfrm>
        </p:spPr>
        <p:txBody>
          <a:bodyPr/>
          <a:lstStyle/>
          <a:p>
            <a:r>
              <a:rPr lang="es-ES"/>
              <a:t>Haga clic para modificar el estilo de título del patrón</a:t>
            </a:r>
          </a:p>
        </p:txBody>
      </p:sp>
      <p:sp>
        <p:nvSpPr>
          <p:cNvPr id="3" name="2 Marcador de contenido"/>
          <p:cNvSpPr>
            <a:spLocks noGrp="1"/>
          </p:cNvSpPr>
          <p:nvPr>
            <p:ph sz="quarter" idx="1"/>
          </p:nvPr>
        </p:nvSpPr>
        <p:spPr>
          <a:xfrm>
            <a:off x="457201" y="1600200"/>
            <a:ext cx="40386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quarter" idx="2"/>
          </p:nvPr>
        </p:nvSpPr>
        <p:spPr>
          <a:xfrm>
            <a:off x="4648200" y="1600200"/>
            <a:ext cx="40386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contenido"/>
          <p:cNvSpPr>
            <a:spLocks noGrp="1"/>
          </p:cNvSpPr>
          <p:nvPr>
            <p:ph sz="quarter" idx="3"/>
          </p:nvPr>
        </p:nvSpPr>
        <p:spPr>
          <a:xfrm>
            <a:off x="457201" y="3938592"/>
            <a:ext cx="40386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contenido"/>
          <p:cNvSpPr>
            <a:spLocks noGrp="1"/>
          </p:cNvSpPr>
          <p:nvPr>
            <p:ph sz="quarter" idx="4"/>
          </p:nvPr>
        </p:nvSpPr>
        <p:spPr>
          <a:xfrm>
            <a:off x="4648200" y="3938592"/>
            <a:ext cx="40386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DB10F72-C231-4AA0-A1E1-23037FB19DFB}"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3500958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lvl1pPr>
              <a:defRPr/>
            </a:lvl1pPr>
          </a:lstStyle>
          <a:p>
            <a:endParaRPr lang="es-ES">
              <a:solidFill>
                <a:srgbClr val="000000"/>
              </a:solidFill>
            </a:endParaRPr>
          </a:p>
        </p:txBody>
      </p:sp>
      <p:sp>
        <p:nvSpPr>
          <p:cNvPr id="5" name="4 Marcador de pie de página"/>
          <p:cNvSpPr>
            <a:spLocks noGrp="1"/>
          </p:cNvSpPr>
          <p:nvPr>
            <p:ph type="ftr" sz="quarter" idx="11"/>
          </p:nvPr>
        </p:nvSpPr>
        <p:spPr/>
        <p:txBody>
          <a:bodyPr/>
          <a:lstStyle>
            <a:lvl1pPr>
              <a:defRPr/>
            </a:lvl1pPr>
          </a:lstStyle>
          <a:p>
            <a:endParaRPr lang="es-ES">
              <a:solidFill>
                <a:srgbClr val="000000"/>
              </a:solidFill>
            </a:endParaRPr>
          </a:p>
        </p:txBody>
      </p:sp>
      <p:sp>
        <p:nvSpPr>
          <p:cNvPr id="6" name="5 Marcador de número de diapositiva"/>
          <p:cNvSpPr>
            <a:spLocks noGrp="1"/>
          </p:cNvSpPr>
          <p:nvPr>
            <p:ph type="sldNum" sz="quarter" idx="12"/>
          </p:nvPr>
        </p:nvSpPr>
        <p:spPr/>
        <p:txBody>
          <a:bodyPr/>
          <a:lstStyle>
            <a:lvl1pPr>
              <a:defRPr/>
            </a:lvl1pPr>
          </a:lstStyle>
          <a:p>
            <a:fld id="{5448C90F-FB87-4736-A551-1DCCBFADE128}" type="slidenum">
              <a:rPr lang="es-ES">
                <a:solidFill>
                  <a:srgbClr val="000000"/>
                </a:solidFill>
              </a:rPr>
              <a:pPr/>
              <a:t>‹Nº›</a:t>
            </a:fld>
            <a:endParaRPr lang="es-ES">
              <a:solidFill>
                <a:srgbClr val="000000"/>
              </a:solidFill>
            </a:endParaRPr>
          </a:p>
        </p:txBody>
      </p:sp>
    </p:spTree>
    <p:extLst>
      <p:ext uri="{BB962C8B-B14F-4D97-AF65-F5344CB8AC3E}">
        <p14:creationId xmlns:p14="http://schemas.microsoft.com/office/powerpoint/2010/main" val="22014493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endParaRPr lang="es-ES">
              <a:solidFill>
                <a:srgbClr val="000000"/>
              </a:solidFill>
            </a:endParaRPr>
          </a:p>
        </p:txBody>
      </p:sp>
      <p:sp>
        <p:nvSpPr>
          <p:cNvPr id="5" name="4 Marcador de pie de página"/>
          <p:cNvSpPr>
            <a:spLocks noGrp="1"/>
          </p:cNvSpPr>
          <p:nvPr>
            <p:ph type="ftr" sz="quarter" idx="11"/>
          </p:nvPr>
        </p:nvSpPr>
        <p:spPr/>
        <p:txBody>
          <a:bodyPr/>
          <a:lstStyle>
            <a:lvl1pPr>
              <a:defRPr/>
            </a:lvl1pPr>
          </a:lstStyle>
          <a:p>
            <a:endParaRPr lang="es-ES">
              <a:solidFill>
                <a:srgbClr val="000000"/>
              </a:solidFill>
            </a:endParaRPr>
          </a:p>
        </p:txBody>
      </p:sp>
      <p:sp>
        <p:nvSpPr>
          <p:cNvPr id="6" name="5 Marcador de número de diapositiva"/>
          <p:cNvSpPr>
            <a:spLocks noGrp="1"/>
          </p:cNvSpPr>
          <p:nvPr>
            <p:ph type="sldNum" sz="quarter" idx="12"/>
          </p:nvPr>
        </p:nvSpPr>
        <p:spPr/>
        <p:txBody>
          <a:bodyPr/>
          <a:lstStyle>
            <a:lvl1pPr>
              <a:defRPr/>
            </a:lvl1pPr>
          </a:lstStyle>
          <a:p>
            <a:fld id="{5B95DFA2-7635-4FE5-B0E4-7D766832E004}" type="slidenum">
              <a:rPr lang="es-ES">
                <a:solidFill>
                  <a:srgbClr val="000000"/>
                </a:solidFill>
              </a:rPr>
              <a:pPr/>
              <a:t>‹Nº›</a:t>
            </a:fld>
            <a:endParaRPr lang="es-ES">
              <a:solidFill>
                <a:srgbClr val="000000"/>
              </a:solidFill>
            </a:endParaRPr>
          </a:p>
        </p:txBody>
      </p:sp>
    </p:spTree>
    <p:extLst>
      <p:ext uri="{BB962C8B-B14F-4D97-AF65-F5344CB8AC3E}">
        <p14:creationId xmlns:p14="http://schemas.microsoft.com/office/powerpoint/2010/main" val="13557741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
              <a:solidFill>
                <a:srgbClr val="000000"/>
              </a:solidFill>
            </a:endParaRPr>
          </a:p>
        </p:txBody>
      </p:sp>
      <p:sp>
        <p:nvSpPr>
          <p:cNvPr id="5" name="4 Marcador de pie de página"/>
          <p:cNvSpPr>
            <a:spLocks noGrp="1"/>
          </p:cNvSpPr>
          <p:nvPr>
            <p:ph type="ftr" sz="quarter" idx="11"/>
          </p:nvPr>
        </p:nvSpPr>
        <p:spPr/>
        <p:txBody>
          <a:bodyPr/>
          <a:lstStyle>
            <a:lvl1pPr>
              <a:defRPr/>
            </a:lvl1pPr>
          </a:lstStyle>
          <a:p>
            <a:endParaRPr lang="es-ES">
              <a:solidFill>
                <a:srgbClr val="000000"/>
              </a:solidFill>
            </a:endParaRPr>
          </a:p>
        </p:txBody>
      </p:sp>
      <p:sp>
        <p:nvSpPr>
          <p:cNvPr id="6" name="5 Marcador de número de diapositiva"/>
          <p:cNvSpPr>
            <a:spLocks noGrp="1"/>
          </p:cNvSpPr>
          <p:nvPr>
            <p:ph type="sldNum" sz="quarter" idx="12"/>
          </p:nvPr>
        </p:nvSpPr>
        <p:spPr/>
        <p:txBody>
          <a:bodyPr/>
          <a:lstStyle>
            <a:lvl1pPr>
              <a:defRPr/>
            </a:lvl1pPr>
          </a:lstStyle>
          <a:p>
            <a:fld id="{02D829AF-485B-47F1-8230-882FAEE6917B}" type="slidenum">
              <a:rPr lang="es-ES">
                <a:solidFill>
                  <a:srgbClr val="000000"/>
                </a:solidFill>
              </a:rPr>
              <a:pPr/>
              <a:t>‹Nº›</a:t>
            </a:fld>
            <a:endParaRPr lang="es-ES">
              <a:solidFill>
                <a:srgbClr val="000000"/>
              </a:solidFill>
            </a:endParaRPr>
          </a:p>
        </p:txBody>
      </p:sp>
    </p:spTree>
    <p:extLst>
      <p:ext uri="{BB962C8B-B14F-4D97-AF65-F5344CB8AC3E}">
        <p14:creationId xmlns:p14="http://schemas.microsoft.com/office/powerpoint/2010/main" val="1387358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lvl1pPr>
              <a:defRPr/>
            </a:lvl1pPr>
          </a:lstStyle>
          <a:p>
            <a:endParaRPr lang="es-ES">
              <a:solidFill>
                <a:srgbClr val="000000"/>
              </a:solidFill>
            </a:endParaRPr>
          </a:p>
        </p:txBody>
      </p:sp>
      <p:sp>
        <p:nvSpPr>
          <p:cNvPr id="6" name="5 Marcador de pie de página"/>
          <p:cNvSpPr>
            <a:spLocks noGrp="1"/>
          </p:cNvSpPr>
          <p:nvPr>
            <p:ph type="ftr" sz="quarter" idx="11"/>
          </p:nvPr>
        </p:nvSpPr>
        <p:spPr/>
        <p:txBody>
          <a:bodyPr/>
          <a:lstStyle>
            <a:lvl1pPr>
              <a:defRPr/>
            </a:lvl1pPr>
          </a:lstStyle>
          <a:p>
            <a:endParaRPr lang="es-ES">
              <a:solidFill>
                <a:srgbClr val="000000"/>
              </a:solidFill>
            </a:endParaRPr>
          </a:p>
        </p:txBody>
      </p:sp>
      <p:sp>
        <p:nvSpPr>
          <p:cNvPr id="7" name="6 Marcador de número de diapositiva"/>
          <p:cNvSpPr>
            <a:spLocks noGrp="1"/>
          </p:cNvSpPr>
          <p:nvPr>
            <p:ph type="sldNum" sz="quarter" idx="12"/>
          </p:nvPr>
        </p:nvSpPr>
        <p:spPr/>
        <p:txBody>
          <a:bodyPr/>
          <a:lstStyle>
            <a:lvl1pPr>
              <a:defRPr/>
            </a:lvl1pPr>
          </a:lstStyle>
          <a:p>
            <a:fld id="{368C8681-B231-4E7D-8082-E12DBEA4030E}" type="slidenum">
              <a:rPr lang="es-ES">
                <a:solidFill>
                  <a:srgbClr val="000000"/>
                </a:solidFill>
              </a:rPr>
              <a:pPr/>
              <a:t>‹Nº›</a:t>
            </a:fld>
            <a:endParaRPr lang="es-ES">
              <a:solidFill>
                <a:srgbClr val="000000"/>
              </a:solidFill>
            </a:endParaRPr>
          </a:p>
        </p:txBody>
      </p:sp>
    </p:spTree>
    <p:extLst>
      <p:ext uri="{BB962C8B-B14F-4D97-AF65-F5344CB8AC3E}">
        <p14:creationId xmlns:p14="http://schemas.microsoft.com/office/powerpoint/2010/main" val="34393697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lvl1pPr>
              <a:defRPr/>
            </a:lvl1pPr>
          </a:lstStyle>
          <a:p>
            <a:endParaRPr lang="es-ES">
              <a:solidFill>
                <a:srgbClr val="000000"/>
              </a:solidFill>
            </a:endParaRPr>
          </a:p>
        </p:txBody>
      </p:sp>
      <p:sp>
        <p:nvSpPr>
          <p:cNvPr id="8" name="7 Marcador de pie de página"/>
          <p:cNvSpPr>
            <a:spLocks noGrp="1"/>
          </p:cNvSpPr>
          <p:nvPr>
            <p:ph type="ftr" sz="quarter" idx="11"/>
          </p:nvPr>
        </p:nvSpPr>
        <p:spPr/>
        <p:txBody>
          <a:bodyPr/>
          <a:lstStyle>
            <a:lvl1pPr>
              <a:defRPr/>
            </a:lvl1pPr>
          </a:lstStyle>
          <a:p>
            <a:endParaRPr lang="es-ES">
              <a:solidFill>
                <a:srgbClr val="000000"/>
              </a:solidFill>
            </a:endParaRPr>
          </a:p>
        </p:txBody>
      </p:sp>
      <p:sp>
        <p:nvSpPr>
          <p:cNvPr id="9" name="8 Marcador de número de diapositiva"/>
          <p:cNvSpPr>
            <a:spLocks noGrp="1"/>
          </p:cNvSpPr>
          <p:nvPr>
            <p:ph type="sldNum" sz="quarter" idx="12"/>
          </p:nvPr>
        </p:nvSpPr>
        <p:spPr/>
        <p:txBody>
          <a:bodyPr/>
          <a:lstStyle>
            <a:lvl1pPr>
              <a:defRPr/>
            </a:lvl1pPr>
          </a:lstStyle>
          <a:p>
            <a:fld id="{79406C41-F158-4761-A0DF-6BEBE69C100F}" type="slidenum">
              <a:rPr lang="es-ES">
                <a:solidFill>
                  <a:srgbClr val="000000"/>
                </a:solidFill>
              </a:rPr>
              <a:pPr/>
              <a:t>‹Nº›</a:t>
            </a:fld>
            <a:endParaRPr lang="es-ES">
              <a:solidFill>
                <a:srgbClr val="000000"/>
              </a:solidFill>
            </a:endParaRPr>
          </a:p>
        </p:txBody>
      </p:sp>
    </p:spTree>
    <p:extLst>
      <p:ext uri="{BB962C8B-B14F-4D97-AF65-F5344CB8AC3E}">
        <p14:creationId xmlns:p14="http://schemas.microsoft.com/office/powerpoint/2010/main" val="31627338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lvl1pPr>
              <a:defRPr/>
            </a:lvl1pPr>
          </a:lstStyle>
          <a:p>
            <a:endParaRPr lang="es-ES">
              <a:solidFill>
                <a:srgbClr val="000000"/>
              </a:solidFill>
            </a:endParaRPr>
          </a:p>
        </p:txBody>
      </p:sp>
      <p:sp>
        <p:nvSpPr>
          <p:cNvPr id="4" name="3 Marcador de pie de página"/>
          <p:cNvSpPr>
            <a:spLocks noGrp="1"/>
          </p:cNvSpPr>
          <p:nvPr>
            <p:ph type="ftr" sz="quarter" idx="11"/>
          </p:nvPr>
        </p:nvSpPr>
        <p:spPr/>
        <p:txBody>
          <a:bodyPr/>
          <a:lstStyle>
            <a:lvl1pPr>
              <a:defRPr/>
            </a:lvl1pPr>
          </a:lstStyle>
          <a:p>
            <a:endParaRPr lang="es-ES">
              <a:solidFill>
                <a:srgbClr val="000000"/>
              </a:solidFill>
            </a:endParaRPr>
          </a:p>
        </p:txBody>
      </p:sp>
      <p:sp>
        <p:nvSpPr>
          <p:cNvPr id="5" name="4 Marcador de número de diapositiva"/>
          <p:cNvSpPr>
            <a:spLocks noGrp="1"/>
          </p:cNvSpPr>
          <p:nvPr>
            <p:ph type="sldNum" sz="quarter" idx="12"/>
          </p:nvPr>
        </p:nvSpPr>
        <p:spPr/>
        <p:txBody>
          <a:bodyPr/>
          <a:lstStyle>
            <a:lvl1pPr>
              <a:defRPr/>
            </a:lvl1pPr>
          </a:lstStyle>
          <a:p>
            <a:fld id="{93F31E4B-717E-4455-B0BC-2FBDFCBC53FE}" type="slidenum">
              <a:rPr lang="es-ES">
                <a:solidFill>
                  <a:srgbClr val="000000"/>
                </a:solidFill>
              </a:rPr>
              <a:pPr/>
              <a:t>‹Nº›</a:t>
            </a:fld>
            <a:endParaRPr lang="es-ES">
              <a:solidFill>
                <a:srgbClr val="000000"/>
              </a:solidFill>
            </a:endParaRPr>
          </a:p>
        </p:txBody>
      </p:sp>
    </p:spTree>
    <p:extLst>
      <p:ext uri="{BB962C8B-B14F-4D97-AF65-F5344CB8AC3E}">
        <p14:creationId xmlns:p14="http://schemas.microsoft.com/office/powerpoint/2010/main" val="4528061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
              <a:solidFill>
                <a:srgbClr val="000000"/>
              </a:solidFill>
            </a:endParaRPr>
          </a:p>
        </p:txBody>
      </p:sp>
      <p:sp>
        <p:nvSpPr>
          <p:cNvPr id="3" name="2 Marcador de pie de página"/>
          <p:cNvSpPr>
            <a:spLocks noGrp="1"/>
          </p:cNvSpPr>
          <p:nvPr>
            <p:ph type="ftr" sz="quarter" idx="11"/>
          </p:nvPr>
        </p:nvSpPr>
        <p:spPr/>
        <p:txBody>
          <a:bodyPr/>
          <a:lstStyle>
            <a:lvl1pPr>
              <a:defRPr/>
            </a:lvl1pPr>
          </a:lstStyle>
          <a:p>
            <a:endParaRPr lang="es-ES">
              <a:solidFill>
                <a:srgbClr val="000000"/>
              </a:solidFill>
            </a:endParaRPr>
          </a:p>
        </p:txBody>
      </p:sp>
      <p:sp>
        <p:nvSpPr>
          <p:cNvPr id="4" name="3 Marcador de número de diapositiva"/>
          <p:cNvSpPr>
            <a:spLocks noGrp="1"/>
          </p:cNvSpPr>
          <p:nvPr>
            <p:ph type="sldNum" sz="quarter" idx="12"/>
          </p:nvPr>
        </p:nvSpPr>
        <p:spPr/>
        <p:txBody>
          <a:bodyPr/>
          <a:lstStyle>
            <a:lvl1pPr>
              <a:defRPr/>
            </a:lvl1pPr>
          </a:lstStyle>
          <a:p>
            <a:fld id="{30B32589-1DAA-4FB9-B093-41E34BF5F5F9}" type="slidenum">
              <a:rPr lang="es-ES">
                <a:solidFill>
                  <a:srgbClr val="000000"/>
                </a:solidFill>
              </a:rPr>
              <a:pPr/>
              <a:t>‹Nº›</a:t>
            </a:fld>
            <a:endParaRPr lang="es-ES">
              <a:solidFill>
                <a:srgbClr val="000000"/>
              </a:solidFill>
            </a:endParaRPr>
          </a:p>
        </p:txBody>
      </p:sp>
    </p:spTree>
    <p:extLst>
      <p:ext uri="{BB962C8B-B14F-4D97-AF65-F5344CB8AC3E}">
        <p14:creationId xmlns:p14="http://schemas.microsoft.com/office/powerpoint/2010/main" val="254788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8A5593F7-E975-48E6-8F70-E44AE91A907A}" type="datetimeFigureOut">
              <a:rPr lang="es-ES" smtClean="0"/>
              <a:pPr/>
              <a:t>02/04/2025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8BBDE9C-5CCA-43FA-BAB6-E1512761DD97}" type="slidenum">
              <a:rPr lang="es-ES" smtClean="0"/>
              <a:pPr/>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solidFill>
                <a:srgbClr val="000000"/>
              </a:solidFill>
            </a:endParaRPr>
          </a:p>
        </p:txBody>
      </p:sp>
      <p:sp>
        <p:nvSpPr>
          <p:cNvPr id="6" name="5 Marcador de pie de página"/>
          <p:cNvSpPr>
            <a:spLocks noGrp="1"/>
          </p:cNvSpPr>
          <p:nvPr>
            <p:ph type="ftr" sz="quarter" idx="11"/>
          </p:nvPr>
        </p:nvSpPr>
        <p:spPr/>
        <p:txBody>
          <a:bodyPr/>
          <a:lstStyle>
            <a:lvl1pPr>
              <a:defRPr/>
            </a:lvl1pPr>
          </a:lstStyle>
          <a:p>
            <a:endParaRPr lang="es-ES">
              <a:solidFill>
                <a:srgbClr val="000000"/>
              </a:solidFill>
            </a:endParaRPr>
          </a:p>
        </p:txBody>
      </p:sp>
      <p:sp>
        <p:nvSpPr>
          <p:cNvPr id="7" name="6 Marcador de número de diapositiva"/>
          <p:cNvSpPr>
            <a:spLocks noGrp="1"/>
          </p:cNvSpPr>
          <p:nvPr>
            <p:ph type="sldNum" sz="quarter" idx="12"/>
          </p:nvPr>
        </p:nvSpPr>
        <p:spPr/>
        <p:txBody>
          <a:bodyPr/>
          <a:lstStyle>
            <a:lvl1pPr>
              <a:defRPr/>
            </a:lvl1pPr>
          </a:lstStyle>
          <a:p>
            <a:fld id="{A5580960-F723-4845-9E14-104919CD23C1}" type="slidenum">
              <a:rPr lang="es-ES">
                <a:solidFill>
                  <a:srgbClr val="000000"/>
                </a:solidFill>
              </a:rPr>
              <a:pPr/>
              <a:t>‹Nº›</a:t>
            </a:fld>
            <a:endParaRPr lang="es-ES">
              <a:solidFill>
                <a:srgbClr val="000000"/>
              </a:solidFill>
            </a:endParaRPr>
          </a:p>
        </p:txBody>
      </p:sp>
    </p:spTree>
    <p:extLst>
      <p:ext uri="{BB962C8B-B14F-4D97-AF65-F5344CB8AC3E}">
        <p14:creationId xmlns:p14="http://schemas.microsoft.com/office/powerpoint/2010/main" val="24431162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solidFill>
                <a:srgbClr val="000000"/>
              </a:solidFill>
            </a:endParaRPr>
          </a:p>
        </p:txBody>
      </p:sp>
      <p:sp>
        <p:nvSpPr>
          <p:cNvPr id="6" name="5 Marcador de pie de página"/>
          <p:cNvSpPr>
            <a:spLocks noGrp="1"/>
          </p:cNvSpPr>
          <p:nvPr>
            <p:ph type="ftr" sz="quarter" idx="11"/>
          </p:nvPr>
        </p:nvSpPr>
        <p:spPr/>
        <p:txBody>
          <a:bodyPr/>
          <a:lstStyle>
            <a:lvl1pPr>
              <a:defRPr/>
            </a:lvl1pPr>
          </a:lstStyle>
          <a:p>
            <a:endParaRPr lang="es-ES">
              <a:solidFill>
                <a:srgbClr val="000000"/>
              </a:solidFill>
            </a:endParaRPr>
          </a:p>
        </p:txBody>
      </p:sp>
      <p:sp>
        <p:nvSpPr>
          <p:cNvPr id="7" name="6 Marcador de número de diapositiva"/>
          <p:cNvSpPr>
            <a:spLocks noGrp="1"/>
          </p:cNvSpPr>
          <p:nvPr>
            <p:ph type="sldNum" sz="quarter" idx="12"/>
          </p:nvPr>
        </p:nvSpPr>
        <p:spPr/>
        <p:txBody>
          <a:bodyPr/>
          <a:lstStyle>
            <a:lvl1pPr>
              <a:defRPr/>
            </a:lvl1pPr>
          </a:lstStyle>
          <a:p>
            <a:fld id="{D2840FB3-C9A9-457F-9CAC-F23DF56522A9}" type="slidenum">
              <a:rPr lang="es-ES">
                <a:solidFill>
                  <a:srgbClr val="000000"/>
                </a:solidFill>
              </a:rPr>
              <a:pPr/>
              <a:t>‹Nº›</a:t>
            </a:fld>
            <a:endParaRPr lang="es-ES">
              <a:solidFill>
                <a:srgbClr val="000000"/>
              </a:solidFill>
            </a:endParaRPr>
          </a:p>
        </p:txBody>
      </p:sp>
    </p:spTree>
    <p:extLst>
      <p:ext uri="{BB962C8B-B14F-4D97-AF65-F5344CB8AC3E}">
        <p14:creationId xmlns:p14="http://schemas.microsoft.com/office/powerpoint/2010/main" val="38900840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endParaRPr lang="es-ES">
              <a:solidFill>
                <a:srgbClr val="000000"/>
              </a:solidFill>
            </a:endParaRPr>
          </a:p>
        </p:txBody>
      </p:sp>
      <p:sp>
        <p:nvSpPr>
          <p:cNvPr id="5" name="4 Marcador de pie de página"/>
          <p:cNvSpPr>
            <a:spLocks noGrp="1"/>
          </p:cNvSpPr>
          <p:nvPr>
            <p:ph type="ftr" sz="quarter" idx="11"/>
          </p:nvPr>
        </p:nvSpPr>
        <p:spPr/>
        <p:txBody>
          <a:bodyPr/>
          <a:lstStyle>
            <a:lvl1pPr>
              <a:defRPr/>
            </a:lvl1pPr>
          </a:lstStyle>
          <a:p>
            <a:endParaRPr lang="es-ES">
              <a:solidFill>
                <a:srgbClr val="000000"/>
              </a:solidFill>
            </a:endParaRPr>
          </a:p>
        </p:txBody>
      </p:sp>
      <p:sp>
        <p:nvSpPr>
          <p:cNvPr id="6" name="5 Marcador de número de diapositiva"/>
          <p:cNvSpPr>
            <a:spLocks noGrp="1"/>
          </p:cNvSpPr>
          <p:nvPr>
            <p:ph type="sldNum" sz="quarter" idx="12"/>
          </p:nvPr>
        </p:nvSpPr>
        <p:spPr/>
        <p:txBody>
          <a:bodyPr/>
          <a:lstStyle>
            <a:lvl1pPr>
              <a:defRPr/>
            </a:lvl1pPr>
          </a:lstStyle>
          <a:p>
            <a:fld id="{AEA789B8-8313-4A5C-B189-9BC343FDDD1E}" type="slidenum">
              <a:rPr lang="es-ES">
                <a:solidFill>
                  <a:srgbClr val="000000"/>
                </a:solidFill>
              </a:rPr>
              <a:pPr/>
              <a:t>‹Nº›</a:t>
            </a:fld>
            <a:endParaRPr lang="es-ES">
              <a:solidFill>
                <a:srgbClr val="000000"/>
              </a:solidFill>
            </a:endParaRPr>
          </a:p>
        </p:txBody>
      </p:sp>
    </p:spTree>
    <p:extLst>
      <p:ext uri="{BB962C8B-B14F-4D97-AF65-F5344CB8AC3E}">
        <p14:creationId xmlns:p14="http://schemas.microsoft.com/office/powerpoint/2010/main" val="17650331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endParaRPr lang="es-ES">
              <a:solidFill>
                <a:srgbClr val="000000"/>
              </a:solidFill>
            </a:endParaRPr>
          </a:p>
        </p:txBody>
      </p:sp>
      <p:sp>
        <p:nvSpPr>
          <p:cNvPr id="5" name="4 Marcador de pie de página"/>
          <p:cNvSpPr>
            <a:spLocks noGrp="1"/>
          </p:cNvSpPr>
          <p:nvPr>
            <p:ph type="ftr" sz="quarter" idx="11"/>
          </p:nvPr>
        </p:nvSpPr>
        <p:spPr/>
        <p:txBody>
          <a:bodyPr/>
          <a:lstStyle>
            <a:lvl1pPr>
              <a:defRPr/>
            </a:lvl1pPr>
          </a:lstStyle>
          <a:p>
            <a:endParaRPr lang="es-ES">
              <a:solidFill>
                <a:srgbClr val="000000"/>
              </a:solidFill>
            </a:endParaRPr>
          </a:p>
        </p:txBody>
      </p:sp>
      <p:sp>
        <p:nvSpPr>
          <p:cNvPr id="6" name="5 Marcador de número de diapositiva"/>
          <p:cNvSpPr>
            <a:spLocks noGrp="1"/>
          </p:cNvSpPr>
          <p:nvPr>
            <p:ph type="sldNum" sz="quarter" idx="12"/>
          </p:nvPr>
        </p:nvSpPr>
        <p:spPr/>
        <p:txBody>
          <a:bodyPr/>
          <a:lstStyle>
            <a:lvl1pPr>
              <a:defRPr/>
            </a:lvl1pPr>
          </a:lstStyle>
          <a:p>
            <a:fld id="{828C58CB-DF1C-4DC7-A277-531CB58B04E3}" type="slidenum">
              <a:rPr lang="es-ES">
                <a:solidFill>
                  <a:srgbClr val="000000"/>
                </a:solidFill>
              </a:rPr>
              <a:pPr/>
              <a:t>‹Nº›</a:t>
            </a:fld>
            <a:endParaRPr lang="es-ES">
              <a:solidFill>
                <a:srgbClr val="000000"/>
              </a:solidFill>
            </a:endParaRPr>
          </a:p>
        </p:txBody>
      </p:sp>
    </p:spTree>
    <p:extLst>
      <p:ext uri="{BB962C8B-B14F-4D97-AF65-F5344CB8AC3E}">
        <p14:creationId xmlns:p14="http://schemas.microsoft.com/office/powerpoint/2010/main" val="30338231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Título y 4 objetos">
    <p:spTree>
      <p:nvGrpSpPr>
        <p:cNvPr id="1" name=""/>
        <p:cNvGrpSpPr/>
        <p:nvPr/>
      </p:nvGrpSpPr>
      <p:grpSpPr>
        <a:xfrm>
          <a:off x="0" y="0"/>
          <a:ext cx="0" cy="0"/>
          <a:chOff x="0" y="0"/>
          <a:chExt cx="0" cy="0"/>
        </a:xfrm>
      </p:grpSpPr>
      <p:sp>
        <p:nvSpPr>
          <p:cNvPr id="2" name="1 Título"/>
          <p:cNvSpPr>
            <a:spLocks noGrp="1"/>
          </p:cNvSpPr>
          <p:nvPr>
            <p:ph type="title" sz="quarter"/>
          </p:nvPr>
        </p:nvSpPr>
        <p:spPr>
          <a:xfrm>
            <a:off x="457200" y="274638"/>
            <a:ext cx="8229600" cy="1143000"/>
          </a:xfrm>
        </p:spPr>
        <p:txBody>
          <a:bodyPr/>
          <a:lstStyle/>
          <a:p>
            <a:r>
              <a:rPr lang="es-ES"/>
              <a:t>Haga clic para modificar el estilo de título del patrón</a:t>
            </a:r>
          </a:p>
        </p:txBody>
      </p:sp>
      <p:sp>
        <p:nvSpPr>
          <p:cNvPr id="3" name="2 Marcador de contenido"/>
          <p:cNvSpPr>
            <a:spLocks noGrp="1"/>
          </p:cNvSpPr>
          <p:nvPr>
            <p:ph sz="quarter" idx="1"/>
          </p:nvPr>
        </p:nvSpPr>
        <p:spPr>
          <a:xfrm>
            <a:off x="457200" y="1600200"/>
            <a:ext cx="40386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quarter" idx="2"/>
          </p:nvPr>
        </p:nvSpPr>
        <p:spPr>
          <a:xfrm>
            <a:off x="4648200" y="1600200"/>
            <a:ext cx="40386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contenido"/>
          <p:cNvSpPr>
            <a:spLocks noGrp="1"/>
          </p:cNvSpPr>
          <p:nvPr>
            <p:ph sz="quarter" idx="3"/>
          </p:nvPr>
        </p:nvSpPr>
        <p:spPr>
          <a:xfrm>
            <a:off x="457200" y="3938588"/>
            <a:ext cx="40386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contenido"/>
          <p:cNvSpPr>
            <a:spLocks noGrp="1"/>
          </p:cNvSpPr>
          <p:nvPr>
            <p:ph sz="quarter" idx="4"/>
          </p:nvPr>
        </p:nvSpPr>
        <p:spPr>
          <a:xfrm>
            <a:off x="4648200" y="3938588"/>
            <a:ext cx="40386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a:xfrm>
            <a:off x="457200" y="6245225"/>
            <a:ext cx="2133600" cy="476250"/>
          </a:xfrm>
        </p:spPr>
        <p:txBody>
          <a:bodyPr/>
          <a:lstStyle>
            <a:lvl1pPr>
              <a:defRPr/>
            </a:lvl1pPr>
          </a:lstStyle>
          <a:p>
            <a:endParaRPr lang="es-ES">
              <a:solidFill>
                <a:srgbClr val="000000"/>
              </a:solidFill>
            </a:endParaRPr>
          </a:p>
        </p:txBody>
      </p:sp>
      <p:sp>
        <p:nvSpPr>
          <p:cNvPr id="8" name="7 Marcador de pie de página"/>
          <p:cNvSpPr>
            <a:spLocks noGrp="1"/>
          </p:cNvSpPr>
          <p:nvPr>
            <p:ph type="ftr" sz="quarter" idx="11"/>
          </p:nvPr>
        </p:nvSpPr>
        <p:spPr>
          <a:xfrm>
            <a:off x="3124200" y="6245225"/>
            <a:ext cx="2895600" cy="476250"/>
          </a:xfrm>
        </p:spPr>
        <p:txBody>
          <a:bodyPr/>
          <a:lstStyle>
            <a:lvl1pPr>
              <a:defRPr/>
            </a:lvl1pPr>
          </a:lstStyle>
          <a:p>
            <a:endParaRPr lang="es-ES">
              <a:solidFill>
                <a:srgbClr val="000000"/>
              </a:solidFill>
            </a:endParaRPr>
          </a:p>
        </p:txBody>
      </p:sp>
      <p:sp>
        <p:nvSpPr>
          <p:cNvPr id="9" name="8 Marcador de número de diapositiva"/>
          <p:cNvSpPr>
            <a:spLocks noGrp="1"/>
          </p:cNvSpPr>
          <p:nvPr>
            <p:ph type="sldNum" sz="quarter" idx="12"/>
          </p:nvPr>
        </p:nvSpPr>
        <p:spPr>
          <a:xfrm>
            <a:off x="6553200" y="6245225"/>
            <a:ext cx="2133600" cy="476250"/>
          </a:xfrm>
        </p:spPr>
        <p:txBody>
          <a:bodyPr/>
          <a:lstStyle>
            <a:lvl1pPr>
              <a:defRPr/>
            </a:lvl1pPr>
          </a:lstStyle>
          <a:p>
            <a:fld id="{F4880319-F2CD-47DE-9E31-EAB01FC59E44}" type="slidenum">
              <a:rPr lang="es-ES">
                <a:solidFill>
                  <a:srgbClr val="000000"/>
                </a:solidFill>
              </a:rPr>
              <a:pPr/>
              <a:t>‹Nº›</a:t>
            </a:fld>
            <a:endParaRPr lang="es-ES">
              <a:solidFill>
                <a:srgbClr val="000000"/>
              </a:solidFill>
            </a:endParaRPr>
          </a:p>
        </p:txBody>
      </p:sp>
    </p:spTree>
    <p:extLst>
      <p:ext uri="{BB962C8B-B14F-4D97-AF65-F5344CB8AC3E}">
        <p14:creationId xmlns:p14="http://schemas.microsoft.com/office/powerpoint/2010/main" val="17526075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515099" y="1757329"/>
            <a:ext cx="134946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305222"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653415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737282" y="310575"/>
            <a:ext cx="1667634"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314450" y="0"/>
            <a:ext cx="13095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76755" tIns="38377" rIns="76755" bIns="38377"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6518249" y="0"/>
            <a:ext cx="13095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lIns="76755" tIns="38377" rIns="76755" bIns="38377"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314450" y="1724488"/>
            <a:ext cx="13095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lIns="76755" tIns="38377" rIns="76755" bIns="38377"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3918824" y="1724488"/>
            <a:ext cx="13095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76755" tIns="38377" rIns="76755" bIns="38377"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5225495" y="1724488"/>
            <a:ext cx="13095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lIns="76755" tIns="38377" rIns="76755" bIns="38377"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7820322" y="1724488"/>
            <a:ext cx="1323679"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76755" tIns="38377" rIns="76755" bIns="38377"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5225495" y="3467646"/>
            <a:ext cx="13095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76755" tIns="38377" rIns="76755" bIns="38377"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2609006" y="3467646"/>
            <a:ext cx="13095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lIns="76755" tIns="38377" rIns="76755" bIns="38377"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2609006" y="1724488"/>
            <a:ext cx="13095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76755" tIns="38377" rIns="76755" bIns="38377"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1783"/>
            <a:ext cx="1325384"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6755" tIns="38377" rIns="76755" bIns="38377"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7619985" y="207769"/>
            <a:ext cx="1731781" cy="131625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6755" tIns="38377" rIns="76755" bIns="38377"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7829803" y="3467646"/>
            <a:ext cx="674564"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6755" tIns="38377" rIns="76755" bIns="38377"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8504366" y="3467646"/>
            <a:ext cx="644528"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6755" tIns="38377" rIns="76755" bIns="38377"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2609007"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6755" tIns="38377" rIns="76755" bIns="38377"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4126624" y="2057951"/>
            <a:ext cx="828864"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5581491" y="3841497"/>
            <a:ext cx="609739"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565845" y="501726"/>
            <a:ext cx="771701"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8142872" y="2210102"/>
            <a:ext cx="695483"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6787280" y="357870"/>
            <a:ext cx="733592"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1580136" y="2034265"/>
            <a:ext cx="743120"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2886598" y="4056040"/>
            <a:ext cx="771701"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285750" y="5576087"/>
            <a:ext cx="5905500" cy="780187"/>
          </a:xfrm>
          <a:prstGeom prst="rect">
            <a:avLst/>
          </a:prstGeom>
        </p:spPr>
        <p:txBody>
          <a:bodyPr/>
          <a:lstStyle>
            <a:lvl1pPr>
              <a:defRPr sz="20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285750" y="6390909"/>
            <a:ext cx="2228850" cy="370394"/>
          </a:xfrm>
          <a:prstGeom prst="rect">
            <a:avLst/>
          </a:prstGeom>
        </p:spPr>
        <p:txBody>
          <a:bodyPr/>
          <a:lstStyle>
            <a:lvl1pPr>
              <a:defRPr sz="13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print">
            <a:extLst>
              <a:ext uri="{28A0092B-C50C-407E-A947-70E740481C1C}">
                <a14:useLocalDpi xmlns:a14="http://schemas.microsoft.com/office/drawing/2010/main" val="0"/>
              </a:ext>
            </a:extLst>
          </a:blip>
          <a:srcRect/>
          <a:stretch>
            <a:fillRect/>
          </a:stretch>
        </p:blipFill>
        <p:spPr bwMode="auto">
          <a:xfrm>
            <a:off x="6743700" y="5595101"/>
            <a:ext cx="2266950" cy="795807"/>
          </a:xfrm>
          <a:prstGeom prst="rect">
            <a:avLst/>
          </a:prstGeom>
          <a:noFill/>
          <a:ln>
            <a:noFill/>
          </a:ln>
        </p:spPr>
      </p:pic>
    </p:spTree>
    <p:extLst>
      <p:ext uri="{BB962C8B-B14F-4D97-AF65-F5344CB8AC3E}">
        <p14:creationId xmlns:p14="http://schemas.microsoft.com/office/powerpoint/2010/main" val="16199436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515099" y="1757329"/>
            <a:ext cx="134946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01"/>
            <a:ext cx="1305222" cy="3462149"/>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737282" y="310575"/>
            <a:ext cx="1667634"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314450" y="0"/>
            <a:ext cx="13095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76755" tIns="38377" rIns="76755" bIns="38377"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6518249" y="0"/>
            <a:ext cx="13095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lIns="76755" tIns="38377" rIns="76755" bIns="38377"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314450" y="1724488"/>
            <a:ext cx="13095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lIns="76755" tIns="38377" rIns="76755" bIns="38377"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5225495" y="1724488"/>
            <a:ext cx="13095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lIns="76755" tIns="38377" rIns="76755" bIns="38377"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7820322" y="1724488"/>
            <a:ext cx="1323679"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76755" tIns="38377" rIns="76755" bIns="38377"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2609006" y="3467646"/>
            <a:ext cx="13095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lIns="76755" tIns="38377" rIns="76755" bIns="38377"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2609005" y="1731783"/>
            <a:ext cx="2602309" cy="1729087"/>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76755" tIns="38377" rIns="76755" bIns="38377"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1783"/>
            <a:ext cx="1325384"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6755" tIns="38377" rIns="76755" bIns="38377"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7619985" y="207769"/>
            <a:ext cx="1731781" cy="131625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6755" tIns="38377" rIns="76755" bIns="38377"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7829803" y="3467646"/>
            <a:ext cx="674564"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6755" tIns="38377" rIns="76755" bIns="38377"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8504366" y="3467646"/>
            <a:ext cx="644528"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6755" tIns="38377" rIns="76755" bIns="38377"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2609007"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6755" tIns="38377" rIns="76755" bIns="38377"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8109935" y="1902112"/>
            <a:ext cx="828864" cy="1179185"/>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565845" y="501726"/>
            <a:ext cx="771701"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5495746" y="2158435"/>
            <a:ext cx="695483"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6787280" y="357870"/>
            <a:ext cx="733592"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1580136" y="2034265"/>
            <a:ext cx="743120"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886598" y="4056040"/>
            <a:ext cx="771701" cy="748086"/>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2678395" y="2052886"/>
            <a:ext cx="2616488" cy="780187"/>
          </a:xfrm>
          <a:prstGeom prst="rect">
            <a:avLst/>
          </a:prstGeom>
        </p:spPr>
        <p:txBody>
          <a:bodyPr/>
          <a:lstStyle>
            <a:lvl1pPr>
              <a:defRPr sz="40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print">
            <a:extLst>
              <a:ext uri="{28A0092B-C50C-407E-A947-70E740481C1C}">
                <a14:useLocalDpi xmlns:a14="http://schemas.microsoft.com/office/drawing/2010/main" val="0"/>
              </a:ext>
            </a:extLst>
          </a:blip>
          <a:srcRect/>
          <a:stretch>
            <a:fillRect/>
          </a:stretch>
        </p:blipFill>
        <p:spPr bwMode="auto">
          <a:xfrm>
            <a:off x="6465607" y="5753030"/>
            <a:ext cx="2564093" cy="870454"/>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53030"/>
            <a:ext cx="4013097" cy="63205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print">
              <a:extLst>
                <a:ext uri="{28A0092B-C50C-407E-A947-70E740481C1C}">
                  <a14:useLocalDpi xmlns:a14="http://schemas.microsoft.com/office/drawing/2010/main" val="0"/>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print">
              <a:extLst>
                <a:ext uri="{28A0092B-C50C-407E-A947-70E740481C1C}">
                  <a14:useLocalDpi xmlns:a14="http://schemas.microsoft.com/office/drawing/2010/main" val="0"/>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t="1" r="2395" b="50505"/>
          <a:stretch/>
        </p:blipFill>
        <p:spPr>
          <a:xfrm>
            <a:off x="3908340" y="3476150"/>
            <a:ext cx="1317155" cy="1713588"/>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5225495" y="3467646"/>
            <a:ext cx="13095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76755" tIns="38377" rIns="76755" bIns="38377"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5581491" y="3841497"/>
            <a:ext cx="609739" cy="1001674"/>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163795" y="6385082"/>
            <a:ext cx="2514600" cy="354502"/>
          </a:xfrm>
          <a:prstGeom prst="rect">
            <a:avLst/>
          </a:prstGeom>
          <a:noFill/>
        </p:spPr>
        <p:txBody>
          <a:bodyPr wrap="square" lIns="76755" tIns="38377" rIns="76755" bIns="38377" rtlCol="0">
            <a:spAutoFit/>
          </a:bodyPr>
          <a:lstStyle/>
          <a:p>
            <a:r>
              <a:rPr lang="en-GB" dirty="0">
                <a:latin typeface="EC Square Sans Pro" panose="020B0506040000020004" pitchFamily="34" charset="0"/>
                <a:hlinkClick r:id="rId16"/>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01292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8A5593F7-E975-48E6-8F70-E44AE91A907A}" type="datetimeFigureOut">
              <a:rPr lang="es-ES" smtClean="0"/>
              <a:pPr/>
              <a:t>02/04/2025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8BBDE9C-5CCA-43FA-BAB6-E1512761DD97}"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8A5593F7-E975-48E6-8F70-E44AE91A907A}" type="datetimeFigureOut">
              <a:rPr lang="es-ES" smtClean="0"/>
              <a:pPr/>
              <a:t>02/04/2025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8BBDE9C-5CCA-43FA-BAB6-E1512761DD97}"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8A5593F7-E975-48E6-8F70-E44AE91A907A}" type="datetimeFigureOut">
              <a:rPr lang="es-ES" smtClean="0"/>
              <a:pPr/>
              <a:t>02/04/2025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68BBDE9C-5CCA-43FA-BAB6-E1512761DD97}"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8A5593F7-E975-48E6-8F70-E44AE91A907A}" type="datetimeFigureOut">
              <a:rPr lang="es-ES" smtClean="0"/>
              <a:pPr/>
              <a:t>02/04/2025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68BBDE9C-5CCA-43FA-BAB6-E1512761DD97}"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A5593F7-E975-48E6-8F70-E44AE91A907A}" type="datetimeFigureOut">
              <a:rPr lang="es-ES" smtClean="0"/>
              <a:pPr/>
              <a:t>02/04/2025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68BBDE9C-5CCA-43FA-BAB6-E1512761DD97}"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8A5593F7-E975-48E6-8F70-E44AE91A907A}" type="datetimeFigureOut">
              <a:rPr lang="es-ES" smtClean="0"/>
              <a:pPr/>
              <a:t>02/04/2025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8BBDE9C-5CCA-43FA-BAB6-E1512761DD97}"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8A5593F7-E975-48E6-8F70-E44AE91A907A}" type="datetimeFigureOut">
              <a:rPr lang="es-ES" smtClean="0"/>
              <a:pPr/>
              <a:t>02/04/2025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8BBDE9C-5CCA-43FA-BAB6-E1512761DD97}"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5593F7-E975-48E6-8F70-E44AE91A907A}" type="datetimeFigureOut">
              <a:rPr lang="es-ES" smtClean="0"/>
              <a:pPr/>
              <a:t>02/04/2025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BBDE9C-5CCA-43FA-BAB6-E1512761DD97}"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13" tIns="45706" rIns="91413" bIns="45706" numCol="1" anchor="ctr" anchorCtr="0" compatLnSpc="1">
            <a:prstTxWarp prst="textNoShape">
              <a:avLst/>
            </a:prstTxWarp>
          </a:bodyPr>
          <a:lstStyle/>
          <a:p>
            <a:pPr lvl="0"/>
            <a:r>
              <a:rPr lang="es-ES"/>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13" tIns="45706" rIns="91413" bIns="45706"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13" tIns="45706" rIns="91413" bIns="45706" numCol="1" anchor="t" anchorCtr="0" compatLnSpc="1">
            <a:prstTxWarp prst="textNoShape">
              <a:avLst/>
            </a:prstTxWarp>
          </a:bodyPr>
          <a:lstStyle>
            <a:lvl1pPr>
              <a:defRPr sz="1400"/>
            </a:lvl1pPr>
          </a:lstStyle>
          <a:p>
            <a:pPr fontAlgn="base">
              <a:spcBef>
                <a:spcPct val="0"/>
              </a:spcBef>
              <a:spcAft>
                <a:spcPct val="0"/>
              </a:spcAft>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13" tIns="45706" rIns="91413" bIns="45706" numCol="1" anchor="t" anchorCtr="0" compatLnSpc="1">
            <a:prstTxWarp prst="textNoShape">
              <a:avLst/>
            </a:prstTxWarp>
          </a:bodyPr>
          <a:lstStyle>
            <a:lvl1pPr algn="ctr">
              <a:defRPr sz="1400"/>
            </a:lvl1pPr>
          </a:lstStyle>
          <a:p>
            <a:pPr fontAlgn="base">
              <a:spcBef>
                <a:spcPct val="0"/>
              </a:spcBef>
              <a:spcAft>
                <a:spcPct val="0"/>
              </a:spcAft>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13" tIns="45706" rIns="91413" bIns="45706" numCol="1" anchor="t" anchorCtr="0" compatLnSpc="1">
            <a:prstTxWarp prst="textNoShape">
              <a:avLst/>
            </a:prstTxWarp>
          </a:bodyPr>
          <a:lstStyle>
            <a:lvl1pPr algn="r">
              <a:defRPr sz="1400"/>
            </a:lvl1pPr>
          </a:lstStyle>
          <a:p>
            <a:pPr fontAlgn="base">
              <a:spcBef>
                <a:spcPct val="0"/>
              </a:spcBef>
              <a:spcAft>
                <a:spcPct val="0"/>
              </a:spcAft>
            </a:pPr>
            <a:fld id="{FB24982F-972D-4CD6-B24E-8025E8274FAF}" type="slidenum">
              <a:rPr lang="es-ES">
                <a:solidFill>
                  <a:srgbClr val="000000"/>
                </a:solidFill>
              </a:rPr>
              <a:pPr fontAlgn="base">
                <a:spcBef>
                  <a:spcPct val="0"/>
                </a:spcBef>
                <a:spcAft>
                  <a:spcPct val="0"/>
                </a:spcAft>
              </a:pPr>
              <a:t>‹Nº›</a:t>
            </a:fld>
            <a:endParaRPr lang="es-ES">
              <a:solidFill>
                <a:srgbClr val="000000"/>
              </a:solidFill>
            </a:endParaRPr>
          </a:p>
        </p:txBody>
      </p:sp>
    </p:spTree>
    <p:extLst>
      <p:ext uri="{BB962C8B-B14F-4D97-AF65-F5344CB8AC3E}">
        <p14:creationId xmlns:p14="http://schemas.microsoft.com/office/powerpoint/2010/main" val="349979500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8" Type="http://schemas.openxmlformats.org/officeDocument/2006/relationships/image" Target="../media/image15.gif"/><Relationship Id="rId3" Type="http://schemas.microsoft.com/office/2007/relationships/media" Target="../media/media1.mp4"/><Relationship Id="rId7" Type="http://schemas.openxmlformats.org/officeDocument/2006/relationships/image" Target="../media/image38.png"/><Relationship Id="rId2" Type="http://schemas.openxmlformats.org/officeDocument/2006/relationships/video" Target="file:///\\SERVIDOR\Administracion\Granja\Presentaciones\Presentaciones%20powerpoint\VID-20210616-WA0007_001.mp4" TargetMode="External"/><Relationship Id="rId1" Type="http://schemas.microsoft.com/office/2007/relationships/media" Target="file:///\\SERVIDOR\Administracion\Granja\Presentaciones\Presentaciones%20powerpoint\VID-20210616-WA0007_001.mp4" TargetMode="External"/><Relationship Id="rId6" Type="http://schemas.openxmlformats.org/officeDocument/2006/relationships/image" Target="../media/image37.jpeg"/><Relationship Id="rId5" Type="http://schemas.openxmlformats.org/officeDocument/2006/relationships/slideLayout" Target="../slideLayouts/slideLayout2.xml"/><Relationship Id="rId4" Type="http://schemas.openxmlformats.org/officeDocument/2006/relationships/video" Target="../media/media1.mp4"/><Relationship Id="rId9"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40.png"/><Relationship Id="rId4" Type="http://schemas.openxmlformats.org/officeDocument/2006/relationships/image" Target="../media/image15.gif"/></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12.xml"/><Relationship Id="rId6" Type="http://schemas.openxmlformats.org/officeDocument/2006/relationships/image" Target="../media/image15.gif"/><Relationship Id="rId5" Type="http://schemas.openxmlformats.org/officeDocument/2006/relationships/image" Target="../media/image44.png"/><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1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media/image15.gif"/><Relationship Id="rId4" Type="http://schemas.openxmlformats.org/officeDocument/2006/relationships/image" Target="../media/image49.jpeg"/></Relationships>
</file>

<file path=ppt/slides/_rels/slide1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15.gif"/><Relationship Id="rId5" Type="http://schemas.openxmlformats.org/officeDocument/2006/relationships/image" Target="../media/image53.jpeg"/><Relationship Id="rId4" Type="http://schemas.openxmlformats.org/officeDocument/2006/relationships/image" Target="../media/image52.jpeg"/></Relationships>
</file>

<file path=ppt/slides/_rels/slide1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4.xml"/><Relationship Id="rId6" Type="http://schemas.openxmlformats.org/officeDocument/2006/relationships/image" Target="../media/image17.png"/><Relationship Id="rId5" Type="http://schemas.openxmlformats.org/officeDocument/2006/relationships/image" Target="../media/image16.jpg"/><Relationship Id="rId4" Type="http://schemas.openxmlformats.org/officeDocument/2006/relationships/image" Target="../media/image15.gif"/></Relationships>
</file>

<file path=ppt/slides/_rels/slide20.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2.xml"/><Relationship Id="rId5" Type="http://schemas.openxmlformats.org/officeDocument/2006/relationships/image" Target="../media/image15.gif"/><Relationship Id="rId4" Type="http://schemas.openxmlformats.org/officeDocument/2006/relationships/image" Target="../media/image60.jpeg"/></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2.xml"/><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 Id="rId5" Type="http://schemas.openxmlformats.org/officeDocument/2006/relationships/image" Target="../media/image15.gif"/><Relationship Id="rId4" Type="http://schemas.openxmlformats.org/officeDocument/2006/relationships/image" Target="../media/image68.png"/></Relationships>
</file>

<file path=ppt/slides/_rels/slide27.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7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3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3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png"/><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3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jpeg"/><Relationship Id="rId12" Type="http://schemas.openxmlformats.org/officeDocument/2006/relationships/image" Target="../media/image88.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82.png"/><Relationship Id="rId11" Type="http://schemas.openxmlformats.org/officeDocument/2006/relationships/image" Target="../media/image87.jpeg"/><Relationship Id="rId5" Type="http://schemas.openxmlformats.org/officeDocument/2006/relationships/image" Target="../media/image81.jpeg"/><Relationship Id="rId10" Type="http://schemas.openxmlformats.org/officeDocument/2006/relationships/image" Target="../media/image86.png"/><Relationship Id="rId4" Type="http://schemas.openxmlformats.org/officeDocument/2006/relationships/image" Target="../media/image80.jpeg"/><Relationship Id="rId9" Type="http://schemas.openxmlformats.org/officeDocument/2006/relationships/image" Target="../media/image85.png"/></Relationships>
</file>

<file path=ppt/slides/_rels/slide35.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91.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0.png"/><Relationship Id="rId1" Type="http://schemas.openxmlformats.org/officeDocument/2006/relationships/slideLayout" Target="../slideLayouts/slideLayout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 Id="rId14" Type="http://schemas.openxmlformats.org/officeDocument/2006/relationships/image" Target="../media/image102.emf"/></Relationships>
</file>

<file path=ppt/slides/_rels/slide37.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03.jpeg"/><Relationship Id="rId1" Type="http://schemas.openxmlformats.org/officeDocument/2006/relationships/slideLayout" Target="../slideLayouts/slideLayout2.xml"/><Relationship Id="rId5" Type="http://schemas.openxmlformats.org/officeDocument/2006/relationships/image" Target="../media/image105.png"/><Relationship Id="rId4" Type="http://schemas.openxmlformats.org/officeDocument/2006/relationships/image" Target="../media/image104.png"/></Relationships>
</file>

<file path=ppt/slides/_rels/slide4.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5.gif"/><Relationship Id="rId3" Type="http://schemas.openxmlformats.org/officeDocument/2006/relationships/image" Target="../media/image107.png"/><Relationship Id="rId7" Type="http://schemas.openxmlformats.org/officeDocument/2006/relationships/image" Target="../media/image111.jpg"/><Relationship Id="rId2"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image" Target="../media/image110.jpeg"/><Relationship Id="rId5" Type="http://schemas.openxmlformats.org/officeDocument/2006/relationships/image" Target="../media/image109.png"/><Relationship Id="rId4" Type="http://schemas.openxmlformats.org/officeDocument/2006/relationships/image" Target="../media/image108.png"/></Relationships>
</file>

<file path=ppt/slides/_rels/slide4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12.png"/><Relationship Id="rId1" Type="http://schemas.openxmlformats.org/officeDocument/2006/relationships/slideLayout" Target="../slideLayouts/slideLayout2.xml"/><Relationship Id="rId5" Type="http://schemas.openxmlformats.org/officeDocument/2006/relationships/image" Target="../media/image114.png"/><Relationship Id="rId4" Type="http://schemas.openxmlformats.org/officeDocument/2006/relationships/image" Target="../media/image113.png"/></Relationships>
</file>

<file path=ppt/slides/_rels/slide42.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5.gif"/><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15.gif"/><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2.xml"/><Relationship Id="rId6" Type="http://schemas.openxmlformats.org/officeDocument/2006/relationships/image" Target="../media/image15.gif"/><Relationship Id="rId5" Type="http://schemas.openxmlformats.org/officeDocument/2006/relationships/image" Target="../media/image32.jpeg"/><Relationship Id="rId4" Type="http://schemas.openxmlformats.org/officeDocument/2006/relationships/image" Target="../media/image31.jpeg"/></Relationships>
</file>

<file path=ppt/slides/_rels/slide9.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3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a:xfrm>
            <a:off x="323528" y="5301208"/>
            <a:ext cx="5905500" cy="1080120"/>
          </a:xfrm>
        </p:spPr>
        <p:txBody>
          <a:bodyPr/>
          <a:lstStyle/>
          <a:p>
            <a:pPr marL="0" indent="0">
              <a:buNone/>
            </a:pPr>
            <a:r>
              <a:rPr lang="es-ES" dirty="0"/>
              <a:t>Prácticas a nivel de explotación destinadas a reducir la resistencia a los antimicrobianos.</a:t>
            </a:r>
          </a:p>
          <a:p>
            <a:pPr marL="0" indent="0">
              <a:buNone/>
            </a:pPr>
            <a:r>
              <a:rPr lang="es-ES" dirty="0"/>
              <a:t>Análisis de casos de éxito.</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es-ES" sz="2000" dirty="0">
                <a:solidFill>
                  <a:srgbClr val="003399"/>
                </a:solidFill>
              </a:rPr>
              <a:t>14/03/2025</a:t>
            </a:r>
          </a:p>
        </p:txBody>
      </p:sp>
    </p:spTree>
    <p:extLst>
      <p:ext uri="{BB962C8B-B14F-4D97-AF65-F5344CB8AC3E}">
        <p14:creationId xmlns:p14="http://schemas.microsoft.com/office/powerpoint/2010/main" val="2175499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 descr="blob:https://web.whatsapp.com/26ce647e-4501-4849-b151-6d175e4080f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9" name="AutoShape 4" descr="blob:https://web.whatsapp.com/26ce647e-4501-4849-b151-6d175e4080f0"/>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5127" name="Picture 7" descr="C:\Users\usr\Downloads\WhatsApp Image 2023-12-14 at 10.49.12.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9336"/>
            <a:ext cx="9144000" cy="6598664"/>
          </a:xfrm>
          <a:prstGeom prst="rect">
            <a:avLst/>
          </a:prstGeom>
          <a:noFill/>
          <a:extLst>
            <a:ext uri="{909E8E84-426E-40DD-AFC4-6F175D3DCCD1}">
              <a14:hiddenFill xmlns:a14="http://schemas.microsoft.com/office/drawing/2010/main">
                <a:solidFill>
                  <a:srgbClr val="FFFFFF"/>
                </a:solidFill>
              </a14:hiddenFill>
            </a:ext>
          </a:extLst>
        </p:spPr>
      </p:pic>
      <p:sp>
        <p:nvSpPr>
          <p:cNvPr id="7" name="6 CuadroTexto"/>
          <p:cNvSpPr txBox="1"/>
          <p:nvPr/>
        </p:nvSpPr>
        <p:spPr>
          <a:xfrm>
            <a:off x="2261840" y="1807714"/>
            <a:ext cx="4723366" cy="645860"/>
          </a:xfrm>
          <a:prstGeom prst="rect">
            <a:avLst/>
          </a:prstGeom>
          <a:solidFill>
            <a:schemeClr val="accent1">
              <a:lumMod val="20000"/>
              <a:lumOff val="80000"/>
            </a:schemeClr>
          </a:solidFill>
        </p:spPr>
        <p:txBody>
          <a:bodyPr wrap="none" lIns="90974" tIns="45487" rIns="90974" bIns="45487" rtlCol="0">
            <a:spAutoFit/>
          </a:bodyPr>
          <a:lstStyle/>
          <a:p>
            <a:r>
              <a:rPr lang="es-ES" sz="36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BIENESTAR ANIMAL</a:t>
            </a:r>
          </a:p>
        </p:txBody>
      </p:sp>
      <p:sp>
        <p:nvSpPr>
          <p:cNvPr id="10" name="AutoShape 6" descr="blob:https://web.whatsapp.com/26ce647e-4501-4849-b151-6d175e4080f0"/>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2" name="11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32" y="0"/>
            <a:ext cx="9162132" cy="17287430"/>
          </a:xfrm>
          <a:prstGeom prst="rect">
            <a:avLst/>
          </a:prstGeom>
        </p:spPr>
      </p:pic>
    </p:spTree>
    <p:extLst>
      <p:ext uri="{BB962C8B-B14F-4D97-AF65-F5344CB8AC3E}">
        <p14:creationId xmlns:p14="http://schemas.microsoft.com/office/powerpoint/2010/main" val="4008408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68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CuadroTexto"/>
          <p:cNvSpPr txBox="1"/>
          <p:nvPr/>
        </p:nvSpPr>
        <p:spPr>
          <a:xfrm>
            <a:off x="2228573" y="1656404"/>
            <a:ext cx="4723366" cy="645860"/>
          </a:xfrm>
          <a:prstGeom prst="rect">
            <a:avLst/>
          </a:prstGeom>
          <a:solidFill>
            <a:schemeClr val="accent1">
              <a:lumMod val="20000"/>
              <a:lumOff val="80000"/>
            </a:schemeClr>
          </a:solidFill>
        </p:spPr>
        <p:txBody>
          <a:bodyPr wrap="none" lIns="90974" tIns="45487" rIns="90974" bIns="45487" rtlCol="0">
            <a:spAutoFit/>
          </a:bodyPr>
          <a:lstStyle/>
          <a:p>
            <a:r>
              <a:rPr lang="es-ES" sz="36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BIENESTAR ANIMAL</a:t>
            </a:r>
          </a:p>
        </p:txBody>
      </p:sp>
      <p:pic>
        <p:nvPicPr>
          <p:cNvPr id="9" name="8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71" y="-5680"/>
            <a:ext cx="9162132" cy="1728743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007"/>
            <a:ext cx="9216008" cy="69120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CuadroTexto"/>
          <p:cNvSpPr txBox="1"/>
          <p:nvPr/>
        </p:nvSpPr>
        <p:spPr>
          <a:xfrm>
            <a:off x="2627784" y="1484784"/>
            <a:ext cx="4723366" cy="645860"/>
          </a:xfrm>
          <a:prstGeom prst="rect">
            <a:avLst/>
          </a:prstGeom>
          <a:solidFill>
            <a:schemeClr val="accent1">
              <a:lumMod val="20000"/>
              <a:lumOff val="80000"/>
            </a:schemeClr>
          </a:solidFill>
        </p:spPr>
        <p:txBody>
          <a:bodyPr wrap="none" lIns="90974" tIns="45487" rIns="90974" bIns="45487" rtlCol="0">
            <a:spAutoFit/>
          </a:bodyPr>
          <a:lstStyle/>
          <a:p>
            <a:r>
              <a:rPr lang="es-ES" sz="36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BIENESTAR ANIMAL</a:t>
            </a:r>
          </a:p>
        </p:txBody>
      </p:sp>
      <p:pic>
        <p:nvPicPr>
          <p:cNvPr id="9" name="8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4007"/>
            <a:ext cx="9162132" cy="1728743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IMG-20210616-WA0006.jpg"/>
          <p:cNvPicPr>
            <a:picLocks noChangeAspect="1"/>
          </p:cNvPicPr>
          <p:nvPr/>
        </p:nvPicPr>
        <p:blipFill>
          <a:blip r:embed="rId6" cstate="print"/>
          <a:stretch>
            <a:fillRect/>
          </a:stretch>
        </p:blipFill>
        <p:spPr>
          <a:xfrm>
            <a:off x="539552" y="2060848"/>
            <a:ext cx="3240360" cy="4320480"/>
          </a:xfrm>
          <a:prstGeom prst="rect">
            <a:avLst/>
          </a:prstGeom>
        </p:spPr>
      </p:pic>
      <p:pic>
        <p:nvPicPr>
          <p:cNvPr id="5" name="VID-20210616-WA0007_001.mp4">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7" cstate="print"/>
          <a:stretch>
            <a:fillRect/>
          </a:stretch>
        </p:blipFill>
        <p:spPr>
          <a:xfrm>
            <a:off x="4067944" y="2276872"/>
            <a:ext cx="4896544" cy="3672408"/>
          </a:xfrm>
          <a:prstGeom prst="rect">
            <a:avLst/>
          </a:prstGeom>
        </p:spPr>
      </p:pic>
      <p:pic>
        <p:nvPicPr>
          <p:cNvPr id="6" name="5 Imagen"/>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9162132" cy="17287430"/>
          </a:xfrm>
          <a:prstGeom prst="rect">
            <a:avLst/>
          </a:prstGeom>
        </p:spPr>
      </p:pic>
      <p:sp>
        <p:nvSpPr>
          <p:cNvPr id="7" name="6 Rectángulo"/>
          <p:cNvSpPr/>
          <p:nvPr/>
        </p:nvSpPr>
        <p:spPr>
          <a:xfrm>
            <a:off x="1979711" y="1268760"/>
            <a:ext cx="4796249" cy="646331"/>
          </a:xfrm>
          <a:prstGeom prst="rect">
            <a:avLst/>
          </a:prstGeom>
        </p:spPr>
        <p:txBody>
          <a:bodyPr wrap="none">
            <a:spAutoFit/>
          </a:bodyPr>
          <a:lstStyle/>
          <a:p>
            <a:pPr algn="ctr"/>
            <a:r>
              <a:rPr lang="es-ES" sz="3600" b="1" dirty="0">
                <a:solidFill>
                  <a:schemeClr val="accent1">
                    <a:lumMod val="50000"/>
                  </a:schemeClr>
                </a:solidFill>
                <a:effectLst>
                  <a:outerShdw blurRad="38100" dist="38100" dir="2700000" algn="tl">
                    <a:srgbClr val="000000">
                      <a:alpha val="43137"/>
                    </a:srgbClr>
                  </a:outerShdw>
                </a:effectLst>
                <a:latin typeface="Arial Rounded MT Bold" pitchFamily="34" charset="0"/>
                <a:cs typeface="Arial" panose="020B0604020202020204" pitchFamily="34" charset="0"/>
              </a:rPr>
              <a:t>BIENESTAR ANIMAL</a:t>
            </a:r>
          </a:p>
        </p:txBody>
      </p:sp>
      <p:pic>
        <p:nvPicPr>
          <p:cNvPr id="3" name="08 CE1.2">
            <a:hlinkClick r:id="" action="ppaction://media"/>
            <a:extLst>
              <a:ext uri="{FF2B5EF4-FFF2-40B4-BE49-F238E27FC236}">
                <a16:creationId xmlns:a16="http://schemas.microsoft.com/office/drawing/2014/main" id="{CC562CC6-C5DF-CDB9-3F09-7E8D8B2F7B5D}"/>
              </a:ext>
            </a:extLst>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2555776" y="2274584"/>
            <a:ext cx="6487921" cy="367240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74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mute="1">
                <p:cTn id="11" fill="hold" display="0">
                  <p:stCondLst>
                    <p:cond delay="indefinite"/>
                  </p:stCondLst>
                  <p:endCondLst>
                    <p:cond evt="onNext" delay="0">
                      <p:tgtEl>
                        <p:sldTgt/>
                      </p:tgtEl>
                    </p:cond>
                    <p:cond evt="onPrev" delay="0">
                      <p:tgtEl>
                        <p:sldTgt/>
                      </p:tgtEl>
                    </p:cond>
                  </p:end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video>
              <p:cMediaNode vol="80000">
                <p:cTn id="17" fill="hold" display="0">
                  <p:stCondLst>
                    <p:cond delay="indefinite"/>
                  </p:stCondLst>
                </p:cTn>
                <p:tgtEl>
                  <p:spTgt spid="3"/>
                </p:tgtEl>
              </p:cMediaNode>
            </p:video>
            <p:seq concurrent="1" nextAc="seek">
              <p:cTn id="18" restart="whenNotActive" fill="hold" evtFilter="cancelBubble" nodeType="interactiveSeq">
                <p:stCondLst>
                  <p:cond evt="onClick" delay="0">
                    <p:tgtEl>
                      <p:spTgt spid="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443"/>
            <a:ext cx="9162132" cy="17287430"/>
          </a:xfrm>
          <a:prstGeom prst="rect">
            <a:avLst/>
          </a:prstGeom>
        </p:spPr>
      </p:pic>
      <p:sp>
        <p:nvSpPr>
          <p:cNvPr id="6" name="5 Rectángulo"/>
          <p:cNvSpPr/>
          <p:nvPr/>
        </p:nvSpPr>
        <p:spPr>
          <a:xfrm>
            <a:off x="1979712" y="1196752"/>
            <a:ext cx="4796249" cy="646331"/>
          </a:xfrm>
          <a:prstGeom prst="rect">
            <a:avLst/>
          </a:prstGeom>
        </p:spPr>
        <p:txBody>
          <a:bodyPr wrap="none">
            <a:spAutoFit/>
          </a:bodyPr>
          <a:lstStyle/>
          <a:p>
            <a:pPr algn="ctr"/>
            <a:r>
              <a:rPr lang="es-ES" sz="3600" b="1" dirty="0">
                <a:solidFill>
                  <a:schemeClr val="accent1">
                    <a:lumMod val="50000"/>
                  </a:schemeClr>
                </a:solidFill>
                <a:effectLst>
                  <a:outerShdw blurRad="38100" dist="38100" dir="2700000" algn="tl">
                    <a:srgbClr val="000000">
                      <a:alpha val="43137"/>
                    </a:srgbClr>
                  </a:outerShdw>
                </a:effectLst>
                <a:latin typeface="Arial Rounded MT Bold" pitchFamily="34" charset="0"/>
                <a:cs typeface="Arial" panose="020B0604020202020204" pitchFamily="34" charset="0"/>
              </a:rPr>
              <a:t>BIENESTAR ANIMAL</a:t>
            </a:r>
          </a:p>
        </p:txBody>
      </p:sp>
      <p:pic>
        <p:nvPicPr>
          <p:cNvPr id="9" name="video Macrocheles_001.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53281" y="2276872"/>
            <a:ext cx="4572000" cy="35052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mediacall" presetSubtype="0" fill="hold" nodeType="afterEffect">
                                  <p:stCondLst>
                                    <p:cond delay="0"/>
                                  </p:stCondLst>
                                  <p:childTnLst>
                                    <p:cmd type="call" cmd="togglePause">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728" y="2276872"/>
            <a:ext cx="4824536" cy="3215277"/>
          </a:xfrm>
          <a:prstGeom prst="rect">
            <a:avLst/>
          </a:prstGeom>
        </p:spPr>
      </p:pic>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204864"/>
            <a:ext cx="1838325" cy="2371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8 CuadroTexto"/>
          <p:cNvSpPr txBox="1"/>
          <p:nvPr/>
        </p:nvSpPr>
        <p:spPr>
          <a:xfrm>
            <a:off x="1907704" y="1268760"/>
            <a:ext cx="5309872" cy="707416"/>
          </a:xfrm>
          <a:prstGeom prst="rect">
            <a:avLst/>
          </a:prstGeom>
          <a:noFill/>
        </p:spPr>
        <p:txBody>
          <a:bodyPr wrap="none" lIns="90974" tIns="45487" rIns="90974" bIns="45487" rtlCol="0">
            <a:spAutoFit/>
          </a:bodyPr>
          <a:lstStyle/>
          <a:p>
            <a:r>
              <a:rPr lang="es-ES" sz="4000" b="1" dirty="0">
                <a:solidFill>
                  <a:schemeClr val="accent1">
                    <a:lumMod val="50000"/>
                  </a:schemeClr>
                </a:solidFill>
                <a:effectLst>
                  <a:outerShdw blurRad="38100" dist="38100" dir="2700000" algn="tl">
                    <a:srgbClr val="000000">
                      <a:alpha val="43137"/>
                    </a:srgbClr>
                  </a:outerShdw>
                </a:effectLst>
                <a:latin typeface="Arial Rounded MT Bold" pitchFamily="34" charset="0"/>
                <a:cs typeface="Arial" panose="020B0604020202020204" pitchFamily="34" charset="0"/>
              </a:rPr>
              <a:t>BIENESTAR ANIMAL</a:t>
            </a:r>
          </a:p>
        </p:txBody>
      </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4581128"/>
            <a:ext cx="2181225" cy="2047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76256" y="2060848"/>
            <a:ext cx="1990725" cy="2162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11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62132" cy="1728743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195736" y="1340768"/>
            <a:ext cx="4653264" cy="619144"/>
          </a:xfrm>
          <a:prstGeom prst="rect">
            <a:avLst/>
          </a:prstGeom>
          <a:noFill/>
        </p:spPr>
        <p:txBody>
          <a:bodyPr wrap="none" lIns="79757" tIns="39878" rIns="79757" bIns="39878" rtlCol="0">
            <a:spAutoFit/>
          </a:bodyPr>
          <a:lstStyle/>
          <a:p>
            <a:r>
              <a:rPr lang="es-ES" sz="3500" b="1" dirty="0">
                <a:solidFill>
                  <a:schemeClr val="accent1">
                    <a:lumMod val="50000"/>
                  </a:schemeClr>
                </a:solidFill>
                <a:effectLst>
                  <a:outerShdw blurRad="38100" dist="38100" dir="2700000" algn="tl">
                    <a:srgbClr val="000000">
                      <a:alpha val="43137"/>
                    </a:srgbClr>
                  </a:outerShdw>
                </a:effectLst>
                <a:latin typeface="Arial Rounded MT Bold" pitchFamily="34" charset="0"/>
                <a:cs typeface="Arial" panose="020B0604020202020204" pitchFamily="34" charset="0"/>
              </a:rPr>
              <a:t>BIENESTAR ANIMAL</a:t>
            </a:r>
          </a:p>
        </p:txBody>
      </p:sp>
      <p:pic>
        <p:nvPicPr>
          <p:cNvPr id="5" name="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2492896"/>
            <a:ext cx="5029359" cy="4001137"/>
          </a:xfrm>
          <a:prstGeom prst="rect">
            <a:avLst/>
          </a:prstGeom>
        </p:spPr>
      </p:pic>
      <p:pic>
        <p:nvPicPr>
          <p:cNvPr id="6" name="5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0152" y="2708920"/>
            <a:ext cx="2712418" cy="3836231"/>
          </a:xfrm>
          <a:prstGeom prst="rect">
            <a:avLst/>
          </a:prstGeom>
        </p:spPr>
      </p:pic>
      <p:pic>
        <p:nvPicPr>
          <p:cNvPr id="7" name="6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132" y="0"/>
            <a:ext cx="9162132" cy="17287430"/>
          </a:xfrm>
          <a:prstGeom prst="rect">
            <a:avLst/>
          </a:prstGeom>
        </p:spPr>
      </p:pic>
    </p:spTree>
    <p:extLst>
      <p:ext uri="{BB962C8B-B14F-4D97-AF65-F5344CB8AC3E}">
        <p14:creationId xmlns:p14="http://schemas.microsoft.com/office/powerpoint/2010/main" val="567945434"/>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195736" y="1484784"/>
            <a:ext cx="4653264" cy="619144"/>
          </a:xfrm>
          <a:prstGeom prst="rect">
            <a:avLst/>
          </a:prstGeom>
          <a:noFill/>
        </p:spPr>
        <p:txBody>
          <a:bodyPr wrap="none" lIns="79757" tIns="39878" rIns="79757" bIns="39878" rtlCol="0">
            <a:spAutoFit/>
          </a:bodyPr>
          <a:lstStyle/>
          <a:p>
            <a:r>
              <a:rPr lang="es-ES" sz="3500" b="1" dirty="0">
                <a:solidFill>
                  <a:schemeClr val="accent1">
                    <a:lumMod val="50000"/>
                  </a:schemeClr>
                </a:solidFill>
                <a:effectLst>
                  <a:outerShdw blurRad="38100" dist="38100" dir="2700000" algn="tl">
                    <a:srgbClr val="000000">
                      <a:alpha val="43137"/>
                    </a:srgbClr>
                  </a:outerShdw>
                </a:effectLst>
                <a:latin typeface="Arial Rounded MT Bold" pitchFamily="34" charset="0"/>
                <a:cs typeface="Arial" panose="020B0604020202020204" pitchFamily="34" charset="0"/>
              </a:rPr>
              <a:t>BIENESTAR ANIMAL</a:t>
            </a:r>
          </a:p>
        </p:txBody>
      </p:sp>
      <p:pic>
        <p:nvPicPr>
          <p:cNvPr id="5" name="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996952"/>
            <a:ext cx="3848050" cy="3061340"/>
          </a:xfrm>
          <a:prstGeom prst="rect">
            <a:avLst/>
          </a:prstGeom>
        </p:spPr>
      </p:pic>
      <p:pic>
        <p:nvPicPr>
          <p:cNvPr id="6" name="5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928" y="2420888"/>
            <a:ext cx="2333900" cy="3684613"/>
          </a:xfrm>
          <a:prstGeom prst="rect">
            <a:avLst/>
          </a:prstGeom>
        </p:spPr>
      </p:pic>
      <p:pic>
        <p:nvPicPr>
          <p:cNvPr id="7" name="6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2200" y="3429000"/>
            <a:ext cx="2771800" cy="2205122"/>
          </a:xfrm>
          <a:prstGeom prst="rect">
            <a:avLst/>
          </a:prstGeom>
        </p:spPr>
      </p:pic>
      <p:pic>
        <p:nvPicPr>
          <p:cNvPr id="8" name="7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54" y="0"/>
            <a:ext cx="9162132" cy="17287430"/>
          </a:xfrm>
          <a:prstGeom prst="rect">
            <a:avLst/>
          </a:prstGeom>
        </p:spPr>
      </p:pic>
    </p:spTree>
    <p:extLst>
      <p:ext uri="{BB962C8B-B14F-4D97-AF65-F5344CB8AC3E}">
        <p14:creationId xmlns:p14="http://schemas.microsoft.com/office/powerpoint/2010/main" val="761645719"/>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4599" y="1124744"/>
            <a:ext cx="5054600" cy="99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descr="C:\Users\usr\Downloads\WhatsApp Image 2023-12-13 at 18.00.02.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502" y="2348880"/>
            <a:ext cx="3079353" cy="410580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usr\Downloads\WhatsApp Image 2023-12-13 at 18.00.03.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30279" y="2519366"/>
            <a:ext cx="2823624" cy="3764832"/>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usr\Downloads\WhatsApp Image 2023-12-13 at 18.00.02 (1).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57041" y="2657330"/>
            <a:ext cx="2616678" cy="3488904"/>
          </a:xfrm>
          <a:prstGeom prst="rect">
            <a:avLst/>
          </a:prstGeom>
          <a:noFill/>
          <a:extLst>
            <a:ext uri="{909E8E84-426E-40DD-AFC4-6F175D3DCCD1}">
              <a14:hiddenFill xmlns:a14="http://schemas.microsoft.com/office/drawing/2010/main">
                <a:solidFill>
                  <a:srgbClr val="FFFFFF"/>
                </a:solidFill>
              </a14:hiddenFill>
            </a:ext>
          </a:extLst>
        </p:spPr>
      </p:pic>
      <p:pic>
        <p:nvPicPr>
          <p:cNvPr id="8" name="7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62132" cy="17287430"/>
          </a:xfrm>
          <a:prstGeom prst="rect">
            <a:avLst/>
          </a:prstGeom>
        </p:spPr>
      </p:pic>
    </p:spTree>
    <p:extLst>
      <p:ext uri="{BB962C8B-B14F-4D97-AF65-F5344CB8AC3E}">
        <p14:creationId xmlns:p14="http://schemas.microsoft.com/office/powerpoint/2010/main" val="3970900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411760" y="1484784"/>
            <a:ext cx="4653264" cy="619144"/>
          </a:xfrm>
          <a:prstGeom prst="rect">
            <a:avLst/>
          </a:prstGeom>
          <a:noFill/>
        </p:spPr>
        <p:txBody>
          <a:bodyPr wrap="none" lIns="79757" tIns="39878" rIns="79757" bIns="39878" rtlCol="0">
            <a:spAutoFit/>
          </a:bodyPr>
          <a:lstStyle/>
          <a:p>
            <a:r>
              <a:rPr lang="es-ES" sz="3500" b="1" dirty="0">
                <a:solidFill>
                  <a:schemeClr val="accent1">
                    <a:lumMod val="50000"/>
                  </a:schemeClr>
                </a:solidFill>
                <a:effectLst>
                  <a:outerShdw blurRad="38100" dist="38100" dir="2700000" algn="tl">
                    <a:srgbClr val="000000">
                      <a:alpha val="43137"/>
                    </a:srgbClr>
                  </a:outerShdw>
                </a:effectLst>
                <a:latin typeface="Arial Rounded MT Bold" pitchFamily="34" charset="0"/>
                <a:cs typeface="Arial" panose="020B0604020202020204" pitchFamily="34" charset="0"/>
              </a:rPr>
              <a:t>BIENESTAR ANIMAL</a:t>
            </a:r>
          </a:p>
        </p:txBody>
      </p:sp>
      <p:pic>
        <p:nvPicPr>
          <p:cNvPr id="5" name="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90131" y="3006555"/>
            <a:ext cx="3998444" cy="2827110"/>
          </a:xfrm>
          <a:prstGeom prst="rect">
            <a:avLst/>
          </a:prstGeom>
        </p:spPr>
      </p:pic>
      <p:pic>
        <p:nvPicPr>
          <p:cNvPr id="6" name="5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9952" y="2780928"/>
            <a:ext cx="4589941" cy="3651555"/>
          </a:xfrm>
          <a:prstGeom prst="rect">
            <a:avLst/>
          </a:prstGeom>
        </p:spPr>
      </p:pic>
      <p:pic>
        <p:nvPicPr>
          <p:cNvPr id="7" name="6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132" y="0"/>
            <a:ext cx="9162132" cy="17287430"/>
          </a:xfrm>
          <a:prstGeom prst="rect">
            <a:avLst/>
          </a:prstGeom>
        </p:spPr>
      </p:pic>
    </p:spTree>
    <p:extLst>
      <p:ext uri="{BB962C8B-B14F-4D97-AF65-F5344CB8AC3E}">
        <p14:creationId xmlns:p14="http://schemas.microsoft.com/office/powerpoint/2010/main" val="2595154508"/>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7C5W4985"/>
          <p:cNvPicPr>
            <a:picLocks noChangeAspect="1" noChangeArrowheads="1"/>
          </p:cNvPicPr>
          <p:nvPr/>
        </p:nvPicPr>
        <p:blipFill>
          <a:blip r:embed="rId3">
            <a:lum bright="70000" contrast="-70000"/>
            <a:grayscl/>
          </a:blip>
          <a:srcRect l="7066" r="7423"/>
          <a:stretch>
            <a:fillRect/>
          </a:stretch>
        </p:blipFill>
        <p:spPr bwMode="auto">
          <a:xfrm>
            <a:off x="-20589" y="-56315"/>
            <a:ext cx="9187186" cy="6914315"/>
          </a:xfrm>
          <a:prstGeom prst="rect">
            <a:avLst/>
          </a:prstGeom>
          <a:noFill/>
          <a:ln w="9525">
            <a:noFill/>
            <a:miter lim="800000"/>
            <a:headEnd/>
            <a:tailEnd/>
          </a:ln>
        </p:spPr>
      </p:pic>
      <p:pic>
        <p:nvPicPr>
          <p:cNvPr id="6" name="5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99" y="-56315"/>
            <a:ext cx="9201299" cy="13020998"/>
          </a:xfrm>
          <a:prstGeom prst="rect">
            <a:avLst/>
          </a:prstGeom>
        </p:spPr>
      </p:pic>
      <p:pic>
        <p:nvPicPr>
          <p:cNvPr id="4" name="3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503" y="5697379"/>
            <a:ext cx="2592289" cy="757770"/>
          </a:xfrm>
          <a:prstGeom prst="rect">
            <a:avLst/>
          </a:prstGeom>
        </p:spPr>
      </p:pic>
      <p:sp>
        <p:nvSpPr>
          <p:cNvPr id="9" name="2 Título"/>
          <p:cNvSpPr txBox="1">
            <a:spLocks/>
          </p:cNvSpPr>
          <p:nvPr/>
        </p:nvSpPr>
        <p:spPr bwMode="auto">
          <a:xfrm>
            <a:off x="428550" y="2829342"/>
            <a:ext cx="8229600" cy="1143000"/>
          </a:xfrm>
          <a:prstGeom prst="rect">
            <a:avLst/>
          </a:prstGeom>
          <a:noFill/>
          <a:ln w="9525">
            <a:noFill/>
            <a:miter lim="800000"/>
            <a:headEnd/>
            <a:tailEnd/>
          </a:ln>
          <a:effectLst/>
        </p:spPr>
        <p:txBody>
          <a:bodyPr vert="horz" wrap="square" lIns="91413" tIns="45706" rIns="91413" bIns="45706" numCol="1" anchor="ctr" anchorCtr="0" compatLnSpc="1">
            <a:prstTxWarp prst="textNoShape">
              <a:avLst/>
            </a:prstTxWarp>
            <a:no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r>
              <a:rPr lang="es-ES" sz="2800" b="1" dirty="0"/>
              <a:t>Alberto Alejandro García Torés</a:t>
            </a:r>
          </a:p>
          <a:p>
            <a:r>
              <a:rPr lang="es-ES" sz="2800" b="1" dirty="0"/>
              <a:t>Director General de Granja de Desarrollo Ovino AGM</a:t>
            </a:r>
          </a:p>
        </p:txBody>
      </p:sp>
      <p:pic>
        <p:nvPicPr>
          <p:cNvPr id="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55154" y="5733256"/>
            <a:ext cx="2114550" cy="102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7679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267744" y="1268760"/>
            <a:ext cx="4653243" cy="619134"/>
          </a:xfrm>
          <a:prstGeom prst="rect">
            <a:avLst/>
          </a:prstGeom>
          <a:noFill/>
        </p:spPr>
        <p:txBody>
          <a:bodyPr wrap="none" lIns="79747" tIns="39873" rIns="79747" bIns="39873" rtlCol="0">
            <a:spAutoFit/>
          </a:bodyPr>
          <a:lstStyle/>
          <a:p>
            <a:r>
              <a:rPr lang="es-ES" sz="3500" b="1" dirty="0">
                <a:solidFill>
                  <a:schemeClr val="accent1">
                    <a:lumMod val="50000"/>
                  </a:schemeClr>
                </a:solidFill>
                <a:effectLst>
                  <a:outerShdw blurRad="38100" dist="38100" dir="2700000" algn="tl">
                    <a:srgbClr val="000000">
                      <a:alpha val="43137"/>
                    </a:srgbClr>
                  </a:outerShdw>
                </a:effectLst>
                <a:latin typeface="Arial Rounded MT Bold" pitchFamily="34" charset="0"/>
                <a:cs typeface="Arial" panose="020B0604020202020204" pitchFamily="34" charset="0"/>
              </a:rPr>
              <a:t>BIENESTAR ANIMAL</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7334" y="2132856"/>
            <a:ext cx="3911549" cy="45173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62132" cy="17287430"/>
          </a:xfrm>
          <a:prstGeom prst="rect">
            <a:avLst/>
          </a:prstGeom>
        </p:spPr>
      </p:pic>
    </p:spTree>
    <p:extLst>
      <p:ext uri="{BB962C8B-B14F-4D97-AF65-F5344CB8AC3E}">
        <p14:creationId xmlns:p14="http://schemas.microsoft.com/office/powerpoint/2010/main" val="1633356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979712" y="1340768"/>
            <a:ext cx="4653243" cy="619134"/>
          </a:xfrm>
          <a:prstGeom prst="rect">
            <a:avLst/>
          </a:prstGeom>
          <a:noFill/>
        </p:spPr>
        <p:txBody>
          <a:bodyPr wrap="none" lIns="79747" tIns="39873" rIns="79747" bIns="39873" rtlCol="0">
            <a:spAutoFit/>
          </a:bodyPr>
          <a:lstStyle/>
          <a:p>
            <a:r>
              <a:rPr lang="es-ES" sz="3500" b="1" dirty="0">
                <a:solidFill>
                  <a:schemeClr val="accent1">
                    <a:lumMod val="50000"/>
                  </a:schemeClr>
                </a:solidFill>
                <a:effectLst>
                  <a:outerShdw blurRad="38100" dist="38100" dir="2700000" algn="tl">
                    <a:srgbClr val="000000">
                      <a:alpha val="43137"/>
                    </a:srgbClr>
                  </a:outerShdw>
                </a:effectLst>
                <a:latin typeface="Arial Rounded MT Bold" pitchFamily="34" charset="0"/>
                <a:cs typeface="Arial" panose="020B0604020202020204" pitchFamily="34" charset="0"/>
              </a:rPr>
              <a:t>BIENESTAR ANIMAL</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6588" y="2204864"/>
            <a:ext cx="3019490" cy="4459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32" y="0"/>
            <a:ext cx="9162132" cy="17287430"/>
          </a:xfrm>
          <a:prstGeom prst="rect">
            <a:avLst/>
          </a:prstGeom>
        </p:spPr>
      </p:pic>
    </p:spTree>
    <p:extLst>
      <p:ext uri="{BB962C8B-B14F-4D97-AF65-F5344CB8AC3E}">
        <p14:creationId xmlns:p14="http://schemas.microsoft.com/office/powerpoint/2010/main" val="1162500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3761" y="1052736"/>
            <a:ext cx="5059363" cy="99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descr="C:\Users\usr\Downloads\WhatsApp Image 2023-12-13 at 18.00.03 (1).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2420888"/>
            <a:ext cx="4909271" cy="368195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usr\Downloads\WhatsApp Image 2023-12-13 at 18.00.03 (2).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2081983"/>
            <a:ext cx="3269821" cy="4359761"/>
          </a:xfrm>
          <a:prstGeom prst="rect">
            <a:avLst/>
          </a:prstGeom>
          <a:noFill/>
          <a:extLst>
            <a:ext uri="{909E8E84-426E-40DD-AFC4-6F175D3DCCD1}">
              <a14:hiddenFill xmlns:a14="http://schemas.microsoft.com/office/drawing/2010/main">
                <a:solidFill>
                  <a:srgbClr val="FFFFFF"/>
                </a:solidFill>
              </a14:hiddenFill>
            </a:ext>
          </a:extLst>
        </p:spPr>
      </p:pic>
      <p:pic>
        <p:nvPicPr>
          <p:cNvPr id="7" name="6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132" y="0"/>
            <a:ext cx="9162132" cy="17287430"/>
          </a:xfrm>
          <a:prstGeom prst="rect">
            <a:avLst/>
          </a:prstGeom>
        </p:spPr>
      </p:pic>
    </p:spTree>
    <p:extLst>
      <p:ext uri="{BB962C8B-B14F-4D97-AF65-F5344CB8AC3E}">
        <p14:creationId xmlns:p14="http://schemas.microsoft.com/office/powerpoint/2010/main" val="3526078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404664"/>
            <a:ext cx="5952661" cy="443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0961" y="1"/>
            <a:ext cx="85303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5736" y="980728"/>
            <a:ext cx="4756094" cy="2334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9 CuadroTexto"/>
          <p:cNvSpPr txBox="1"/>
          <p:nvPr/>
        </p:nvSpPr>
        <p:spPr>
          <a:xfrm>
            <a:off x="0" y="3717032"/>
            <a:ext cx="8604448" cy="2585323"/>
          </a:xfrm>
          <a:prstGeom prst="rect">
            <a:avLst/>
          </a:prstGeom>
          <a:noFill/>
        </p:spPr>
        <p:txBody>
          <a:bodyPr wrap="square" rtlCol="0">
            <a:spAutoFit/>
          </a:bodyPr>
          <a:lstStyle/>
          <a:p>
            <a:r>
              <a:rPr lang="es-ES" dirty="0">
                <a:solidFill>
                  <a:srgbClr val="FFFFFF"/>
                </a:solidFill>
                <a:latin typeface="Arial Rounded MT Bold" pitchFamily="34" charset="0"/>
              </a:rPr>
              <a:t>Fórmula AGM está basada en la fusión de recetas ancestrales de pastores trashumantes que aliviaban los problemas de su ganado utilizando plantas naturales junto con la biotecnología más avanzada en la extracción de prebióticos </a:t>
            </a:r>
            <a:r>
              <a:rPr lang="es-ES" dirty="0" err="1">
                <a:solidFill>
                  <a:srgbClr val="FFFFFF"/>
                </a:solidFill>
                <a:latin typeface="Arial Rounded MT Bold" pitchFamily="34" charset="0"/>
              </a:rPr>
              <a:t>fructoligosacáridos</a:t>
            </a:r>
            <a:r>
              <a:rPr lang="es-ES" dirty="0">
                <a:solidFill>
                  <a:srgbClr val="FFFFFF"/>
                </a:solidFill>
                <a:latin typeface="Arial Rounded MT Bold" pitchFamily="34" charset="0"/>
              </a:rPr>
              <a:t> y </a:t>
            </a:r>
            <a:r>
              <a:rPr lang="es-ES" dirty="0" err="1">
                <a:solidFill>
                  <a:srgbClr val="FFFFFF"/>
                </a:solidFill>
                <a:latin typeface="Arial Rounded MT Bold" pitchFamily="34" charset="0"/>
              </a:rPr>
              <a:t>galactoligosacáridos</a:t>
            </a:r>
            <a:r>
              <a:rPr lang="es-ES" dirty="0">
                <a:solidFill>
                  <a:srgbClr val="FFFFFF"/>
                </a:solidFill>
                <a:latin typeface="Arial Rounded MT Bold" pitchFamily="34" charset="0"/>
              </a:rPr>
              <a:t> de un producto tan arraigado en nuestra tierra como es la remolacha. El resultado es la sustitución de antibióticos con carácter preventivo por un producto natural como Fórmula AGM, en la línea con lo demandado por Europa y sobre todo por el consumidor responsable.  </a:t>
            </a:r>
          </a:p>
          <a:p>
            <a:endParaRPr lang="es-ES" dirty="0"/>
          </a:p>
        </p:txBody>
      </p:sp>
    </p:spTree>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475656" y="1124744"/>
            <a:ext cx="6068202" cy="619144"/>
          </a:xfrm>
          <a:prstGeom prst="rect">
            <a:avLst/>
          </a:prstGeom>
          <a:noFill/>
        </p:spPr>
        <p:txBody>
          <a:bodyPr wrap="none" lIns="79757" tIns="39878" rIns="79757" bIns="39878" rtlCol="0">
            <a:spAutoFit/>
          </a:bodyPr>
          <a:lstStyle/>
          <a:p>
            <a:r>
              <a:rPr lang="es-ES" sz="3500" b="1" dirty="0">
                <a:solidFill>
                  <a:schemeClr val="accent1">
                    <a:lumMod val="50000"/>
                  </a:schemeClr>
                </a:solidFill>
                <a:effectLst>
                  <a:outerShdw blurRad="38100" dist="38100" dir="2700000" algn="tl">
                    <a:srgbClr val="000000">
                      <a:alpha val="43137"/>
                    </a:srgbClr>
                  </a:outerShdw>
                </a:effectLst>
                <a:latin typeface="Arial Rounded MT Bold" pitchFamily="34" charset="0"/>
                <a:cs typeface="Arial" panose="020B0604020202020204" pitchFamily="34" charset="0"/>
              </a:rPr>
              <a:t>INTELIGENCIA ARTIFICIAL</a:t>
            </a:r>
          </a:p>
        </p:txBody>
      </p:sp>
      <p:pic>
        <p:nvPicPr>
          <p:cNvPr id="5" name="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608" y="2204864"/>
            <a:ext cx="6731072" cy="4016882"/>
          </a:xfrm>
          <a:prstGeom prst="rect">
            <a:avLst/>
          </a:prstGeom>
        </p:spPr>
      </p:pic>
      <p:pic>
        <p:nvPicPr>
          <p:cNvPr id="6" name="5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32" y="0"/>
            <a:ext cx="9162132" cy="17287430"/>
          </a:xfrm>
          <a:prstGeom prst="rect">
            <a:avLst/>
          </a:prstGeom>
        </p:spPr>
      </p:pic>
    </p:spTree>
    <p:extLst>
      <p:ext uri="{BB962C8B-B14F-4D97-AF65-F5344CB8AC3E}">
        <p14:creationId xmlns:p14="http://schemas.microsoft.com/office/powerpoint/2010/main" val="4108850233"/>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4598" y="1472256"/>
            <a:ext cx="8136904" cy="5118026"/>
          </a:xfrm>
          <a:prstGeom prst="rect">
            <a:avLst/>
          </a:prstGeom>
        </p:spPr>
      </p:pic>
      <p:pic>
        <p:nvPicPr>
          <p:cNvPr id="6" name="5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38" y="0"/>
            <a:ext cx="9162132" cy="17287430"/>
          </a:xfrm>
          <a:prstGeom prst="rect">
            <a:avLst/>
          </a:prstGeom>
        </p:spPr>
      </p:pic>
    </p:spTree>
    <p:extLst>
      <p:ext uri="{BB962C8B-B14F-4D97-AF65-F5344CB8AC3E}">
        <p14:creationId xmlns:p14="http://schemas.microsoft.com/office/powerpoint/2010/main" val="1109205697"/>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827584" y="1196752"/>
            <a:ext cx="6627778" cy="619144"/>
          </a:xfrm>
          <a:prstGeom prst="rect">
            <a:avLst/>
          </a:prstGeom>
          <a:noFill/>
        </p:spPr>
        <p:txBody>
          <a:bodyPr wrap="none" lIns="79757" tIns="39878" rIns="79757" bIns="39878" rtlCol="0">
            <a:spAutoFit/>
          </a:bodyPr>
          <a:lstStyle/>
          <a:p>
            <a:r>
              <a:rPr lang="es-ES" sz="3500" b="1" dirty="0">
                <a:solidFill>
                  <a:schemeClr val="accent1">
                    <a:lumMod val="50000"/>
                  </a:schemeClr>
                </a:solidFill>
                <a:effectLst>
                  <a:outerShdw blurRad="38100" dist="38100" dir="2700000" algn="tl">
                    <a:srgbClr val="000000">
                      <a:alpha val="43137"/>
                    </a:srgbClr>
                  </a:outerShdw>
                </a:effectLst>
                <a:latin typeface="Arial Rounded MT Bold" pitchFamily="34" charset="0"/>
                <a:cs typeface="Arial" panose="020B0604020202020204" pitchFamily="34" charset="0"/>
              </a:rPr>
              <a:t>DIGITALIZACIÓN LACTANCIA</a:t>
            </a:r>
          </a:p>
        </p:txBody>
      </p:sp>
      <p:pic>
        <p:nvPicPr>
          <p:cNvPr id="6" name="5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7664" y="2276872"/>
            <a:ext cx="2953235" cy="4176824"/>
          </a:xfrm>
          <a:prstGeom prst="rect">
            <a:avLst/>
          </a:prstGeom>
        </p:spPr>
      </p:pic>
      <p:pic>
        <p:nvPicPr>
          <p:cNvPr id="7" name="6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2040" y="2348880"/>
            <a:ext cx="2884607" cy="4079764"/>
          </a:xfrm>
          <a:prstGeom prst="rect">
            <a:avLst/>
          </a:prstGeo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3648" y="2060848"/>
            <a:ext cx="6827386" cy="4580320"/>
          </a:xfrm>
          <a:prstGeom prst="rect">
            <a:avLst/>
          </a:prstGeom>
        </p:spPr>
      </p:pic>
      <p:pic>
        <p:nvPicPr>
          <p:cNvPr id="8" name="7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9162132" cy="17287430"/>
          </a:xfrm>
          <a:prstGeom prst="rect">
            <a:avLst/>
          </a:prstGeom>
        </p:spPr>
      </p:pic>
    </p:spTree>
    <p:extLst>
      <p:ext uri="{BB962C8B-B14F-4D97-AF65-F5344CB8AC3E}">
        <p14:creationId xmlns:p14="http://schemas.microsoft.com/office/powerpoint/2010/main" val="2411674071"/>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0" fill="hold"/>
                                        <p:tgtEl>
                                          <p:spTgt spid="5"/>
                                        </p:tgtEl>
                                        <p:attrNameLst>
                                          <p:attrName>ppt_x</p:attrName>
                                        </p:attrNameLst>
                                      </p:cBhvr>
                                      <p:tavLst>
                                        <p:tav tm="0">
                                          <p:val>
                                            <p:strVal val="#ppt_x"/>
                                          </p:val>
                                        </p:tav>
                                        <p:tav tm="100000">
                                          <p:val>
                                            <p:strVal val="#ppt_x"/>
                                          </p:val>
                                        </p:tav>
                                      </p:tavLst>
                                    </p:anim>
                                    <p:anim calcmode="lin" valueType="num">
                                      <p:cBhvr additive="base">
                                        <p:cTn id="8" dur="15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187624" y="1196752"/>
            <a:ext cx="6627778" cy="619144"/>
          </a:xfrm>
          <a:prstGeom prst="rect">
            <a:avLst/>
          </a:prstGeom>
          <a:noFill/>
        </p:spPr>
        <p:txBody>
          <a:bodyPr wrap="none" lIns="79757" tIns="39878" rIns="79757" bIns="39878" rtlCol="0">
            <a:spAutoFit/>
          </a:bodyPr>
          <a:lstStyle/>
          <a:p>
            <a:r>
              <a:rPr lang="es-ES" sz="3500" b="1" dirty="0">
                <a:solidFill>
                  <a:schemeClr val="accent1">
                    <a:lumMod val="50000"/>
                  </a:schemeClr>
                </a:solidFill>
                <a:effectLst>
                  <a:outerShdw blurRad="38100" dist="38100" dir="2700000" algn="tl">
                    <a:srgbClr val="000000">
                      <a:alpha val="43137"/>
                    </a:srgbClr>
                  </a:outerShdw>
                </a:effectLst>
                <a:latin typeface="Arial Rounded MT Bold" pitchFamily="34" charset="0"/>
                <a:cs typeface="Arial" panose="020B0604020202020204" pitchFamily="34" charset="0"/>
              </a:rPr>
              <a:t>DIGITALIZACIÓN LACTANCIA</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1916832"/>
            <a:ext cx="7437391" cy="4501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5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62132" cy="17287430"/>
          </a:xfrm>
          <a:prstGeom prst="rect">
            <a:avLst/>
          </a:prstGeom>
        </p:spPr>
      </p:pic>
    </p:spTree>
    <p:extLst>
      <p:ext uri="{BB962C8B-B14F-4D97-AF65-F5344CB8AC3E}">
        <p14:creationId xmlns:p14="http://schemas.microsoft.com/office/powerpoint/2010/main" val="3964181718"/>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467544" y="1268760"/>
            <a:ext cx="6943378" cy="511422"/>
          </a:xfrm>
          <a:prstGeom prst="rect">
            <a:avLst/>
          </a:prstGeom>
          <a:noFill/>
        </p:spPr>
        <p:txBody>
          <a:bodyPr wrap="none" lIns="79757" tIns="39878" rIns="79757" bIns="39878" rtlCol="0">
            <a:spAutoFit/>
          </a:bodyPr>
          <a:lstStyle/>
          <a:p>
            <a:r>
              <a:rPr lang="es-ES" sz="2800" b="1" dirty="0">
                <a:solidFill>
                  <a:schemeClr val="accent1">
                    <a:lumMod val="50000"/>
                  </a:schemeClr>
                </a:solidFill>
                <a:effectLst>
                  <a:outerShdw blurRad="38100" dist="38100" dir="2700000" algn="tl">
                    <a:srgbClr val="000000">
                      <a:alpha val="43137"/>
                    </a:srgbClr>
                  </a:outerShdw>
                </a:effectLst>
                <a:latin typeface="Arial Rounded MT Bold" pitchFamily="34" charset="0"/>
                <a:cs typeface="Arial" panose="020B0604020202020204" pitchFamily="34" charset="0"/>
              </a:rPr>
              <a:t>DIGITALIZACIÓN DE LA EXPLOTACIÓN</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988840"/>
            <a:ext cx="8263160" cy="4571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5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62132" cy="17287430"/>
          </a:xfrm>
          <a:prstGeom prst="rect">
            <a:avLst/>
          </a:prstGeom>
        </p:spPr>
      </p:pic>
    </p:spTree>
    <p:extLst>
      <p:ext uri="{BB962C8B-B14F-4D97-AF65-F5344CB8AC3E}">
        <p14:creationId xmlns:p14="http://schemas.microsoft.com/office/powerpoint/2010/main" val="1274791164"/>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020878"/>
            <a:ext cx="9828585" cy="5837122"/>
          </a:xfrm>
          <a:prstGeom prst="rect">
            <a:avLst/>
          </a:prstGeom>
        </p:spPr>
      </p:pic>
      <p:pic>
        <p:nvPicPr>
          <p:cNvPr id="6" name="5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62132" cy="17287430"/>
          </a:xfrm>
          <a:prstGeom prst="rect">
            <a:avLst/>
          </a:prstGeom>
        </p:spPr>
      </p:pic>
    </p:spTree>
    <p:extLst>
      <p:ext uri="{BB962C8B-B14F-4D97-AF65-F5344CB8AC3E}">
        <p14:creationId xmlns:p14="http://schemas.microsoft.com/office/powerpoint/2010/main" val="3813912124"/>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4" descr="FOTO AEREA GRANJA AGM"/>
          <p:cNvPicPr>
            <a:picLocks noChangeAspect="1" noChangeArrowheads="1"/>
          </p:cNvPicPr>
          <p:nvPr/>
        </p:nvPicPr>
        <p:blipFill>
          <a:blip r:embed="rId2" cstate="print"/>
          <a:srcRect/>
          <a:stretch>
            <a:fillRect/>
          </a:stretch>
        </p:blipFill>
        <p:spPr bwMode="auto">
          <a:xfrm>
            <a:off x="0" y="1124745"/>
            <a:ext cx="9144000" cy="5733256"/>
          </a:xfrm>
          <a:prstGeom prst="rect">
            <a:avLst/>
          </a:prstGeom>
          <a:noFill/>
        </p:spPr>
      </p:pic>
      <p:pic>
        <p:nvPicPr>
          <p:cNvPr id="5"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5" y="0"/>
            <a:ext cx="9151415" cy="17267207"/>
          </a:xfrm>
          <a:prstGeom prst="rect">
            <a:avLst/>
          </a:prstGeom>
        </p:spPr>
      </p:pic>
      <p:sp>
        <p:nvSpPr>
          <p:cNvPr id="6" name="5 Rectángulo"/>
          <p:cNvSpPr/>
          <p:nvPr/>
        </p:nvSpPr>
        <p:spPr>
          <a:xfrm>
            <a:off x="-100621" y="5517232"/>
            <a:ext cx="4304682" cy="1077218"/>
          </a:xfrm>
          <a:prstGeom prst="rect">
            <a:avLst/>
          </a:prstGeom>
        </p:spPr>
        <p:txBody>
          <a:bodyPr wrap="square">
            <a:spAutoFit/>
          </a:bodyPr>
          <a:lstStyle/>
          <a:p>
            <a:pPr algn="ctr" defTabSz="454871"/>
            <a:r>
              <a:rPr lang="es-ES" sz="3200" dirty="0"/>
              <a:t>OLMEDO</a:t>
            </a:r>
          </a:p>
          <a:p>
            <a:pPr algn="ctr" defTabSz="454871"/>
            <a:r>
              <a:rPr lang="es-ES" sz="3200" dirty="0"/>
              <a:t>(VALLADOLID)</a:t>
            </a:r>
          </a:p>
        </p:txBody>
      </p:sp>
      <p:sp>
        <p:nvSpPr>
          <p:cNvPr id="7" name="6 Rectángulo"/>
          <p:cNvSpPr/>
          <p:nvPr/>
        </p:nvSpPr>
        <p:spPr>
          <a:xfrm>
            <a:off x="-972616" y="4365104"/>
            <a:ext cx="5760640" cy="1077218"/>
          </a:xfrm>
          <a:prstGeom prst="rect">
            <a:avLst/>
          </a:prstGeom>
        </p:spPr>
        <p:txBody>
          <a:bodyPr wrap="square">
            <a:spAutoFit/>
          </a:bodyPr>
          <a:lstStyle/>
          <a:p>
            <a:pPr algn="ctr" defTabSz="454871"/>
            <a:r>
              <a:rPr lang="es-ES" sz="3200" dirty="0"/>
              <a:t>CREANDO GRANJAS REGENERATIVAS</a:t>
            </a:r>
          </a:p>
        </p:txBody>
      </p:sp>
    </p:spTree>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115616" y="1988840"/>
            <a:ext cx="6627778" cy="619144"/>
          </a:xfrm>
          <a:prstGeom prst="rect">
            <a:avLst/>
          </a:prstGeom>
          <a:noFill/>
        </p:spPr>
        <p:txBody>
          <a:bodyPr wrap="none" lIns="79757" tIns="39878" rIns="79757" bIns="39878" rtlCol="0">
            <a:spAutoFit/>
          </a:bodyPr>
          <a:lstStyle/>
          <a:p>
            <a:r>
              <a:rPr lang="es-ES" sz="3500" b="1" dirty="0">
                <a:solidFill>
                  <a:schemeClr val="accent1">
                    <a:lumMod val="50000"/>
                  </a:schemeClr>
                </a:solidFill>
                <a:effectLst>
                  <a:outerShdw blurRad="38100" dist="38100" dir="2700000" algn="tl">
                    <a:srgbClr val="000000">
                      <a:alpha val="43137"/>
                    </a:srgbClr>
                  </a:outerShdw>
                </a:effectLst>
                <a:latin typeface="Arial Rounded MT Bold" pitchFamily="34" charset="0"/>
                <a:cs typeface="Arial" panose="020B0604020202020204" pitchFamily="34" charset="0"/>
              </a:rPr>
              <a:t>DIGITALIZACIÓN LACTANCIA</a:t>
            </a:r>
          </a:p>
        </p:txBody>
      </p:sp>
      <p:pic>
        <p:nvPicPr>
          <p:cNvPr id="5" name="14AABCC7-53E5-4ED7-B610-1CABED2E386F" descr="14AABCC7-53E5-4ED7-B610-1CABED2E386F"/>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3068960"/>
            <a:ext cx="4019564" cy="319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B9C64E3F-DF61-4053-BCAC-9C441FEFA359" descr="B9C64E3F-DF61-4053-BCAC-9C441FEFA35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2996952"/>
            <a:ext cx="4127393" cy="3202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6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62132" cy="17287430"/>
          </a:xfrm>
          <a:prstGeom prst="rect">
            <a:avLst/>
          </a:prstGeom>
        </p:spPr>
      </p:pic>
    </p:spTree>
    <p:extLst>
      <p:ext uri="{BB962C8B-B14F-4D97-AF65-F5344CB8AC3E}">
        <p14:creationId xmlns:p14="http://schemas.microsoft.com/office/powerpoint/2010/main" val="3358200272"/>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899592" y="1052736"/>
            <a:ext cx="6627778" cy="619144"/>
          </a:xfrm>
          <a:prstGeom prst="rect">
            <a:avLst/>
          </a:prstGeom>
          <a:noFill/>
        </p:spPr>
        <p:txBody>
          <a:bodyPr wrap="none" lIns="79757" tIns="39878" rIns="79757" bIns="39878" rtlCol="0">
            <a:spAutoFit/>
          </a:bodyPr>
          <a:lstStyle/>
          <a:p>
            <a:r>
              <a:rPr lang="es-ES" sz="3500" b="1" dirty="0">
                <a:solidFill>
                  <a:schemeClr val="accent1">
                    <a:lumMod val="50000"/>
                  </a:schemeClr>
                </a:solidFill>
                <a:effectLst>
                  <a:outerShdw blurRad="38100" dist="38100" dir="2700000" algn="tl">
                    <a:srgbClr val="000000">
                      <a:alpha val="43137"/>
                    </a:srgbClr>
                  </a:outerShdw>
                </a:effectLst>
                <a:latin typeface="Arial Rounded MT Bold" pitchFamily="34" charset="0"/>
                <a:cs typeface="Arial" panose="020B0604020202020204" pitchFamily="34" charset="0"/>
              </a:rPr>
              <a:t>DIGITALIZACIÓN LACTANCIA</a:t>
            </a:r>
          </a:p>
        </p:txBody>
      </p:sp>
      <p:pic>
        <p:nvPicPr>
          <p:cNvPr id="5" name="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530" y="2524862"/>
            <a:ext cx="4642727" cy="3282652"/>
          </a:xfrm>
          <a:prstGeom prst="rect">
            <a:avLst/>
          </a:prstGeom>
        </p:spPr>
      </p:pic>
      <p:pic>
        <p:nvPicPr>
          <p:cNvPr id="6" name="5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115241" y="2589615"/>
            <a:ext cx="4593197" cy="3247632"/>
          </a:xfrm>
          <a:prstGeom prst="rect">
            <a:avLst/>
          </a:prstGeom>
        </p:spPr>
      </p:pic>
      <p:pic>
        <p:nvPicPr>
          <p:cNvPr id="7" name="6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62132" cy="17287430"/>
          </a:xfrm>
          <a:prstGeom prst="rect">
            <a:avLst/>
          </a:prstGeom>
        </p:spPr>
      </p:pic>
    </p:spTree>
    <p:extLst>
      <p:ext uri="{BB962C8B-B14F-4D97-AF65-F5344CB8AC3E}">
        <p14:creationId xmlns:p14="http://schemas.microsoft.com/office/powerpoint/2010/main" val="2578860667"/>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123728" y="1268760"/>
            <a:ext cx="4926992" cy="619144"/>
          </a:xfrm>
          <a:prstGeom prst="rect">
            <a:avLst/>
          </a:prstGeom>
          <a:noFill/>
        </p:spPr>
        <p:txBody>
          <a:bodyPr wrap="none" lIns="79757" tIns="39878" rIns="79757" bIns="39878" rtlCol="0">
            <a:spAutoFit/>
          </a:bodyPr>
          <a:lstStyle/>
          <a:p>
            <a:r>
              <a:rPr lang="es-ES" sz="3500" b="1" dirty="0">
                <a:solidFill>
                  <a:schemeClr val="accent1">
                    <a:lumMod val="50000"/>
                  </a:schemeClr>
                </a:solidFill>
                <a:effectLst>
                  <a:outerShdw blurRad="38100" dist="38100" dir="2700000" algn="tl">
                    <a:srgbClr val="000000">
                      <a:alpha val="43137"/>
                    </a:srgbClr>
                  </a:outerShdw>
                </a:effectLst>
                <a:latin typeface="Arial Rounded MT Bold" pitchFamily="34" charset="0"/>
                <a:cs typeface="Arial" panose="020B0604020202020204" pitchFamily="34" charset="0"/>
              </a:rPr>
              <a:t>SENSORES Y TABLET</a:t>
            </a:r>
          </a:p>
        </p:txBody>
      </p:sp>
      <p:pic>
        <p:nvPicPr>
          <p:cNvPr id="5" name="Picture 3" descr="C:\Users\user\Desktop\fotos cartif presentacion\sensor.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2420888"/>
            <a:ext cx="2199448" cy="4104431"/>
          </a:xfrm>
          <a:prstGeom prst="rect">
            <a:avLst/>
          </a:prstGeom>
          <a:noFill/>
          <a:extLst>
            <a:ext uri="{909E8E84-426E-40DD-AFC4-6F175D3DCCD1}">
              <a14:hiddenFill xmlns:a14="http://schemas.microsoft.com/office/drawing/2010/main">
                <a:solidFill>
                  <a:srgbClr val="FFFFFF"/>
                </a:solidFill>
              </a14:hiddenFill>
            </a:ext>
          </a:extLst>
        </p:spPr>
      </p:pic>
      <p:pic>
        <p:nvPicPr>
          <p:cNvPr id="6" name="5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8104" y="2132856"/>
            <a:ext cx="3114096" cy="4404334"/>
          </a:xfrm>
          <a:prstGeom prst="rect">
            <a:avLst/>
          </a:prstGeom>
        </p:spPr>
      </p:pic>
      <p:pic>
        <p:nvPicPr>
          <p:cNvPr id="7" name="6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62132" cy="17287430"/>
          </a:xfrm>
          <a:prstGeom prst="rect">
            <a:avLst/>
          </a:prstGeom>
        </p:spPr>
      </p:pic>
    </p:spTree>
    <p:extLst>
      <p:ext uri="{BB962C8B-B14F-4D97-AF65-F5344CB8AC3E}">
        <p14:creationId xmlns:p14="http://schemas.microsoft.com/office/powerpoint/2010/main" val="944683795"/>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52736"/>
            <a:ext cx="9144000" cy="5805264"/>
          </a:xfrm>
          <a:prstGeom prst="rect">
            <a:avLst/>
          </a:prstGeom>
        </p:spPr>
      </p:pic>
      <p:pic>
        <p:nvPicPr>
          <p:cNvPr id="7" name="6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59" y="0"/>
            <a:ext cx="9162132" cy="17287430"/>
          </a:xfrm>
          <a:prstGeom prst="rect">
            <a:avLst/>
          </a:prstGeom>
        </p:spPr>
      </p:pic>
    </p:spTree>
    <p:extLst>
      <p:ext uri="{BB962C8B-B14F-4D97-AF65-F5344CB8AC3E}">
        <p14:creationId xmlns:p14="http://schemas.microsoft.com/office/powerpoint/2010/main" val="3855541355"/>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769750">
            <a:off x="4776145" y="644671"/>
            <a:ext cx="6346398" cy="3435111"/>
          </a:xfrm>
          <a:prstGeom prst="rect">
            <a:avLst/>
          </a:prstGeom>
        </p:spPr>
      </p:pic>
      <p:pic>
        <p:nvPicPr>
          <p:cNvPr id="9" name="14AABCC7-53E5-4ED7-B610-1CABED2E386F" descr="14AABCC7-53E5-4ED7-B610-1CABED2E386F"/>
          <p:cNvPicPr>
            <a:picLocks noGrp="1" noChangeAspect="1" noChangeArrowheads="1"/>
          </p:cNvPicPr>
          <p:nvPr>
            <p:ph sz="half" idx="1"/>
          </p:nvPr>
        </p:nvPicPr>
        <p:blipFill>
          <a:blip r:embed="rId4" cstate="print">
            <a:extLst>
              <a:ext uri="{28A0092B-C50C-407E-A947-70E740481C1C}">
                <a14:useLocalDpi xmlns:a14="http://schemas.microsoft.com/office/drawing/2010/main" val="0"/>
              </a:ext>
            </a:extLst>
          </a:blip>
          <a:srcRect/>
          <a:stretch>
            <a:fillRect/>
          </a:stretch>
        </p:blipFill>
        <p:spPr bwMode="auto">
          <a:xfrm rot="19576603">
            <a:off x="78535" y="45537"/>
            <a:ext cx="3176241" cy="3176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B9C64E3F-DF61-4053-BCAC-9C441FEFA359" descr="B9C64E3F-DF61-4053-BCAC-9C441FEFA35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06413" y="-446720"/>
            <a:ext cx="3201912" cy="3123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334219">
            <a:off x="-93561" y="1025246"/>
            <a:ext cx="6477287" cy="43607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12 Image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27735">
            <a:off x="327740" y="654156"/>
            <a:ext cx="4175186" cy="4175186"/>
          </a:xfrm>
          <a:prstGeom prst="rect">
            <a:avLst/>
          </a:prstGeom>
        </p:spPr>
      </p:pic>
      <p:pic>
        <p:nvPicPr>
          <p:cNvPr id="15" name="Imagen 3"/>
          <p:cNvPicPr/>
          <p:nvPr/>
        </p:nvPicPr>
        <p:blipFill>
          <a:blip r:embed="rId8" cstate="print">
            <a:extLst>
              <a:ext uri="{28A0092B-C50C-407E-A947-70E740481C1C}">
                <a14:useLocalDpi xmlns:a14="http://schemas.microsoft.com/office/drawing/2010/main" val="0"/>
              </a:ext>
            </a:extLst>
          </a:blip>
          <a:stretch>
            <a:fillRect/>
          </a:stretch>
        </p:blipFill>
        <p:spPr>
          <a:xfrm>
            <a:off x="88070" y="3716283"/>
            <a:ext cx="4162532" cy="3141759"/>
          </a:xfrm>
          <a:prstGeom prst="rect">
            <a:avLst/>
          </a:prstGeom>
        </p:spPr>
      </p:pic>
      <p:pic>
        <p:nvPicPr>
          <p:cNvPr id="16" name="Imagen 7"/>
          <p:cNvPicPr/>
          <p:nvPr/>
        </p:nvPicPr>
        <p:blipFill>
          <a:blip r:embed="rId9" cstate="print">
            <a:extLst>
              <a:ext uri="{28A0092B-C50C-407E-A947-70E740481C1C}">
                <a14:useLocalDpi xmlns:a14="http://schemas.microsoft.com/office/drawing/2010/main" val="0"/>
              </a:ext>
            </a:extLst>
          </a:blip>
          <a:stretch>
            <a:fillRect/>
          </a:stretch>
        </p:blipFill>
        <p:spPr>
          <a:xfrm rot="1057122">
            <a:off x="5557951" y="-119706"/>
            <a:ext cx="3546419" cy="2469137"/>
          </a:xfrm>
          <a:prstGeom prst="rect">
            <a:avLst/>
          </a:prstGeom>
        </p:spPr>
      </p:pic>
      <p:pic>
        <p:nvPicPr>
          <p:cNvPr id="17" name="Imagen 2"/>
          <p:cNvPicPr>
            <a:picLocks noChangeAspect="1"/>
          </p:cNvPicPr>
          <p:nvPr/>
        </p:nvPicPr>
        <p:blipFill rotWithShape="1">
          <a:blip r:embed="rId10" cstate="print"/>
          <a:srcRect l="9597" t="38028" r="35859" b="22466"/>
          <a:stretch/>
        </p:blipFill>
        <p:spPr>
          <a:xfrm rot="21049415">
            <a:off x="4759135" y="4365905"/>
            <a:ext cx="4901131" cy="2703847"/>
          </a:xfrm>
          <a:prstGeom prst="rect">
            <a:avLst/>
          </a:prstGeom>
        </p:spPr>
      </p:pic>
      <p:pic>
        <p:nvPicPr>
          <p:cNvPr id="14" name="4 Marcador de contenido"/>
          <p:cNvPicPr>
            <a:picLocks noGrp="1" noChangeAspect="1"/>
          </p:cNvPicPr>
          <p:nvPr>
            <p:ph sz="half" idx="1"/>
          </p:nvPr>
        </p:nvPicPr>
        <p:blipFill>
          <a:blip r:embed="rId11" cstate="print">
            <a:extLst>
              <a:ext uri="{28A0092B-C50C-407E-A947-70E740481C1C}">
                <a14:useLocalDpi xmlns:a14="http://schemas.microsoft.com/office/drawing/2010/main" val="0"/>
              </a:ext>
            </a:extLst>
          </a:blip>
          <a:stretch>
            <a:fillRect/>
          </a:stretch>
        </p:blipFill>
        <p:spPr>
          <a:xfrm rot="1118764">
            <a:off x="4886072" y="428159"/>
            <a:ext cx="3596790" cy="3596790"/>
          </a:xfrm>
        </p:spPr>
      </p:pic>
      <p:pic>
        <p:nvPicPr>
          <p:cNvPr id="11" name="Picture 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20691756">
            <a:off x="1396973" y="3288175"/>
            <a:ext cx="6463654" cy="3667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6227909"/>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0" fill="hold"/>
                                        <p:tgtEl>
                                          <p:spTgt spid="9"/>
                                        </p:tgtEl>
                                        <p:attrNameLst>
                                          <p:attrName>ppt_x</p:attrName>
                                        </p:attrNameLst>
                                      </p:cBhvr>
                                      <p:tavLst>
                                        <p:tav tm="0">
                                          <p:val>
                                            <p:strVal val="#ppt_x"/>
                                          </p:val>
                                        </p:tav>
                                        <p:tav tm="100000">
                                          <p:val>
                                            <p:strVal val="#ppt_x"/>
                                          </p:val>
                                        </p:tav>
                                      </p:tavLst>
                                    </p:anim>
                                    <p:anim calcmode="lin" valueType="num">
                                      <p:cBhvr additive="base">
                                        <p:cTn id="8" dur="50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0"/>
                            </p:stCondLst>
                            <p:childTnLst>
                              <p:par>
                                <p:cTn id="10" presetID="2" presetClass="entr" presetSubtype="4"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0" fill="hold"/>
                                        <p:tgtEl>
                                          <p:spTgt spid="10"/>
                                        </p:tgtEl>
                                        <p:attrNameLst>
                                          <p:attrName>ppt_x</p:attrName>
                                        </p:attrNameLst>
                                      </p:cBhvr>
                                      <p:tavLst>
                                        <p:tav tm="0">
                                          <p:val>
                                            <p:strVal val="#ppt_x"/>
                                          </p:val>
                                        </p:tav>
                                        <p:tav tm="100000">
                                          <p:val>
                                            <p:strVal val="#ppt_x"/>
                                          </p:val>
                                        </p:tav>
                                      </p:tavLst>
                                    </p:anim>
                                    <p:anim calcmode="lin" valueType="num">
                                      <p:cBhvr additive="base">
                                        <p:cTn id="13" dur="5000" fill="hold"/>
                                        <p:tgtEl>
                                          <p:spTgt spid="10"/>
                                        </p:tgtEl>
                                        <p:attrNameLst>
                                          <p:attrName>ppt_y</p:attrName>
                                        </p:attrNameLst>
                                      </p:cBhvr>
                                      <p:tavLst>
                                        <p:tav tm="0">
                                          <p:val>
                                            <p:strVal val="1+#ppt_h/2"/>
                                          </p:val>
                                        </p:tav>
                                        <p:tav tm="100000">
                                          <p:val>
                                            <p:strVal val="#ppt_y"/>
                                          </p:val>
                                        </p:tav>
                                      </p:tavLst>
                                    </p:anim>
                                  </p:childTnLst>
                                </p:cTn>
                              </p:par>
                            </p:childTnLst>
                          </p:cTn>
                        </p:par>
                        <p:par>
                          <p:cTn id="14" fill="hold">
                            <p:stCondLst>
                              <p:cond delay="10000"/>
                            </p:stCondLst>
                            <p:childTnLst>
                              <p:par>
                                <p:cTn id="15" presetID="2" presetClass="entr" presetSubtype="4"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0" fill="hold"/>
                                        <p:tgtEl>
                                          <p:spTgt spid="8"/>
                                        </p:tgtEl>
                                        <p:attrNameLst>
                                          <p:attrName>ppt_x</p:attrName>
                                        </p:attrNameLst>
                                      </p:cBhvr>
                                      <p:tavLst>
                                        <p:tav tm="0">
                                          <p:val>
                                            <p:strVal val="#ppt_x"/>
                                          </p:val>
                                        </p:tav>
                                        <p:tav tm="100000">
                                          <p:val>
                                            <p:strVal val="#ppt_x"/>
                                          </p:val>
                                        </p:tav>
                                      </p:tavLst>
                                    </p:anim>
                                    <p:anim calcmode="lin" valueType="num">
                                      <p:cBhvr additive="base">
                                        <p:cTn id="18" dur="50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15000"/>
                            </p:stCondLst>
                            <p:childTnLst>
                              <p:par>
                                <p:cTn id="20" presetID="2" presetClass="entr" presetSubtype="4"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0" fill="hold"/>
                                        <p:tgtEl>
                                          <p:spTgt spid="12"/>
                                        </p:tgtEl>
                                        <p:attrNameLst>
                                          <p:attrName>ppt_x</p:attrName>
                                        </p:attrNameLst>
                                      </p:cBhvr>
                                      <p:tavLst>
                                        <p:tav tm="0">
                                          <p:val>
                                            <p:strVal val="#ppt_x"/>
                                          </p:val>
                                        </p:tav>
                                        <p:tav tm="100000">
                                          <p:val>
                                            <p:strVal val="#ppt_x"/>
                                          </p:val>
                                        </p:tav>
                                      </p:tavLst>
                                    </p:anim>
                                    <p:anim calcmode="lin" valueType="num">
                                      <p:cBhvr additive="base">
                                        <p:cTn id="23" dur="5000" fill="hold"/>
                                        <p:tgtEl>
                                          <p:spTgt spid="12"/>
                                        </p:tgtEl>
                                        <p:attrNameLst>
                                          <p:attrName>ppt_y</p:attrName>
                                        </p:attrNameLst>
                                      </p:cBhvr>
                                      <p:tavLst>
                                        <p:tav tm="0">
                                          <p:val>
                                            <p:strVal val="1+#ppt_h/2"/>
                                          </p:val>
                                        </p:tav>
                                        <p:tav tm="100000">
                                          <p:val>
                                            <p:strVal val="#ppt_y"/>
                                          </p:val>
                                        </p:tav>
                                      </p:tavLst>
                                    </p:anim>
                                  </p:childTnLst>
                                </p:cTn>
                              </p:par>
                            </p:childTnLst>
                          </p:cTn>
                        </p:par>
                        <p:par>
                          <p:cTn id="24" fill="hold">
                            <p:stCondLst>
                              <p:cond delay="20000"/>
                            </p:stCondLst>
                            <p:childTnLst>
                              <p:par>
                                <p:cTn id="25" presetID="2" presetClass="entr" presetSubtype="4"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0" fill="hold"/>
                                        <p:tgtEl>
                                          <p:spTgt spid="14"/>
                                        </p:tgtEl>
                                        <p:attrNameLst>
                                          <p:attrName>ppt_x</p:attrName>
                                        </p:attrNameLst>
                                      </p:cBhvr>
                                      <p:tavLst>
                                        <p:tav tm="0">
                                          <p:val>
                                            <p:strVal val="#ppt_x"/>
                                          </p:val>
                                        </p:tav>
                                        <p:tav tm="100000">
                                          <p:val>
                                            <p:strVal val="#ppt_x"/>
                                          </p:val>
                                        </p:tav>
                                      </p:tavLst>
                                    </p:anim>
                                    <p:anim calcmode="lin" valueType="num">
                                      <p:cBhvr additive="base">
                                        <p:cTn id="28" dur="5000" fill="hold"/>
                                        <p:tgtEl>
                                          <p:spTgt spid="14"/>
                                        </p:tgtEl>
                                        <p:attrNameLst>
                                          <p:attrName>ppt_y</p:attrName>
                                        </p:attrNameLst>
                                      </p:cBhvr>
                                      <p:tavLst>
                                        <p:tav tm="0">
                                          <p:val>
                                            <p:strVal val="1+#ppt_h/2"/>
                                          </p:val>
                                        </p:tav>
                                        <p:tav tm="100000">
                                          <p:val>
                                            <p:strVal val="#ppt_y"/>
                                          </p:val>
                                        </p:tav>
                                      </p:tavLst>
                                    </p:anim>
                                  </p:childTnLst>
                                </p:cTn>
                              </p:par>
                            </p:childTnLst>
                          </p:cTn>
                        </p:par>
                        <p:par>
                          <p:cTn id="29" fill="hold">
                            <p:stCondLst>
                              <p:cond delay="25000"/>
                            </p:stCondLst>
                            <p:childTnLst>
                              <p:par>
                                <p:cTn id="30" presetID="2" presetClass="entr" presetSubtype="4"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0" fill="hold"/>
                                        <p:tgtEl>
                                          <p:spTgt spid="13"/>
                                        </p:tgtEl>
                                        <p:attrNameLst>
                                          <p:attrName>ppt_x</p:attrName>
                                        </p:attrNameLst>
                                      </p:cBhvr>
                                      <p:tavLst>
                                        <p:tav tm="0">
                                          <p:val>
                                            <p:strVal val="#ppt_x"/>
                                          </p:val>
                                        </p:tav>
                                        <p:tav tm="100000">
                                          <p:val>
                                            <p:strVal val="#ppt_x"/>
                                          </p:val>
                                        </p:tav>
                                      </p:tavLst>
                                    </p:anim>
                                    <p:anim calcmode="lin" valueType="num">
                                      <p:cBhvr additive="base">
                                        <p:cTn id="33" dur="5000" fill="hold"/>
                                        <p:tgtEl>
                                          <p:spTgt spid="13"/>
                                        </p:tgtEl>
                                        <p:attrNameLst>
                                          <p:attrName>ppt_y</p:attrName>
                                        </p:attrNameLst>
                                      </p:cBhvr>
                                      <p:tavLst>
                                        <p:tav tm="0">
                                          <p:val>
                                            <p:strVal val="1+#ppt_h/2"/>
                                          </p:val>
                                        </p:tav>
                                        <p:tav tm="100000">
                                          <p:val>
                                            <p:strVal val="#ppt_y"/>
                                          </p:val>
                                        </p:tav>
                                      </p:tavLst>
                                    </p:anim>
                                  </p:childTnLst>
                                </p:cTn>
                              </p:par>
                            </p:childTnLst>
                          </p:cTn>
                        </p:par>
                        <p:par>
                          <p:cTn id="34" fill="hold">
                            <p:stCondLst>
                              <p:cond delay="30000"/>
                            </p:stCondLst>
                            <p:childTnLst>
                              <p:par>
                                <p:cTn id="35" presetID="2" presetClass="entr" presetSubtype="4"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0" fill="hold"/>
                                        <p:tgtEl>
                                          <p:spTgt spid="16"/>
                                        </p:tgtEl>
                                        <p:attrNameLst>
                                          <p:attrName>ppt_x</p:attrName>
                                        </p:attrNameLst>
                                      </p:cBhvr>
                                      <p:tavLst>
                                        <p:tav tm="0">
                                          <p:val>
                                            <p:strVal val="#ppt_x"/>
                                          </p:val>
                                        </p:tav>
                                        <p:tav tm="100000">
                                          <p:val>
                                            <p:strVal val="#ppt_x"/>
                                          </p:val>
                                        </p:tav>
                                      </p:tavLst>
                                    </p:anim>
                                    <p:anim calcmode="lin" valueType="num">
                                      <p:cBhvr additive="base">
                                        <p:cTn id="38" dur="5000" fill="hold"/>
                                        <p:tgtEl>
                                          <p:spTgt spid="16"/>
                                        </p:tgtEl>
                                        <p:attrNameLst>
                                          <p:attrName>ppt_y</p:attrName>
                                        </p:attrNameLst>
                                      </p:cBhvr>
                                      <p:tavLst>
                                        <p:tav tm="0">
                                          <p:val>
                                            <p:strVal val="1+#ppt_h/2"/>
                                          </p:val>
                                        </p:tav>
                                        <p:tav tm="100000">
                                          <p:val>
                                            <p:strVal val="#ppt_y"/>
                                          </p:val>
                                        </p:tav>
                                      </p:tavLst>
                                    </p:anim>
                                  </p:childTnLst>
                                </p:cTn>
                              </p:par>
                            </p:childTnLst>
                          </p:cTn>
                        </p:par>
                        <p:par>
                          <p:cTn id="39" fill="hold">
                            <p:stCondLst>
                              <p:cond delay="35000"/>
                            </p:stCondLst>
                            <p:childTnLst>
                              <p:par>
                                <p:cTn id="40" presetID="2" presetClass="entr" presetSubtype="4"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0" fill="hold"/>
                                        <p:tgtEl>
                                          <p:spTgt spid="15"/>
                                        </p:tgtEl>
                                        <p:attrNameLst>
                                          <p:attrName>ppt_x</p:attrName>
                                        </p:attrNameLst>
                                      </p:cBhvr>
                                      <p:tavLst>
                                        <p:tav tm="0">
                                          <p:val>
                                            <p:strVal val="#ppt_x"/>
                                          </p:val>
                                        </p:tav>
                                        <p:tav tm="100000">
                                          <p:val>
                                            <p:strVal val="#ppt_x"/>
                                          </p:val>
                                        </p:tav>
                                      </p:tavLst>
                                    </p:anim>
                                    <p:anim calcmode="lin" valueType="num">
                                      <p:cBhvr additive="base">
                                        <p:cTn id="43" dur="5000" fill="hold"/>
                                        <p:tgtEl>
                                          <p:spTgt spid="15"/>
                                        </p:tgtEl>
                                        <p:attrNameLst>
                                          <p:attrName>ppt_y</p:attrName>
                                        </p:attrNameLst>
                                      </p:cBhvr>
                                      <p:tavLst>
                                        <p:tav tm="0">
                                          <p:val>
                                            <p:strVal val="1+#ppt_h/2"/>
                                          </p:val>
                                        </p:tav>
                                        <p:tav tm="100000">
                                          <p:val>
                                            <p:strVal val="#ppt_y"/>
                                          </p:val>
                                        </p:tav>
                                      </p:tavLst>
                                    </p:anim>
                                  </p:childTnLst>
                                </p:cTn>
                              </p:par>
                            </p:childTnLst>
                          </p:cTn>
                        </p:par>
                        <p:par>
                          <p:cTn id="44" fill="hold">
                            <p:stCondLst>
                              <p:cond delay="40000"/>
                            </p:stCondLst>
                            <p:childTnLst>
                              <p:par>
                                <p:cTn id="45" presetID="2" presetClass="entr" presetSubtype="4" fill="hold" nodeType="after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0" fill="hold"/>
                                        <p:tgtEl>
                                          <p:spTgt spid="17"/>
                                        </p:tgtEl>
                                        <p:attrNameLst>
                                          <p:attrName>ppt_x</p:attrName>
                                        </p:attrNameLst>
                                      </p:cBhvr>
                                      <p:tavLst>
                                        <p:tav tm="0">
                                          <p:val>
                                            <p:strVal val="#ppt_x"/>
                                          </p:val>
                                        </p:tav>
                                        <p:tav tm="100000">
                                          <p:val>
                                            <p:strVal val="#ppt_x"/>
                                          </p:val>
                                        </p:tav>
                                      </p:tavLst>
                                    </p:anim>
                                    <p:anim calcmode="lin" valueType="num">
                                      <p:cBhvr additive="base">
                                        <p:cTn id="48" dur="5000" fill="hold"/>
                                        <p:tgtEl>
                                          <p:spTgt spid="17"/>
                                        </p:tgtEl>
                                        <p:attrNameLst>
                                          <p:attrName>ppt_y</p:attrName>
                                        </p:attrNameLst>
                                      </p:cBhvr>
                                      <p:tavLst>
                                        <p:tav tm="0">
                                          <p:val>
                                            <p:strVal val="1+#ppt_h/2"/>
                                          </p:val>
                                        </p:tav>
                                        <p:tav tm="100000">
                                          <p:val>
                                            <p:strVal val="#ppt_y"/>
                                          </p:val>
                                        </p:tav>
                                      </p:tavLst>
                                    </p:anim>
                                  </p:childTnLst>
                                </p:cTn>
                              </p:par>
                            </p:childTnLst>
                          </p:cTn>
                        </p:par>
                        <p:par>
                          <p:cTn id="49" fill="hold">
                            <p:stCondLst>
                              <p:cond delay="45000"/>
                            </p:stCondLst>
                            <p:childTnLst>
                              <p:par>
                                <p:cTn id="50" presetID="2" presetClass="entr" presetSubtype="4" fill="hold" nodeType="after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additive="base">
                                        <p:cTn id="52" dur="5000" fill="hold"/>
                                        <p:tgtEl>
                                          <p:spTgt spid="11"/>
                                        </p:tgtEl>
                                        <p:attrNameLst>
                                          <p:attrName>ppt_x</p:attrName>
                                        </p:attrNameLst>
                                      </p:cBhvr>
                                      <p:tavLst>
                                        <p:tav tm="0">
                                          <p:val>
                                            <p:strVal val="#ppt_x"/>
                                          </p:val>
                                        </p:tav>
                                        <p:tav tm="100000">
                                          <p:val>
                                            <p:strVal val="#ppt_x"/>
                                          </p:val>
                                        </p:tav>
                                      </p:tavLst>
                                    </p:anim>
                                    <p:anim calcmode="lin" valueType="num">
                                      <p:cBhvr additive="base">
                                        <p:cTn id="53" dur="5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Marcador de contenido"/>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 y="0"/>
            <a:ext cx="9144001" cy="6858000"/>
          </a:xfrm>
        </p:spPr>
      </p:pic>
    </p:spTree>
    <p:extLst>
      <p:ext uri="{BB962C8B-B14F-4D97-AF65-F5344CB8AC3E}">
        <p14:creationId xmlns:p14="http://schemas.microsoft.com/office/powerpoint/2010/main" val="974154109"/>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28633" y="365130"/>
            <a:ext cx="8363331" cy="932930"/>
          </a:xfrm>
        </p:spPr>
        <p:txBody>
          <a:bodyPr>
            <a:normAutofit fontScale="90000"/>
          </a:bodyPr>
          <a:lstStyle/>
          <a:p>
            <a:pPr defTabSz="398785"/>
            <a:r>
              <a:rPr lang="es-ES" sz="3500" b="1" dirty="0">
                <a:solidFill>
                  <a:schemeClr val="accent1">
                    <a:lumMod val="50000"/>
                  </a:schemeClr>
                </a:solidFill>
                <a:effectLst>
                  <a:outerShdw blurRad="38100" dist="38100" dir="2700000" algn="tl">
                    <a:srgbClr val="000000">
                      <a:alpha val="43137"/>
                    </a:srgbClr>
                  </a:outerShdw>
                </a:effectLst>
                <a:latin typeface="Arial Rounded MT Bold" pitchFamily="34" charset="0"/>
                <a:ea typeface="+mn-ea"/>
                <a:cs typeface="Arial" panose="020B0604020202020204" pitchFamily="34" charset="0"/>
              </a:rPr>
              <a:t>PROYECTOS I+D+I DESARROLLADOS:</a:t>
            </a:r>
          </a:p>
        </p:txBody>
      </p:sp>
      <p:pic>
        <p:nvPicPr>
          <p:cNvPr id="19" name="18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9291" y="1026344"/>
            <a:ext cx="8602284" cy="4925276"/>
          </a:xfrm>
          <a:prstGeom prst="rect">
            <a:avLst/>
          </a:prstGeom>
        </p:spPr>
      </p:pic>
      <p:pic>
        <p:nvPicPr>
          <p:cNvPr id="20" name="19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604" y="1026345"/>
            <a:ext cx="8602284" cy="4834113"/>
          </a:xfrm>
          <a:prstGeom prst="rect">
            <a:avLst/>
          </a:prstGeom>
        </p:spPr>
      </p:pic>
      <p:pic>
        <p:nvPicPr>
          <p:cNvPr id="25" name="2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4824" y="1113479"/>
            <a:ext cx="8602284" cy="4838181"/>
          </a:xfrm>
          <a:prstGeom prst="rect">
            <a:avLst/>
          </a:prstGeom>
        </p:spPr>
      </p:pic>
      <p:pic>
        <p:nvPicPr>
          <p:cNvPr id="27" name="26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824" y="1113438"/>
            <a:ext cx="8602284" cy="4424424"/>
          </a:xfrm>
          <a:prstGeom prst="rect">
            <a:avLst/>
          </a:prstGeom>
        </p:spPr>
      </p:pic>
      <p:pic>
        <p:nvPicPr>
          <p:cNvPr id="28" name="27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4824" y="1173344"/>
            <a:ext cx="8602284" cy="3934397"/>
          </a:xfrm>
          <a:prstGeom prst="rect">
            <a:avLst/>
          </a:prstGeom>
        </p:spPr>
      </p:pic>
      <p:pic>
        <p:nvPicPr>
          <p:cNvPr id="37" name="36 Image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3434" y="1026343"/>
            <a:ext cx="8602284" cy="4817614"/>
          </a:xfrm>
          <a:prstGeom prst="rect">
            <a:avLst/>
          </a:prstGeom>
        </p:spPr>
      </p:pic>
      <p:pic>
        <p:nvPicPr>
          <p:cNvPr id="38" name="37 Imagen"/>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8604" y="1026342"/>
            <a:ext cx="8602284" cy="4817614"/>
          </a:xfrm>
          <a:prstGeom prst="rect">
            <a:avLst/>
          </a:prstGeom>
        </p:spPr>
      </p:pic>
      <p:pic>
        <p:nvPicPr>
          <p:cNvPr id="39" name="38 Imagen"/>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8604" y="1113438"/>
            <a:ext cx="8602284" cy="3326384"/>
          </a:xfrm>
          <a:prstGeom prst="rect">
            <a:avLst/>
          </a:prstGeom>
        </p:spPr>
      </p:pic>
      <p:pic>
        <p:nvPicPr>
          <p:cNvPr id="40" name="39 Imagen"/>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4824" y="1255566"/>
            <a:ext cx="8602284" cy="3410132"/>
          </a:xfrm>
          <a:prstGeom prst="rect">
            <a:avLst/>
          </a:prstGeom>
        </p:spPr>
      </p:pic>
      <p:pic>
        <p:nvPicPr>
          <p:cNvPr id="41" name="40 Imagen"/>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18604" y="1173339"/>
            <a:ext cx="8602284" cy="3326384"/>
          </a:xfrm>
          <a:prstGeom prst="rect">
            <a:avLst/>
          </a:prstGeom>
        </p:spPr>
      </p:pic>
      <p:pic>
        <p:nvPicPr>
          <p:cNvPr id="42" name="41 Imagen"/>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18604" y="1173381"/>
            <a:ext cx="8602284" cy="3357303"/>
          </a:xfrm>
          <a:prstGeom prst="rect">
            <a:avLst/>
          </a:prstGeom>
        </p:spPr>
      </p:pic>
      <p:pic>
        <p:nvPicPr>
          <p:cNvPr id="43" name="42 Imagen"/>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53434" y="1212993"/>
            <a:ext cx="8602284" cy="3337342"/>
          </a:xfrm>
          <a:prstGeom prst="rect">
            <a:avLst/>
          </a:prstGeom>
        </p:spPr>
      </p:pic>
      <p:pic>
        <p:nvPicPr>
          <p:cNvPr id="1026"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9552" y="1272393"/>
            <a:ext cx="8064896" cy="5093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8169656"/>
      </p:ext>
    </p:extLst>
  </p:cSld>
  <p:clrMapOvr>
    <a:masterClrMapping/>
  </p:clrMapOvr>
  <mc:AlternateContent xmlns:mc="http://schemas.openxmlformats.org/markup-compatibility/2006" xmlns:p14="http://schemas.microsoft.com/office/powerpoint/2010/main">
    <mc:Choice Requires="p14">
      <p:transition p14:dur="10" advTm="41000"/>
    </mc:Choice>
    <mc:Fallback xmlns="">
      <p:transition advTm="4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4000" fill="hold"/>
                                        <p:tgtEl>
                                          <p:spTgt spid="19"/>
                                        </p:tgtEl>
                                        <p:attrNameLst>
                                          <p:attrName>ppt_x</p:attrName>
                                        </p:attrNameLst>
                                      </p:cBhvr>
                                      <p:tavLst>
                                        <p:tav tm="0">
                                          <p:val>
                                            <p:strVal val="#ppt_x"/>
                                          </p:val>
                                        </p:tav>
                                        <p:tav tm="100000">
                                          <p:val>
                                            <p:strVal val="#ppt_x"/>
                                          </p:val>
                                        </p:tav>
                                      </p:tavLst>
                                    </p:anim>
                                    <p:anim calcmode="lin" valueType="num">
                                      <p:cBhvr additive="base">
                                        <p:cTn id="8" dur="400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4000"/>
                            </p:stCondLst>
                            <p:childTnLst>
                              <p:par>
                                <p:cTn id="10" presetID="2" presetClass="entr" presetSubtype="4"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4000" fill="hold"/>
                                        <p:tgtEl>
                                          <p:spTgt spid="20"/>
                                        </p:tgtEl>
                                        <p:attrNameLst>
                                          <p:attrName>ppt_x</p:attrName>
                                        </p:attrNameLst>
                                      </p:cBhvr>
                                      <p:tavLst>
                                        <p:tav tm="0">
                                          <p:val>
                                            <p:strVal val="#ppt_x"/>
                                          </p:val>
                                        </p:tav>
                                        <p:tav tm="100000">
                                          <p:val>
                                            <p:strVal val="#ppt_x"/>
                                          </p:val>
                                        </p:tav>
                                      </p:tavLst>
                                    </p:anim>
                                    <p:anim calcmode="lin" valueType="num">
                                      <p:cBhvr additive="base">
                                        <p:cTn id="13" dur="4000" fill="hold"/>
                                        <p:tgtEl>
                                          <p:spTgt spid="20"/>
                                        </p:tgtEl>
                                        <p:attrNameLst>
                                          <p:attrName>ppt_y</p:attrName>
                                        </p:attrNameLst>
                                      </p:cBhvr>
                                      <p:tavLst>
                                        <p:tav tm="0">
                                          <p:val>
                                            <p:strVal val="1+#ppt_h/2"/>
                                          </p:val>
                                        </p:tav>
                                        <p:tav tm="100000">
                                          <p:val>
                                            <p:strVal val="#ppt_y"/>
                                          </p:val>
                                        </p:tav>
                                      </p:tavLst>
                                    </p:anim>
                                  </p:childTnLst>
                                </p:cTn>
                              </p:par>
                            </p:childTnLst>
                          </p:cTn>
                        </p:par>
                        <p:par>
                          <p:cTn id="14" fill="hold">
                            <p:stCondLst>
                              <p:cond delay="8000"/>
                            </p:stCondLst>
                            <p:childTnLst>
                              <p:par>
                                <p:cTn id="15" presetID="2" presetClass="entr" presetSubtype="4" fill="hold" nodeType="after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4000" fill="hold"/>
                                        <p:tgtEl>
                                          <p:spTgt spid="25"/>
                                        </p:tgtEl>
                                        <p:attrNameLst>
                                          <p:attrName>ppt_x</p:attrName>
                                        </p:attrNameLst>
                                      </p:cBhvr>
                                      <p:tavLst>
                                        <p:tav tm="0">
                                          <p:val>
                                            <p:strVal val="#ppt_x"/>
                                          </p:val>
                                        </p:tav>
                                        <p:tav tm="100000">
                                          <p:val>
                                            <p:strVal val="#ppt_x"/>
                                          </p:val>
                                        </p:tav>
                                      </p:tavLst>
                                    </p:anim>
                                    <p:anim calcmode="lin" valueType="num">
                                      <p:cBhvr additive="base">
                                        <p:cTn id="18" dur="4000" fill="hold"/>
                                        <p:tgtEl>
                                          <p:spTgt spid="25"/>
                                        </p:tgtEl>
                                        <p:attrNameLst>
                                          <p:attrName>ppt_y</p:attrName>
                                        </p:attrNameLst>
                                      </p:cBhvr>
                                      <p:tavLst>
                                        <p:tav tm="0">
                                          <p:val>
                                            <p:strVal val="1+#ppt_h/2"/>
                                          </p:val>
                                        </p:tav>
                                        <p:tav tm="100000">
                                          <p:val>
                                            <p:strVal val="#ppt_y"/>
                                          </p:val>
                                        </p:tav>
                                      </p:tavLst>
                                    </p:anim>
                                  </p:childTnLst>
                                </p:cTn>
                              </p:par>
                            </p:childTnLst>
                          </p:cTn>
                        </p:par>
                        <p:par>
                          <p:cTn id="19" fill="hold">
                            <p:stCondLst>
                              <p:cond delay="12000"/>
                            </p:stCondLst>
                            <p:childTnLst>
                              <p:par>
                                <p:cTn id="20" presetID="2" presetClass="entr" presetSubtype="4" fill="hold" nodeType="after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additive="base">
                                        <p:cTn id="22" dur="4000" fill="hold"/>
                                        <p:tgtEl>
                                          <p:spTgt spid="27"/>
                                        </p:tgtEl>
                                        <p:attrNameLst>
                                          <p:attrName>ppt_x</p:attrName>
                                        </p:attrNameLst>
                                      </p:cBhvr>
                                      <p:tavLst>
                                        <p:tav tm="0">
                                          <p:val>
                                            <p:strVal val="#ppt_x"/>
                                          </p:val>
                                        </p:tav>
                                        <p:tav tm="100000">
                                          <p:val>
                                            <p:strVal val="#ppt_x"/>
                                          </p:val>
                                        </p:tav>
                                      </p:tavLst>
                                    </p:anim>
                                    <p:anim calcmode="lin" valueType="num">
                                      <p:cBhvr additive="base">
                                        <p:cTn id="23" dur="4000" fill="hold"/>
                                        <p:tgtEl>
                                          <p:spTgt spid="27"/>
                                        </p:tgtEl>
                                        <p:attrNameLst>
                                          <p:attrName>ppt_y</p:attrName>
                                        </p:attrNameLst>
                                      </p:cBhvr>
                                      <p:tavLst>
                                        <p:tav tm="0">
                                          <p:val>
                                            <p:strVal val="1+#ppt_h/2"/>
                                          </p:val>
                                        </p:tav>
                                        <p:tav tm="100000">
                                          <p:val>
                                            <p:strVal val="#ppt_y"/>
                                          </p:val>
                                        </p:tav>
                                      </p:tavLst>
                                    </p:anim>
                                  </p:childTnLst>
                                </p:cTn>
                              </p:par>
                            </p:childTnLst>
                          </p:cTn>
                        </p:par>
                        <p:par>
                          <p:cTn id="24" fill="hold">
                            <p:stCondLst>
                              <p:cond delay="16000"/>
                            </p:stCondLst>
                            <p:childTnLst>
                              <p:par>
                                <p:cTn id="25" presetID="2" presetClass="entr" presetSubtype="4"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4000" fill="hold"/>
                                        <p:tgtEl>
                                          <p:spTgt spid="28"/>
                                        </p:tgtEl>
                                        <p:attrNameLst>
                                          <p:attrName>ppt_x</p:attrName>
                                        </p:attrNameLst>
                                      </p:cBhvr>
                                      <p:tavLst>
                                        <p:tav tm="0">
                                          <p:val>
                                            <p:strVal val="#ppt_x"/>
                                          </p:val>
                                        </p:tav>
                                        <p:tav tm="100000">
                                          <p:val>
                                            <p:strVal val="#ppt_x"/>
                                          </p:val>
                                        </p:tav>
                                      </p:tavLst>
                                    </p:anim>
                                    <p:anim calcmode="lin" valueType="num">
                                      <p:cBhvr additive="base">
                                        <p:cTn id="28" dur="4000" fill="hold"/>
                                        <p:tgtEl>
                                          <p:spTgt spid="28"/>
                                        </p:tgtEl>
                                        <p:attrNameLst>
                                          <p:attrName>ppt_y</p:attrName>
                                        </p:attrNameLst>
                                      </p:cBhvr>
                                      <p:tavLst>
                                        <p:tav tm="0">
                                          <p:val>
                                            <p:strVal val="1+#ppt_h/2"/>
                                          </p:val>
                                        </p:tav>
                                        <p:tav tm="100000">
                                          <p:val>
                                            <p:strVal val="#ppt_y"/>
                                          </p:val>
                                        </p:tav>
                                      </p:tavLst>
                                    </p:anim>
                                  </p:childTnLst>
                                </p:cTn>
                              </p:par>
                            </p:childTnLst>
                          </p:cTn>
                        </p:par>
                        <p:par>
                          <p:cTn id="29" fill="hold">
                            <p:stCondLst>
                              <p:cond delay="20000"/>
                            </p:stCondLst>
                            <p:childTnLst>
                              <p:par>
                                <p:cTn id="30" presetID="2" presetClass="entr" presetSubtype="4" fill="hold" nodeType="afterEffect">
                                  <p:stCondLst>
                                    <p:cond delay="0"/>
                                  </p:stCondLst>
                                  <p:childTnLst>
                                    <p:set>
                                      <p:cBhvr>
                                        <p:cTn id="31" dur="1" fill="hold">
                                          <p:stCondLst>
                                            <p:cond delay="0"/>
                                          </p:stCondLst>
                                        </p:cTn>
                                        <p:tgtEl>
                                          <p:spTgt spid="37"/>
                                        </p:tgtEl>
                                        <p:attrNameLst>
                                          <p:attrName>style.visibility</p:attrName>
                                        </p:attrNameLst>
                                      </p:cBhvr>
                                      <p:to>
                                        <p:strVal val="visible"/>
                                      </p:to>
                                    </p:set>
                                    <p:anim calcmode="lin" valueType="num">
                                      <p:cBhvr additive="base">
                                        <p:cTn id="32" dur="4000" fill="hold"/>
                                        <p:tgtEl>
                                          <p:spTgt spid="37"/>
                                        </p:tgtEl>
                                        <p:attrNameLst>
                                          <p:attrName>ppt_x</p:attrName>
                                        </p:attrNameLst>
                                      </p:cBhvr>
                                      <p:tavLst>
                                        <p:tav tm="0">
                                          <p:val>
                                            <p:strVal val="#ppt_x"/>
                                          </p:val>
                                        </p:tav>
                                        <p:tav tm="100000">
                                          <p:val>
                                            <p:strVal val="#ppt_x"/>
                                          </p:val>
                                        </p:tav>
                                      </p:tavLst>
                                    </p:anim>
                                    <p:anim calcmode="lin" valueType="num">
                                      <p:cBhvr additive="base">
                                        <p:cTn id="33" dur="4000" fill="hold"/>
                                        <p:tgtEl>
                                          <p:spTgt spid="37"/>
                                        </p:tgtEl>
                                        <p:attrNameLst>
                                          <p:attrName>ppt_y</p:attrName>
                                        </p:attrNameLst>
                                      </p:cBhvr>
                                      <p:tavLst>
                                        <p:tav tm="0">
                                          <p:val>
                                            <p:strVal val="1+#ppt_h/2"/>
                                          </p:val>
                                        </p:tav>
                                        <p:tav tm="100000">
                                          <p:val>
                                            <p:strVal val="#ppt_y"/>
                                          </p:val>
                                        </p:tav>
                                      </p:tavLst>
                                    </p:anim>
                                  </p:childTnLst>
                                </p:cTn>
                              </p:par>
                            </p:childTnLst>
                          </p:cTn>
                        </p:par>
                        <p:par>
                          <p:cTn id="34" fill="hold">
                            <p:stCondLst>
                              <p:cond delay="24000"/>
                            </p:stCondLst>
                            <p:childTnLst>
                              <p:par>
                                <p:cTn id="35" presetID="2" presetClass="entr" presetSubtype="4" fill="hold" nodeType="after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additive="base">
                                        <p:cTn id="37" dur="4000" fill="hold"/>
                                        <p:tgtEl>
                                          <p:spTgt spid="38"/>
                                        </p:tgtEl>
                                        <p:attrNameLst>
                                          <p:attrName>ppt_x</p:attrName>
                                        </p:attrNameLst>
                                      </p:cBhvr>
                                      <p:tavLst>
                                        <p:tav tm="0">
                                          <p:val>
                                            <p:strVal val="#ppt_x"/>
                                          </p:val>
                                        </p:tav>
                                        <p:tav tm="100000">
                                          <p:val>
                                            <p:strVal val="#ppt_x"/>
                                          </p:val>
                                        </p:tav>
                                      </p:tavLst>
                                    </p:anim>
                                    <p:anim calcmode="lin" valueType="num">
                                      <p:cBhvr additive="base">
                                        <p:cTn id="38" dur="4000" fill="hold"/>
                                        <p:tgtEl>
                                          <p:spTgt spid="38"/>
                                        </p:tgtEl>
                                        <p:attrNameLst>
                                          <p:attrName>ppt_y</p:attrName>
                                        </p:attrNameLst>
                                      </p:cBhvr>
                                      <p:tavLst>
                                        <p:tav tm="0">
                                          <p:val>
                                            <p:strVal val="1+#ppt_h/2"/>
                                          </p:val>
                                        </p:tav>
                                        <p:tav tm="100000">
                                          <p:val>
                                            <p:strVal val="#ppt_y"/>
                                          </p:val>
                                        </p:tav>
                                      </p:tavLst>
                                    </p:anim>
                                  </p:childTnLst>
                                </p:cTn>
                              </p:par>
                            </p:childTnLst>
                          </p:cTn>
                        </p:par>
                        <p:par>
                          <p:cTn id="39" fill="hold">
                            <p:stCondLst>
                              <p:cond delay="28000"/>
                            </p:stCondLst>
                            <p:childTnLst>
                              <p:par>
                                <p:cTn id="40" presetID="2" presetClass="entr" presetSubtype="4" fill="hold" nodeType="afterEffect">
                                  <p:stCondLst>
                                    <p:cond delay="0"/>
                                  </p:stCondLst>
                                  <p:childTnLst>
                                    <p:set>
                                      <p:cBhvr>
                                        <p:cTn id="41" dur="1" fill="hold">
                                          <p:stCondLst>
                                            <p:cond delay="0"/>
                                          </p:stCondLst>
                                        </p:cTn>
                                        <p:tgtEl>
                                          <p:spTgt spid="39"/>
                                        </p:tgtEl>
                                        <p:attrNameLst>
                                          <p:attrName>style.visibility</p:attrName>
                                        </p:attrNameLst>
                                      </p:cBhvr>
                                      <p:to>
                                        <p:strVal val="visible"/>
                                      </p:to>
                                    </p:set>
                                    <p:anim calcmode="lin" valueType="num">
                                      <p:cBhvr additive="base">
                                        <p:cTn id="42" dur="4000" fill="hold"/>
                                        <p:tgtEl>
                                          <p:spTgt spid="39"/>
                                        </p:tgtEl>
                                        <p:attrNameLst>
                                          <p:attrName>ppt_x</p:attrName>
                                        </p:attrNameLst>
                                      </p:cBhvr>
                                      <p:tavLst>
                                        <p:tav tm="0">
                                          <p:val>
                                            <p:strVal val="#ppt_x"/>
                                          </p:val>
                                        </p:tav>
                                        <p:tav tm="100000">
                                          <p:val>
                                            <p:strVal val="#ppt_x"/>
                                          </p:val>
                                        </p:tav>
                                      </p:tavLst>
                                    </p:anim>
                                    <p:anim calcmode="lin" valueType="num">
                                      <p:cBhvr additive="base">
                                        <p:cTn id="43" dur="4000" fill="hold"/>
                                        <p:tgtEl>
                                          <p:spTgt spid="39"/>
                                        </p:tgtEl>
                                        <p:attrNameLst>
                                          <p:attrName>ppt_y</p:attrName>
                                        </p:attrNameLst>
                                      </p:cBhvr>
                                      <p:tavLst>
                                        <p:tav tm="0">
                                          <p:val>
                                            <p:strVal val="1+#ppt_h/2"/>
                                          </p:val>
                                        </p:tav>
                                        <p:tav tm="100000">
                                          <p:val>
                                            <p:strVal val="#ppt_y"/>
                                          </p:val>
                                        </p:tav>
                                      </p:tavLst>
                                    </p:anim>
                                  </p:childTnLst>
                                </p:cTn>
                              </p:par>
                            </p:childTnLst>
                          </p:cTn>
                        </p:par>
                        <p:par>
                          <p:cTn id="44" fill="hold">
                            <p:stCondLst>
                              <p:cond delay="32000"/>
                            </p:stCondLst>
                            <p:childTnLst>
                              <p:par>
                                <p:cTn id="45" presetID="2" presetClass="entr" presetSubtype="4" fill="hold" nodeType="afterEffect">
                                  <p:stCondLst>
                                    <p:cond delay="0"/>
                                  </p:stCondLst>
                                  <p:childTnLst>
                                    <p:set>
                                      <p:cBhvr>
                                        <p:cTn id="46" dur="1" fill="hold">
                                          <p:stCondLst>
                                            <p:cond delay="0"/>
                                          </p:stCondLst>
                                        </p:cTn>
                                        <p:tgtEl>
                                          <p:spTgt spid="40"/>
                                        </p:tgtEl>
                                        <p:attrNameLst>
                                          <p:attrName>style.visibility</p:attrName>
                                        </p:attrNameLst>
                                      </p:cBhvr>
                                      <p:to>
                                        <p:strVal val="visible"/>
                                      </p:to>
                                    </p:set>
                                    <p:anim calcmode="lin" valueType="num">
                                      <p:cBhvr additive="base">
                                        <p:cTn id="47" dur="4000" fill="hold"/>
                                        <p:tgtEl>
                                          <p:spTgt spid="40"/>
                                        </p:tgtEl>
                                        <p:attrNameLst>
                                          <p:attrName>ppt_x</p:attrName>
                                        </p:attrNameLst>
                                      </p:cBhvr>
                                      <p:tavLst>
                                        <p:tav tm="0">
                                          <p:val>
                                            <p:strVal val="#ppt_x"/>
                                          </p:val>
                                        </p:tav>
                                        <p:tav tm="100000">
                                          <p:val>
                                            <p:strVal val="#ppt_x"/>
                                          </p:val>
                                        </p:tav>
                                      </p:tavLst>
                                    </p:anim>
                                    <p:anim calcmode="lin" valueType="num">
                                      <p:cBhvr additive="base">
                                        <p:cTn id="48" dur="4000" fill="hold"/>
                                        <p:tgtEl>
                                          <p:spTgt spid="40"/>
                                        </p:tgtEl>
                                        <p:attrNameLst>
                                          <p:attrName>ppt_y</p:attrName>
                                        </p:attrNameLst>
                                      </p:cBhvr>
                                      <p:tavLst>
                                        <p:tav tm="0">
                                          <p:val>
                                            <p:strVal val="1+#ppt_h/2"/>
                                          </p:val>
                                        </p:tav>
                                        <p:tav tm="100000">
                                          <p:val>
                                            <p:strVal val="#ppt_y"/>
                                          </p:val>
                                        </p:tav>
                                      </p:tavLst>
                                    </p:anim>
                                  </p:childTnLst>
                                </p:cTn>
                              </p:par>
                            </p:childTnLst>
                          </p:cTn>
                        </p:par>
                        <p:par>
                          <p:cTn id="49" fill="hold">
                            <p:stCondLst>
                              <p:cond delay="36000"/>
                            </p:stCondLst>
                            <p:childTnLst>
                              <p:par>
                                <p:cTn id="50" presetID="2" presetClass="entr" presetSubtype="4" fill="hold" nodeType="afterEffect">
                                  <p:stCondLst>
                                    <p:cond delay="0"/>
                                  </p:stCondLst>
                                  <p:childTnLst>
                                    <p:set>
                                      <p:cBhvr>
                                        <p:cTn id="51" dur="1" fill="hold">
                                          <p:stCondLst>
                                            <p:cond delay="0"/>
                                          </p:stCondLst>
                                        </p:cTn>
                                        <p:tgtEl>
                                          <p:spTgt spid="41"/>
                                        </p:tgtEl>
                                        <p:attrNameLst>
                                          <p:attrName>style.visibility</p:attrName>
                                        </p:attrNameLst>
                                      </p:cBhvr>
                                      <p:to>
                                        <p:strVal val="visible"/>
                                      </p:to>
                                    </p:set>
                                    <p:anim calcmode="lin" valueType="num">
                                      <p:cBhvr additive="base">
                                        <p:cTn id="52" dur="4000" fill="hold"/>
                                        <p:tgtEl>
                                          <p:spTgt spid="41"/>
                                        </p:tgtEl>
                                        <p:attrNameLst>
                                          <p:attrName>ppt_x</p:attrName>
                                        </p:attrNameLst>
                                      </p:cBhvr>
                                      <p:tavLst>
                                        <p:tav tm="0">
                                          <p:val>
                                            <p:strVal val="#ppt_x"/>
                                          </p:val>
                                        </p:tav>
                                        <p:tav tm="100000">
                                          <p:val>
                                            <p:strVal val="#ppt_x"/>
                                          </p:val>
                                        </p:tav>
                                      </p:tavLst>
                                    </p:anim>
                                    <p:anim calcmode="lin" valueType="num">
                                      <p:cBhvr additive="base">
                                        <p:cTn id="53" dur="4000" fill="hold"/>
                                        <p:tgtEl>
                                          <p:spTgt spid="41"/>
                                        </p:tgtEl>
                                        <p:attrNameLst>
                                          <p:attrName>ppt_y</p:attrName>
                                        </p:attrNameLst>
                                      </p:cBhvr>
                                      <p:tavLst>
                                        <p:tav tm="0">
                                          <p:val>
                                            <p:strVal val="1+#ppt_h/2"/>
                                          </p:val>
                                        </p:tav>
                                        <p:tav tm="100000">
                                          <p:val>
                                            <p:strVal val="#ppt_y"/>
                                          </p:val>
                                        </p:tav>
                                      </p:tavLst>
                                    </p:anim>
                                  </p:childTnLst>
                                </p:cTn>
                              </p:par>
                            </p:childTnLst>
                          </p:cTn>
                        </p:par>
                        <p:par>
                          <p:cTn id="54" fill="hold">
                            <p:stCondLst>
                              <p:cond delay="40000"/>
                            </p:stCondLst>
                            <p:childTnLst>
                              <p:par>
                                <p:cTn id="55" presetID="2" presetClass="entr" presetSubtype="4" fill="hold" nodeType="afterEffect">
                                  <p:stCondLst>
                                    <p:cond delay="0"/>
                                  </p:stCondLst>
                                  <p:childTnLst>
                                    <p:set>
                                      <p:cBhvr>
                                        <p:cTn id="56" dur="1" fill="hold">
                                          <p:stCondLst>
                                            <p:cond delay="0"/>
                                          </p:stCondLst>
                                        </p:cTn>
                                        <p:tgtEl>
                                          <p:spTgt spid="42"/>
                                        </p:tgtEl>
                                        <p:attrNameLst>
                                          <p:attrName>style.visibility</p:attrName>
                                        </p:attrNameLst>
                                      </p:cBhvr>
                                      <p:to>
                                        <p:strVal val="visible"/>
                                      </p:to>
                                    </p:set>
                                    <p:anim calcmode="lin" valueType="num">
                                      <p:cBhvr additive="base">
                                        <p:cTn id="57" dur="4000" fill="hold"/>
                                        <p:tgtEl>
                                          <p:spTgt spid="42"/>
                                        </p:tgtEl>
                                        <p:attrNameLst>
                                          <p:attrName>ppt_x</p:attrName>
                                        </p:attrNameLst>
                                      </p:cBhvr>
                                      <p:tavLst>
                                        <p:tav tm="0">
                                          <p:val>
                                            <p:strVal val="#ppt_x"/>
                                          </p:val>
                                        </p:tav>
                                        <p:tav tm="100000">
                                          <p:val>
                                            <p:strVal val="#ppt_x"/>
                                          </p:val>
                                        </p:tav>
                                      </p:tavLst>
                                    </p:anim>
                                    <p:anim calcmode="lin" valueType="num">
                                      <p:cBhvr additive="base">
                                        <p:cTn id="58" dur="4000" fill="hold"/>
                                        <p:tgtEl>
                                          <p:spTgt spid="42"/>
                                        </p:tgtEl>
                                        <p:attrNameLst>
                                          <p:attrName>ppt_y</p:attrName>
                                        </p:attrNameLst>
                                      </p:cBhvr>
                                      <p:tavLst>
                                        <p:tav tm="0">
                                          <p:val>
                                            <p:strVal val="1+#ppt_h/2"/>
                                          </p:val>
                                        </p:tav>
                                        <p:tav tm="100000">
                                          <p:val>
                                            <p:strVal val="#ppt_y"/>
                                          </p:val>
                                        </p:tav>
                                      </p:tavLst>
                                    </p:anim>
                                  </p:childTnLst>
                                </p:cTn>
                              </p:par>
                            </p:childTnLst>
                          </p:cTn>
                        </p:par>
                        <p:par>
                          <p:cTn id="59" fill="hold">
                            <p:stCondLst>
                              <p:cond delay="44000"/>
                            </p:stCondLst>
                            <p:childTnLst>
                              <p:par>
                                <p:cTn id="60" presetID="2" presetClass="entr" presetSubtype="4" fill="hold" nodeType="afterEffect">
                                  <p:stCondLst>
                                    <p:cond delay="0"/>
                                  </p:stCondLst>
                                  <p:childTnLst>
                                    <p:set>
                                      <p:cBhvr>
                                        <p:cTn id="61" dur="1" fill="hold">
                                          <p:stCondLst>
                                            <p:cond delay="0"/>
                                          </p:stCondLst>
                                        </p:cTn>
                                        <p:tgtEl>
                                          <p:spTgt spid="43"/>
                                        </p:tgtEl>
                                        <p:attrNameLst>
                                          <p:attrName>style.visibility</p:attrName>
                                        </p:attrNameLst>
                                      </p:cBhvr>
                                      <p:to>
                                        <p:strVal val="visible"/>
                                      </p:to>
                                    </p:set>
                                    <p:anim calcmode="lin" valueType="num">
                                      <p:cBhvr additive="base">
                                        <p:cTn id="62" dur="4000" fill="hold"/>
                                        <p:tgtEl>
                                          <p:spTgt spid="43"/>
                                        </p:tgtEl>
                                        <p:attrNameLst>
                                          <p:attrName>ppt_x</p:attrName>
                                        </p:attrNameLst>
                                      </p:cBhvr>
                                      <p:tavLst>
                                        <p:tav tm="0">
                                          <p:val>
                                            <p:strVal val="#ppt_x"/>
                                          </p:val>
                                        </p:tav>
                                        <p:tav tm="100000">
                                          <p:val>
                                            <p:strVal val="#ppt_x"/>
                                          </p:val>
                                        </p:tav>
                                      </p:tavLst>
                                    </p:anim>
                                    <p:anim calcmode="lin" valueType="num">
                                      <p:cBhvr additive="base">
                                        <p:cTn id="63" dur="4000" fill="hold"/>
                                        <p:tgtEl>
                                          <p:spTgt spid="43"/>
                                        </p:tgtEl>
                                        <p:attrNameLst>
                                          <p:attrName>ppt_y</p:attrName>
                                        </p:attrNameLst>
                                      </p:cBhvr>
                                      <p:tavLst>
                                        <p:tav tm="0">
                                          <p:val>
                                            <p:strVal val="1+#ppt_h/2"/>
                                          </p:val>
                                        </p:tav>
                                        <p:tav tm="100000">
                                          <p:val>
                                            <p:strVal val="#ppt_y"/>
                                          </p:val>
                                        </p:tav>
                                      </p:tavLst>
                                    </p:anim>
                                  </p:childTnLst>
                                </p:cTn>
                              </p:par>
                            </p:childTnLst>
                          </p:cTn>
                        </p:par>
                        <p:par>
                          <p:cTn id="64" fill="hold">
                            <p:stCondLst>
                              <p:cond delay="48000"/>
                            </p:stCondLst>
                            <p:childTnLst>
                              <p:par>
                                <p:cTn id="65" presetID="2" presetClass="entr" presetSubtype="4" fill="hold" nodeType="afterEffect">
                                  <p:stCondLst>
                                    <p:cond delay="0"/>
                                  </p:stCondLst>
                                  <p:childTnLst>
                                    <p:set>
                                      <p:cBhvr>
                                        <p:cTn id="66" dur="1" fill="hold">
                                          <p:stCondLst>
                                            <p:cond delay="0"/>
                                          </p:stCondLst>
                                        </p:cTn>
                                        <p:tgtEl>
                                          <p:spTgt spid="1026"/>
                                        </p:tgtEl>
                                        <p:attrNameLst>
                                          <p:attrName>style.visibility</p:attrName>
                                        </p:attrNameLst>
                                      </p:cBhvr>
                                      <p:to>
                                        <p:strVal val="visible"/>
                                      </p:to>
                                    </p:set>
                                    <p:anim calcmode="lin" valueType="num">
                                      <p:cBhvr additive="base">
                                        <p:cTn id="67" dur="4000" fill="hold"/>
                                        <p:tgtEl>
                                          <p:spTgt spid="1026"/>
                                        </p:tgtEl>
                                        <p:attrNameLst>
                                          <p:attrName>ppt_x</p:attrName>
                                        </p:attrNameLst>
                                      </p:cBhvr>
                                      <p:tavLst>
                                        <p:tav tm="0">
                                          <p:val>
                                            <p:strVal val="#ppt_x"/>
                                          </p:val>
                                        </p:tav>
                                        <p:tav tm="100000">
                                          <p:val>
                                            <p:strVal val="#ppt_x"/>
                                          </p:val>
                                        </p:tav>
                                      </p:tavLst>
                                    </p:anim>
                                    <p:anim calcmode="lin" valueType="num">
                                      <p:cBhvr additive="base">
                                        <p:cTn id="68" dur="40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71" y="17566"/>
            <a:ext cx="9162132" cy="17287430"/>
          </a:xfrm>
          <a:prstGeom prst="rect">
            <a:avLst/>
          </a:prstGeom>
        </p:spPr>
      </p:pic>
      <p:sp>
        <p:nvSpPr>
          <p:cNvPr id="6" name="1 Título"/>
          <p:cNvSpPr>
            <a:spLocks noGrp="1"/>
          </p:cNvSpPr>
          <p:nvPr>
            <p:ph type="title"/>
          </p:nvPr>
        </p:nvSpPr>
        <p:spPr>
          <a:xfrm>
            <a:off x="611560" y="1268760"/>
            <a:ext cx="8363331" cy="932930"/>
          </a:xfrm>
        </p:spPr>
        <p:txBody>
          <a:bodyPr>
            <a:normAutofit/>
          </a:bodyPr>
          <a:lstStyle/>
          <a:p>
            <a:pPr defTabSz="398785"/>
            <a:r>
              <a:rPr lang="es-ES" sz="3500" b="1" dirty="0">
                <a:solidFill>
                  <a:schemeClr val="accent1">
                    <a:lumMod val="50000"/>
                  </a:schemeClr>
                </a:solidFill>
                <a:effectLst>
                  <a:outerShdw blurRad="38100" dist="38100" dir="2700000" algn="tl">
                    <a:srgbClr val="000000">
                      <a:alpha val="43137"/>
                    </a:srgbClr>
                  </a:outerShdw>
                </a:effectLst>
                <a:latin typeface="Arial Rounded MT Bold" pitchFamily="34" charset="0"/>
                <a:ea typeface="+mn-ea"/>
                <a:cs typeface="Arial" panose="020B0604020202020204" pitchFamily="34" charset="0"/>
              </a:rPr>
              <a:t>PREMIOS OBTENIDOS:</a:t>
            </a:r>
          </a:p>
        </p:txBody>
      </p:sp>
      <p:sp>
        <p:nvSpPr>
          <p:cNvPr id="2" name="1 CuadroTexto"/>
          <p:cNvSpPr txBox="1"/>
          <p:nvPr/>
        </p:nvSpPr>
        <p:spPr>
          <a:xfrm>
            <a:off x="826042" y="2420888"/>
            <a:ext cx="7704856" cy="3416320"/>
          </a:xfrm>
          <a:prstGeom prst="rect">
            <a:avLst/>
          </a:prstGeom>
          <a:noFill/>
        </p:spPr>
        <p:txBody>
          <a:bodyPr wrap="square" rtlCol="0">
            <a:spAutoFit/>
          </a:bodyPr>
          <a:lstStyle/>
          <a:p>
            <a:r>
              <a:rPr lang="es-ES" dirty="0"/>
              <a:t>- Año 2022: Premio Alimentos de Valladolid a la Innovación otorgado por la Diputación de Valladolid y Alimentos de Valladolid</a:t>
            </a:r>
          </a:p>
          <a:p>
            <a:pPr lvl="0"/>
            <a:r>
              <a:rPr lang="es-ES" dirty="0"/>
              <a:t>- Año 2019: Premio al Mejor Agricultor de 2019 otorgado por el periódico El Norte de Castilla.</a:t>
            </a:r>
          </a:p>
          <a:p>
            <a:pPr lvl="0"/>
            <a:r>
              <a:rPr lang="es-ES" dirty="0"/>
              <a:t>- Año 2019: Premio Surcos a la Innovación otorgado por el programa de TV “Surcos” de la cadena Radio Televisión Castilla y León, siendo actualmente el único candidato que ha obtenido dos veces este galardón.</a:t>
            </a:r>
          </a:p>
          <a:p>
            <a:pPr lvl="0"/>
            <a:r>
              <a:rPr lang="es-ES" dirty="0"/>
              <a:t>- Año 2018: Premio al Mejor Directivo de I+D+I otorgado por la revista Castilla y León Económica.</a:t>
            </a:r>
          </a:p>
          <a:p>
            <a:pPr lvl="0"/>
            <a:r>
              <a:rPr lang="es-ES" dirty="0"/>
              <a:t>- Año 2017: Premio Surcos a la Innovación otorgado por el programa de TV “Surcos” de la cadena Radio Televisión Castilla y León.</a:t>
            </a:r>
          </a:p>
          <a:p>
            <a:endParaRPr lang="es-ES" dirty="0"/>
          </a:p>
        </p:txBody>
      </p:sp>
    </p:spTree>
    <p:extLst>
      <p:ext uri="{BB962C8B-B14F-4D97-AF65-F5344CB8AC3E}">
        <p14:creationId xmlns:p14="http://schemas.microsoft.com/office/powerpoint/2010/main" val="2014167250"/>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fade">
                                      <p:cBhvr>
                                        <p:cTn id="7" dur="1000"/>
                                        <p:tgtEl>
                                          <p:spTgt spid="2">
                                            <p:txEl>
                                              <p:pRg st="4" end="4"/>
                                            </p:txEl>
                                          </p:spTgt>
                                        </p:tgtEl>
                                      </p:cBhvr>
                                    </p:animEffect>
                                    <p:anim calcmode="lin" valueType="num">
                                      <p:cBhvr>
                                        <p:cTn id="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1000"/>
                                        <p:tgtEl>
                                          <p:spTgt spid="2">
                                            <p:txEl>
                                              <p:pRg st="3" end="3"/>
                                            </p:txEl>
                                          </p:spTgt>
                                        </p:tgtEl>
                                      </p:cBhvr>
                                    </p:animEffect>
                                    <p:anim calcmode="lin" valueType="num">
                                      <p:cBhvr>
                                        <p:cTn id="1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fade">
                                      <p:cBhvr>
                                        <p:cTn id="25" dur="1000"/>
                                        <p:tgtEl>
                                          <p:spTgt spid="2">
                                            <p:txEl>
                                              <p:pRg st="1" end="1"/>
                                            </p:txEl>
                                          </p:spTgt>
                                        </p:tgtEl>
                                      </p:cBhvr>
                                    </p:animEffect>
                                    <p:anim calcmode="lin" valueType="num">
                                      <p:cBhvr>
                                        <p:cTn id="26"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2">
                                            <p:txEl>
                                              <p:pRg st="0" end="0"/>
                                            </p:txEl>
                                          </p:spTgt>
                                        </p:tgtEl>
                                        <p:attrNameLst>
                                          <p:attrName>style.visibility</p:attrName>
                                        </p:attrNameLst>
                                      </p:cBhvr>
                                      <p:to>
                                        <p:strVal val="visible"/>
                                      </p:to>
                                    </p:set>
                                    <p:animEffect transition="in" filter="fade">
                                      <p:cBhvr>
                                        <p:cTn id="31" dur="1000"/>
                                        <p:tgtEl>
                                          <p:spTgt spid="2">
                                            <p:txEl>
                                              <p:pRg st="0" end="0"/>
                                            </p:txEl>
                                          </p:spTgt>
                                        </p:tgtEl>
                                      </p:cBhvr>
                                    </p:animEffect>
                                    <p:anim calcmode="lin" valueType="num">
                                      <p:cBhvr>
                                        <p:cTn id="32"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71" y="17566"/>
            <a:ext cx="9162132" cy="17287430"/>
          </a:xfrm>
          <a:prstGeom prst="rect">
            <a:avLst/>
          </a:prstGeom>
        </p:spPr>
      </p:pic>
      <p:sp>
        <p:nvSpPr>
          <p:cNvPr id="6" name="1 Título"/>
          <p:cNvSpPr>
            <a:spLocks noGrp="1"/>
          </p:cNvSpPr>
          <p:nvPr>
            <p:ph type="title"/>
          </p:nvPr>
        </p:nvSpPr>
        <p:spPr>
          <a:xfrm>
            <a:off x="611560" y="1268760"/>
            <a:ext cx="8363331" cy="932930"/>
          </a:xfrm>
        </p:spPr>
        <p:txBody>
          <a:bodyPr>
            <a:normAutofit/>
          </a:bodyPr>
          <a:lstStyle/>
          <a:p>
            <a:pPr defTabSz="398785"/>
            <a:r>
              <a:rPr lang="es-ES" sz="3500" b="1" dirty="0">
                <a:solidFill>
                  <a:schemeClr val="accent1">
                    <a:lumMod val="50000"/>
                  </a:schemeClr>
                </a:solidFill>
                <a:effectLst>
                  <a:outerShdw blurRad="38100" dist="38100" dir="2700000" algn="tl">
                    <a:srgbClr val="000000">
                      <a:alpha val="43137"/>
                    </a:srgbClr>
                  </a:outerShdw>
                </a:effectLst>
                <a:latin typeface="Arial Rounded MT Bold" pitchFamily="34" charset="0"/>
                <a:ea typeface="+mn-ea"/>
                <a:cs typeface="Arial" panose="020B0604020202020204" pitchFamily="34" charset="0"/>
              </a:rPr>
              <a:t>PREMIOS OBTENIDOS:</a:t>
            </a:r>
          </a:p>
        </p:txBody>
      </p:sp>
      <p:sp>
        <p:nvSpPr>
          <p:cNvPr id="2" name="1 CuadroTexto"/>
          <p:cNvSpPr txBox="1"/>
          <p:nvPr/>
        </p:nvSpPr>
        <p:spPr>
          <a:xfrm>
            <a:off x="827584" y="2155558"/>
            <a:ext cx="7704856" cy="3970318"/>
          </a:xfrm>
          <a:prstGeom prst="rect">
            <a:avLst/>
          </a:prstGeom>
          <a:noFill/>
        </p:spPr>
        <p:txBody>
          <a:bodyPr wrap="square" rtlCol="0">
            <a:spAutoFit/>
          </a:bodyPr>
          <a:lstStyle/>
          <a:p>
            <a:pPr lvl="0"/>
            <a:r>
              <a:rPr lang="es-ES" dirty="0"/>
              <a:t>- Año 2025: Premio Transformación Digital de Castilla y León en la categoría de Mejor Empresa Sostenible, otorgado por la revista Castilla y León Económica.</a:t>
            </a:r>
          </a:p>
          <a:p>
            <a:pPr lvl="0"/>
            <a:r>
              <a:rPr lang="es-ES" dirty="0"/>
              <a:t>- Año 2024: Premio Plan Nacional de Resistencia a los Antibióticos (PRAN) en la categoría de Mejor Iniciativa para la Prevención de Infecciones en Sanidad Animal, otorgado por la Agencia Española de Medicamentos y Productos Sanitarios.</a:t>
            </a:r>
          </a:p>
          <a:p>
            <a:pPr lvl="0"/>
            <a:r>
              <a:rPr lang="es-ES" dirty="0"/>
              <a:t>- Año 2024: Premio Big </a:t>
            </a:r>
            <a:r>
              <a:rPr lang="es-ES" dirty="0" err="1"/>
              <a:t>Good</a:t>
            </a:r>
            <a:r>
              <a:rPr lang="es-ES" dirty="0"/>
              <a:t> en la categoría de Innovación Medioambiental otorgado por MC </a:t>
            </a:r>
            <a:r>
              <a:rPr lang="es-ES" dirty="0" err="1"/>
              <a:t>Donalds</a:t>
            </a:r>
            <a:r>
              <a:rPr lang="es-ES" dirty="0"/>
              <a:t>.</a:t>
            </a:r>
          </a:p>
          <a:p>
            <a:pPr lvl="0"/>
            <a:r>
              <a:rPr lang="es-ES" dirty="0"/>
              <a:t>- Año 2023: Premio Certamen Empresario del Año 2022 en la categoría de Sector Agroalimentario otorgado por la Facultad de Comercio de la Universidad de Valladolid.</a:t>
            </a:r>
          </a:p>
          <a:p>
            <a:pPr lvl="0"/>
            <a:r>
              <a:rPr lang="es-ES" dirty="0"/>
              <a:t>- Año 2023: Premio Excelencia Figan 2023 en la categoría de ovino otorgado por la Feria Internacional para la Producción Animal (FIGAN) de la Feria de Zaragoza.</a:t>
            </a:r>
          </a:p>
          <a:p>
            <a:endParaRPr lang="es-ES" dirty="0"/>
          </a:p>
        </p:txBody>
      </p:sp>
    </p:spTree>
    <p:extLst>
      <p:ext uri="{BB962C8B-B14F-4D97-AF65-F5344CB8AC3E}">
        <p14:creationId xmlns:p14="http://schemas.microsoft.com/office/powerpoint/2010/main" val="2326712793"/>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fade">
                                      <p:cBhvr>
                                        <p:cTn id="7" dur="1000"/>
                                        <p:tgtEl>
                                          <p:spTgt spid="2">
                                            <p:txEl>
                                              <p:pRg st="4" end="4"/>
                                            </p:txEl>
                                          </p:spTgt>
                                        </p:tgtEl>
                                      </p:cBhvr>
                                    </p:animEffect>
                                    <p:anim calcmode="lin" valueType="num">
                                      <p:cBhvr>
                                        <p:cTn id="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1000"/>
                                        <p:tgtEl>
                                          <p:spTgt spid="2">
                                            <p:txEl>
                                              <p:pRg st="3" end="3"/>
                                            </p:txEl>
                                          </p:spTgt>
                                        </p:tgtEl>
                                      </p:cBhvr>
                                    </p:animEffect>
                                    <p:anim calcmode="lin" valueType="num">
                                      <p:cBhvr>
                                        <p:cTn id="1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fade">
                                      <p:cBhvr>
                                        <p:cTn id="25" dur="1000"/>
                                        <p:tgtEl>
                                          <p:spTgt spid="2">
                                            <p:txEl>
                                              <p:pRg st="1" end="1"/>
                                            </p:txEl>
                                          </p:spTgt>
                                        </p:tgtEl>
                                      </p:cBhvr>
                                    </p:animEffect>
                                    <p:anim calcmode="lin" valueType="num">
                                      <p:cBhvr>
                                        <p:cTn id="26"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2">
                                            <p:txEl>
                                              <p:pRg st="0" end="0"/>
                                            </p:txEl>
                                          </p:spTgt>
                                        </p:tgtEl>
                                        <p:attrNameLst>
                                          <p:attrName>style.visibility</p:attrName>
                                        </p:attrNameLst>
                                      </p:cBhvr>
                                      <p:to>
                                        <p:strVal val="visible"/>
                                      </p:to>
                                    </p:set>
                                    <p:animEffect transition="in" filter="fade">
                                      <p:cBhvr>
                                        <p:cTn id="31" dur="1000"/>
                                        <p:tgtEl>
                                          <p:spTgt spid="2">
                                            <p:txEl>
                                              <p:pRg st="0" end="0"/>
                                            </p:txEl>
                                          </p:spTgt>
                                        </p:tgtEl>
                                      </p:cBhvr>
                                    </p:animEffect>
                                    <p:anim calcmode="lin" valueType="num">
                                      <p:cBhvr>
                                        <p:cTn id="32"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2185870" y="702563"/>
            <a:ext cx="4966916" cy="6243327"/>
          </a:xfrm>
          <a:prstGeom prst="rect">
            <a:avLst/>
          </a:prstGeom>
        </p:spPr>
      </p:pic>
      <p:pic>
        <p:nvPicPr>
          <p:cNvPr id="3" name="2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62132" cy="17287430"/>
          </a:xfrm>
          <a:prstGeom prst="rect">
            <a:avLst/>
          </a:prstGeom>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73" y="1196752"/>
            <a:ext cx="4637053" cy="3443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9328" y="3309307"/>
            <a:ext cx="4479018" cy="3543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1122722"/>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9"/>
                                          </p:stCondLst>
                                        </p:cTn>
                                        <p:tgtEl>
                                          <p:spTgt spid="4"/>
                                        </p:tgtEl>
                                        <p:attrNameLst>
                                          <p:attrName>style.visibility</p:attrName>
                                        </p:attrNameLst>
                                      </p:cBhvr>
                                      <p:to>
                                        <p:strVal val="visible"/>
                                      </p:to>
                                    </p:set>
                                  </p:childTnLst>
                                </p:cTn>
                              </p:par>
                            </p:childTnLst>
                          </p:cTn>
                        </p:par>
                        <p:par>
                          <p:cTn id="7" fill="hold">
                            <p:stCondLst>
                              <p:cond delay="10"/>
                            </p:stCondLst>
                            <p:childTnLst>
                              <p:par>
                                <p:cTn id="8" presetID="2" presetClass="entr" presetSubtype="4" fill="hold" nodeType="afterEffect">
                                  <p:stCondLst>
                                    <p:cond delay="0"/>
                                  </p:stCondLst>
                                  <p:childTnLst>
                                    <p:set>
                                      <p:cBhvr>
                                        <p:cTn id="9" dur="1" fill="hold">
                                          <p:stCondLst>
                                            <p:cond delay="0"/>
                                          </p:stCondLst>
                                        </p:cTn>
                                        <p:tgtEl>
                                          <p:spTgt spid="6146"/>
                                        </p:tgtEl>
                                        <p:attrNameLst>
                                          <p:attrName>style.visibility</p:attrName>
                                        </p:attrNameLst>
                                      </p:cBhvr>
                                      <p:to>
                                        <p:strVal val="visible"/>
                                      </p:to>
                                    </p:set>
                                    <p:anim calcmode="lin" valueType="num">
                                      <p:cBhvr additive="base">
                                        <p:cTn id="10" dur="3000" fill="hold"/>
                                        <p:tgtEl>
                                          <p:spTgt spid="6146"/>
                                        </p:tgtEl>
                                        <p:attrNameLst>
                                          <p:attrName>ppt_x</p:attrName>
                                        </p:attrNameLst>
                                      </p:cBhvr>
                                      <p:tavLst>
                                        <p:tav tm="0">
                                          <p:val>
                                            <p:strVal val="#ppt_x"/>
                                          </p:val>
                                        </p:tav>
                                        <p:tav tm="100000">
                                          <p:val>
                                            <p:strVal val="#ppt_x"/>
                                          </p:val>
                                        </p:tav>
                                      </p:tavLst>
                                    </p:anim>
                                    <p:anim calcmode="lin" valueType="num">
                                      <p:cBhvr additive="base">
                                        <p:cTn id="11" dur="3000" fill="hold"/>
                                        <p:tgtEl>
                                          <p:spTgt spid="6146"/>
                                        </p:tgtEl>
                                        <p:attrNameLst>
                                          <p:attrName>ppt_y</p:attrName>
                                        </p:attrNameLst>
                                      </p:cBhvr>
                                      <p:tavLst>
                                        <p:tav tm="0">
                                          <p:val>
                                            <p:strVal val="1+#ppt_h/2"/>
                                          </p:val>
                                        </p:tav>
                                        <p:tav tm="100000">
                                          <p:val>
                                            <p:strVal val="#ppt_y"/>
                                          </p:val>
                                        </p:tav>
                                      </p:tavLst>
                                    </p:anim>
                                  </p:childTnLst>
                                </p:cTn>
                              </p:par>
                            </p:childTnLst>
                          </p:cTn>
                        </p:par>
                        <p:par>
                          <p:cTn id="12" fill="hold">
                            <p:stCondLst>
                              <p:cond delay="3010"/>
                            </p:stCondLst>
                            <p:childTnLst>
                              <p:par>
                                <p:cTn id="13" presetID="42" presetClass="entr" presetSubtype="0" fill="hold" nodeType="afterEffect">
                                  <p:stCondLst>
                                    <p:cond delay="0"/>
                                  </p:stCondLst>
                                  <p:childTnLst>
                                    <p:set>
                                      <p:cBhvr>
                                        <p:cTn id="14" dur="1" fill="hold">
                                          <p:stCondLst>
                                            <p:cond delay="0"/>
                                          </p:stCondLst>
                                        </p:cTn>
                                        <p:tgtEl>
                                          <p:spTgt spid="6147"/>
                                        </p:tgtEl>
                                        <p:attrNameLst>
                                          <p:attrName>style.visibility</p:attrName>
                                        </p:attrNameLst>
                                      </p:cBhvr>
                                      <p:to>
                                        <p:strVal val="visible"/>
                                      </p:to>
                                    </p:set>
                                    <p:animEffect transition="in" filter="fade">
                                      <p:cBhvr>
                                        <p:cTn id="15" dur="3000"/>
                                        <p:tgtEl>
                                          <p:spTgt spid="6147"/>
                                        </p:tgtEl>
                                      </p:cBhvr>
                                    </p:animEffect>
                                    <p:anim calcmode="lin" valueType="num">
                                      <p:cBhvr>
                                        <p:cTn id="16" dur="3000" fill="hold"/>
                                        <p:tgtEl>
                                          <p:spTgt spid="6147"/>
                                        </p:tgtEl>
                                        <p:attrNameLst>
                                          <p:attrName>ppt_x</p:attrName>
                                        </p:attrNameLst>
                                      </p:cBhvr>
                                      <p:tavLst>
                                        <p:tav tm="0">
                                          <p:val>
                                            <p:strVal val="#ppt_x"/>
                                          </p:val>
                                        </p:tav>
                                        <p:tav tm="100000">
                                          <p:val>
                                            <p:strVal val="#ppt_x"/>
                                          </p:val>
                                        </p:tav>
                                      </p:tavLst>
                                    </p:anim>
                                    <p:anim calcmode="lin" valueType="num">
                                      <p:cBhvr>
                                        <p:cTn id="17" dur="3000" fill="hold"/>
                                        <p:tgtEl>
                                          <p:spTgt spid="61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rvidor\Alberto\Mis imágenes\Fotos Pio Granja\7C5W4823.ti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4927"/>
          <a:stretch/>
        </p:blipFill>
        <p:spPr bwMode="auto">
          <a:xfrm>
            <a:off x="-458570" y="1124744"/>
            <a:ext cx="9602570" cy="5733257"/>
          </a:xfrm>
          <a:prstGeom prst="rect">
            <a:avLst/>
          </a:prstGeom>
          <a:noFill/>
          <a:extLst>
            <a:ext uri="{909E8E84-426E-40DD-AFC4-6F175D3DCCD1}">
              <a14:hiddenFill xmlns:a14="http://schemas.microsoft.com/office/drawing/2010/main">
                <a:solidFill>
                  <a:srgbClr val="FFFFFF"/>
                </a:solidFill>
              </a14:hiddenFill>
            </a:ext>
          </a:extLst>
        </p:spPr>
      </p:pic>
      <p:pic>
        <p:nvPicPr>
          <p:cNvPr id="6" name="5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51415" cy="17267207"/>
          </a:xfrm>
          <a:prstGeom prst="rect">
            <a:avLst/>
          </a:prstGeom>
        </p:spPr>
      </p:pic>
    </p:spTree>
    <p:extLst>
      <p:ext uri="{BB962C8B-B14F-4D97-AF65-F5344CB8AC3E}">
        <p14:creationId xmlns:p14="http://schemas.microsoft.com/office/powerpoint/2010/main" val="1178393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2965" y="1412776"/>
            <a:ext cx="7127567" cy="5321266"/>
          </a:xfrm>
          <a:prstGeom prst="rect">
            <a:avLst/>
          </a:prstGeom>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04106" y="1430470"/>
            <a:ext cx="3146426" cy="727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6030" y="3837922"/>
            <a:ext cx="3574384" cy="26502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9590" y="1404428"/>
            <a:ext cx="2261385" cy="2219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3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5633" y="3789040"/>
            <a:ext cx="2114588" cy="2009966"/>
          </a:xfrm>
          <a:prstGeom prst="rect">
            <a:avLst/>
          </a:prstGeom>
        </p:spPr>
      </p:pic>
      <p:pic>
        <p:nvPicPr>
          <p:cNvPr id="5" name="4 Image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3222" y="2420888"/>
            <a:ext cx="1175528" cy="1179163"/>
          </a:xfrm>
          <a:prstGeom prst="rect">
            <a:avLst/>
          </a:prstGeom>
        </p:spPr>
      </p:pic>
      <p:pic>
        <p:nvPicPr>
          <p:cNvPr id="8" name="7 Imagen"/>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9162132" cy="17287430"/>
          </a:xfrm>
          <a:prstGeom prst="rect">
            <a:avLst/>
          </a:prstGeom>
        </p:spPr>
      </p:pic>
    </p:spTree>
    <p:extLst>
      <p:ext uri="{BB962C8B-B14F-4D97-AF65-F5344CB8AC3E}">
        <p14:creationId xmlns:p14="http://schemas.microsoft.com/office/powerpoint/2010/main" val="1281350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fade">
                                      <p:cBhvr>
                                        <p:cTn id="7" dur="1000"/>
                                        <p:tgtEl>
                                          <p:spTgt spid="7173"/>
                                        </p:tgtEl>
                                      </p:cBhvr>
                                    </p:animEffect>
                                    <p:anim calcmode="lin" valueType="num">
                                      <p:cBhvr>
                                        <p:cTn id="8" dur="1000" fill="hold"/>
                                        <p:tgtEl>
                                          <p:spTgt spid="7173"/>
                                        </p:tgtEl>
                                        <p:attrNameLst>
                                          <p:attrName>ppt_x</p:attrName>
                                        </p:attrNameLst>
                                      </p:cBhvr>
                                      <p:tavLst>
                                        <p:tav tm="0">
                                          <p:val>
                                            <p:strVal val="#ppt_x"/>
                                          </p:val>
                                        </p:tav>
                                        <p:tav tm="100000">
                                          <p:val>
                                            <p:strVal val="#ppt_x"/>
                                          </p:val>
                                        </p:tav>
                                      </p:tavLst>
                                    </p:anim>
                                    <p:anim calcmode="lin" valueType="num">
                                      <p:cBhvr>
                                        <p:cTn id="9" dur="1000" fill="hold"/>
                                        <p:tgtEl>
                                          <p:spTgt spid="717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7172"/>
                                        </p:tgtEl>
                                        <p:attrNameLst>
                                          <p:attrName>style.visibility</p:attrName>
                                        </p:attrNameLst>
                                      </p:cBhvr>
                                      <p:to>
                                        <p:strVal val="visible"/>
                                      </p:to>
                                    </p:set>
                                    <p:animEffect transition="in" filter="fade">
                                      <p:cBhvr>
                                        <p:cTn id="13" dur="1000"/>
                                        <p:tgtEl>
                                          <p:spTgt spid="7172"/>
                                        </p:tgtEl>
                                      </p:cBhvr>
                                    </p:animEffect>
                                    <p:anim calcmode="lin" valueType="num">
                                      <p:cBhvr>
                                        <p:cTn id="14" dur="1000" fill="hold"/>
                                        <p:tgtEl>
                                          <p:spTgt spid="7172"/>
                                        </p:tgtEl>
                                        <p:attrNameLst>
                                          <p:attrName>ppt_x</p:attrName>
                                        </p:attrNameLst>
                                      </p:cBhvr>
                                      <p:tavLst>
                                        <p:tav tm="0">
                                          <p:val>
                                            <p:strVal val="#ppt_x"/>
                                          </p:val>
                                        </p:tav>
                                        <p:tav tm="100000">
                                          <p:val>
                                            <p:strVal val="#ppt_x"/>
                                          </p:val>
                                        </p:tav>
                                      </p:tavLst>
                                    </p:anim>
                                    <p:anim calcmode="lin" valueType="num">
                                      <p:cBhvr>
                                        <p:cTn id="15" dur="1000" fill="hold"/>
                                        <p:tgtEl>
                                          <p:spTgt spid="717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2" presetClass="entr" presetSubtype="4" fill="hold" nodeType="afterEffect">
                                  <p:stCondLst>
                                    <p:cond delay="0"/>
                                  </p:stCondLst>
                                  <p:childTnLst>
                                    <p:set>
                                      <p:cBhvr>
                                        <p:cTn id="18" dur="1" fill="hold">
                                          <p:stCondLst>
                                            <p:cond delay="0"/>
                                          </p:stCondLst>
                                        </p:cTn>
                                        <p:tgtEl>
                                          <p:spTgt spid="7171"/>
                                        </p:tgtEl>
                                        <p:attrNameLst>
                                          <p:attrName>style.visibility</p:attrName>
                                        </p:attrNameLst>
                                      </p:cBhvr>
                                      <p:to>
                                        <p:strVal val="visible"/>
                                      </p:to>
                                    </p:set>
                                    <p:animEffect transition="in" filter="wipe(down)">
                                      <p:cBhvr>
                                        <p:cTn id="19" dur="500"/>
                                        <p:tgtEl>
                                          <p:spTgt spid="7171"/>
                                        </p:tgtEl>
                                      </p:cBhvr>
                                    </p:animEffect>
                                  </p:childTnLst>
                                </p:cTn>
                              </p:par>
                            </p:childTnLst>
                          </p:cTn>
                        </p:par>
                        <p:par>
                          <p:cTn id="20" fill="hold">
                            <p:stCondLst>
                              <p:cond delay="2500"/>
                            </p:stCondLst>
                            <p:childTnLst>
                              <p:par>
                                <p:cTn id="21" presetID="21" presetClass="entr" presetSubtype="1"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heel(1)">
                                      <p:cBhvr>
                                        <p:cTn id="23" dur="2000"/>
                                        <p:tgtEl>
                                          <p:spTgt spid="4"/>
                                        </p:tgtEl>
                                      </p:cBhvr>
                                    </p:animEffect>
                                  </p:childTnLst>
                                </p:cTn>
                              </p:par>
                            </p:childTnLst>
                          </p:cTn>
                        </p:par>
                        <p:par>
                          <p:cTn id="24" fill="hold">
                            <p:stCondLst>
                              <p:cond delay="4500"/>
                            </p:stCondLst>
                            <p:childTnLst>
                              <p:par>
                                <p:cTn id="25" presetID="21" presetClass="entr" presetSubtype="1"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heel(1)">
                                      <p:cBhvr>
                                        <p:cTn id="2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1124744"/>
            <a:ext cx="7214151" cy="5275110"/>
          </a:xfrm>
          <a:prstGeom prst="rect">
            <a:avLst/>
          </a:prstGeom>
        </p:spPr>
      </p:pic>
      <p:pic>
        <p:nvPicPr>
          <p:cNvPr id="3" name="2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62132" cy="17287430"/>
          </a:xfrm>
          <a:prstGeom prst="rect">
            <a:avLst/>
          </a:prstGeom>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888" y="3382487"/>
            <a:ext cx="2808312" cy="3017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8024" y="1217928"/>
            <a:ext cx="2883981" cy="2709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216333"/>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42" presetClass="entr" presetSubtype="0" fill="hold" nodeType="afterEffect">
                                  <p:stCondLst>
                                    <p:cond delay="0"/>
                                  </p:stCondLst>
                                  <p:childTnLst>
                                    <p:set>
                                      <p:cBhvr>
                                        <p:cTn id="9" dur="1" fill="hold">
                                          <p:stCondLst>
                                            <p:cond delay="0"/>
                                          </p:stCondLst>
                                        </p:cTn>
                                        <p:tgtEl>
                                          <p:spTgt spid="8196"/>
                                        </p:tgtEl>
                                        <p:attrNameLst>
                                          <p:attrName>style.visibility</p:attrName>
                                        </p:attrNameLst>
                                      </p:cBhvr>
                                      <p:to>
                                        <p:strVal val="visible"/>
                                      </p:to>
                                    </p:set>
                                    <p:animEffect transition="in" filter="fade">
                                      <p:cBhvr>
                                        <p:cTn id="10" dur="2000"/>
                                        <p:tgtEl>
                                          <p:spTgt spid="8196"/>
                                        </p:tgtEl>
                                      </p:cBhvr>
                                    </p:animEffect>
                                    <p:anim calcmode="lin" valueType="num">
                                      <p:cBhvr>
                                        <p:cTn id="11" dur="2000" fill="hold"/>
                                        <p:tgtEl>
                                          <p:spTgt spid="8196"/>
                                        </p:tgtEl>
                                        <p:attrNameLst>
                                          <p:attrName>ppt_x</p:attrName>
                                        </p:attrNameLst>
                                      </p:cBhvr>
                                      <p:tavLst>
                                        <p:tav tm="0">
                                          <p:val>
                                            <p:strVal val="#ppt_x"/>
                                          </p:val>
                                        </p:tav>
                                        <p:tav tm="100000">
                                          <p:val>
                                            <p:strVal val="#ppt_x"/>
                                          </p:val>
                                        </p:tav>
                                      </p:tavLst>
                                    </p:anim>
                                    <p:anim calcmode="lin" valueType="num">
                                      <p:cBhvr>
                                        <p:cTn id="12" dur="2000" fill="hold"/>
                                        <p:tgtEl>
                                          <p:spTgt spid="8196"/>
                                        </p:tgtEl>
                                        <p:attrNameLst>
                                          <p:attrName>ppt_y</p:attrName>
                                        </p:attrNameLst>
                                      </p:cBhvr>
                                      <p:tavLst>
                                        <p:tav tm="0">
                                          <p:val>
                                            <p:strVal val="#ppt_y+.1"/>
                                          </p:val>
                                        </p:tav>
                                        <p:tav tm="100000">
                                          <p:val>
                                            <p:strVal val="#ppt_y"/>
                                          </p:val>
                                        </p:tav>
                                      </p:tavLst>
                                    </p:anim>
                                  </p:childTnLst>
                                </p:cTn>
                              </p:par>
                            </p:childTnLst>
                          </p:cTn>
                        </p:par>
                        <p:par>
                          <p:cTn id="13" fill="hold">
                            <p:stCondLst>
                              <p:cond delay="2000"/>
                            </p:stCondLst>
                            <p:childTnLst>
                              <p:par>
                                <p:cTn id="14" presetID="31" presetClass="entr" presetSubtype="0" fill="hold" nodeType="afterEffect">
                                  <p:stCondLst>
                                    <p:cond delay="0"/>
                                  </p:stCondLst>
                                  <p:childTnLst>
                                    <p:set>
                                      <p:cBhvr>
                                        <p:cTn id="15" dur="1" fill="hold">
                                          <p:stCondLst>
                                            <p:cond delay="0"/>
                                          </p:stCondLst>
                                        </p:cTn>
                                        <p:tgtEl>
                                          <p:spTgt spid="8195"/>
                                        </p:tgtEl>
                                        <p:attrNameLst>
                                          <p:attrName>style.visibility</p:attrName>
                                        </p:attrNameLst>
                                      </p:cBhvr>
                                      <p:to>
                                        <p:strVal val="visible"/>
                                      </p:to>
                                    </p:set>
                                    <p:anim calcmode="lin" valueType="num">
                                      <p:cBhvr>
                                        <p:cTn id="16" dur="2000" fill="hold"/>
                                        <p:tgtEl>
                                          <p:spTgt spid="8195"/>
                                        </p:tgtEl>
                                        <p:attrNameLst>
                                          <p:attrName>ppt_w</p:attrName>
                                        </p:attrNameLst>
                                      </p:cBhvr>
                                      <p:tavLst>
                                        <p:tav tm="0">
                                          <p:val>
                                            <p:fltVal val="0"/>
                                          </p:val>
                                        </p:tav>
                                        <p:tav tm="100000">
                                          <p:val>
                                            <p:strVal val="#ppt_w"/>
                                          </p:val>
                                        </p:tav>
                                      </p:tavLst>
                                    </p:anim>
                                    <p:anim calcmode="lin" valueType="num">
                                      <p:cBhvr>
                                        <p:cTn id="17" dur="2000" fill="hold"/>
                                        <p:tgtEl>
                                          <p:spTgt spid="8195"/>
                                        </p:tgtEl>
                                        <p:attrNameLst>
                                          <p:attrName>ppt_h</p:attrName>
                                        </p:attrNameLst>
                                      </p:cBhvr>
                                      <p:tavLst>
                                        <p:tav tm="0">
                                          <p:val>
                                            <p:fltVal val="0"/>
                                          </p:val>
                                        </p:tav>
                                        <p:tav tm="100000">
                                          <p:val>
                                            <p:strVal val="#ppt_h"/>
                                          </p:val>
                                        </p:tav>
                                      </p:tavLst>
                                    </p:anim>
                                    <p:anim calcmode="lin" valueType="num">
                                      <p:cBhvr>
                                        <p:cTn id="18" dur="2000" fill="hold"/>
                                        <p:tgtEl>
                                          <p:spTgt spid="8195"/>
                                        </p:tgtEl>
                                        <p:attrNameLst>
                                          <p:attrName>style.rotation</p:attrName>
                                        </p:attrNameLst>
                                      </p:cBhvr>
                                      <p:tavLst>
                                        <p:tav tm="0">
                                          <p:val>
                                            <p:fltVal val="90"/>
                                          </p:val>
                                        </p:tav>
                                        <p:tav tm="100000">
                                          <p:val>
                                            <p:fltVal val="0"/>
                                          </p:val>
                                        </p:tav>
                                      </p:tavLst>
                                    </p:anim>
                                    <p:animEffect transition="in" filter="fade">
                                      <p:cBhvr>
                                        <p:cTn id="19" dur="20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descr="7C5W4882"/>
          <p:cNvPicPr>
            <a:picLocks noChangeAspect="1" noChangeArrowheads="1"/>
          </p:cNvPicPr>
          <p:nvPr/>
        </p:nvPicPr>
        <p:blipFill>
          <a:blip r:embed="rId3" cstate="print"/>
          <a:srcRect r="20387"/>
          <a:stretch>
            <a:fillRect/>
          </a:stretch>
        </p:blipFill>
        <p:spPr bwMode="auto">
          <a:xfrm>
            <a:off x="0" y="0"/>
            <a:ext cx="9144000" cy="6857996"/>
          </a:xfrm>
          <a:prstGeom prst="rect">
            <a:avLst/>
          </a:prstGeom>
          <a:noFill/>
        </p:spPr>
      </p:pic>
      <p:sp>
        <p:nvSpPr>
          <p:cNvPr id="4" name="3 CuadroTexto"/>
          <p:cNvSpPr txBox="1"/>
          <p:nvPr/>
        </p:nvSpPr>
        <p:spPr>
          <a:xfrm>
            <a:off x="0" y="548680"/>
            <a:ext cx="9318707" cy="680699"/>
          </a:xfrm>
          <a:prstGeom prst="rect">
            <a:avLst/>
          </a:prstGeom>
          <a:noFill/>
        </p:spPr>
        <p:txBody>
          <a:bodyPr wrap="none" lIns="79757" tIns="39878" rIns="79757" bIns="39878" rtlCol="0">
            <a:spAutoFit/>
          </a:bodyPr>
          <a:lstStyle/>
          <a:p>
            <a:r>
              <a:rPr lang="es-ES" sz="3900" dirty="0">
                <a:solidFill>
                  <a:schemeClr val="bg1"/>
                </a:solidFill>
              </a:rPr>
              <a:t>Tienda </a:t>
            </a:r>
            <a:r>
              <a:rPr lang="es-ES" sz="3900" dirty="0" err="1">
                <a:solidFill>
                  <a:schemeClr val="bg1"/>
                </a:solidFill>
              </a:rPr>
              <a:t>OnLine</a:t>
            </a:r>
            <a:r>
              <a:rPr lang="es-ES" sz="3900" dirty="0">
                <a:solidFill>
                  <a:schemeClr val="bg1"/>
                </a:solidFill>
              </a:rPr>
              <a:t>: www.granjaagm.com/tienda/</a:t>
            </a:r>
          </a:p>
        </p:txBody>
      </p:sp>
      <p:sp>
        <p:nvSpPr>
          <p:cNvPr id="5" name="Text Box 3"/>
          <p:cNvSpPr txBox="1">
            <a:spLocks noChangeArrowheads="1"/>
          </p:cNvSpPr>
          <p:nvPr/>
        </p:nvSpPr>
        <p:spPr bwMode="auto">
          <a:xfrm>
            <a:off x="2915816" y="3501008"/>
            <a:ext cx="6156176" cy="1465503"/>
          </a:xfrm>
          <a:prstGeom prst="rect">
            <a:avLst/>
          </a:prstGeom>
          <a:noFill/>
          <a:ln w="9525">
            <a:noFill/>
            <a:miter lim="800000"/>
            <a:headEnd/>
            <a:tailEnd/>
          </a:ln>
          <a:effectLst/>
        </p:spPr>
        <p:txBody>
          <a:bodyPr wrap="square" lIns="79734" tIns="39865" rIns="79734" bIns="39865">
            <a:spAutoFit/>
          </a:bodyPr>
          <a:lstStyle/>
          <a:p>
            <a:pPr algn="ctr" fontAlgn="base">
              <a:spcBef>
                <a:spcPct val="0"/>
              </a:spcBef>
              <a:spcAft>
                <a:spcPct val="0"/>
              </a:spcAft>
            </a:pPr>
            <a:r>
              <a:rPr lang="es-ES" dirty="0">
                <a:solidFill>
                  <a:srgbClr val="FFFFFF"/>
                </a:solidFill>
                <a:latin typeface="Arial Rounded MT Bold" panose="020F0704030504030204" pitchFamily="34" charset="0"/>
              </a:rPr>
              <a:t>Alberto García Torés</a:t>
            </a:r>
          </a:p>
          <a:p>
            <a:pPr algn="ctr" fontAlgn="base">
              <a:spcBef>
                <a:spcPct val="0"/>
              </a:spcBef>
              <a:spcAft>
                <a:spcPct val="0"/>
              </a:spcAft>
            </a:pPr>
            <a:r>
              <a:rPr lang="es-ES" dirty="0">
                <a:solidFill>
                  <a:srgbClr val="FFFFFF"/>
                </a:solidFill>
                <a:latin typeface="Arial Rounded MT Bold" panose="020F0704030504030204" pitchFamily="34" charset="0"/>
              </a:rPr>
              <a:t>Director General Granja de Desarrollo Ovino AGM </a:t>
            </a:r>
          </a:p>
          <a:p>
            <a:pPr algn="ctr" fontAlgn="base">
              <a:spcBef>
                <a:spcPct val="0"/>
              </a:spcBef>
              <a:spcAft>
                <a:spcPct val="0"/>
              </a:spcAft>
            </a:pPr>
            <a:r>
              <a:rPr lang="es-ES" dirty="0">
                <a:solidFill>
                  <a:srgbClr val="FFFFFF"/>
                </a:solidFill>
                <a:latin typeface="Arial Rounded MT Bold" panose="020F0704030504030204" pitchFamily="34" charset="0"/>
              </a:rPr>
              <a:t>Olmedo (Valladolid)</a:t>
            </a:r>
          </a:p>
          <a:p>
            <a:pPr algn="ctr" fontAlgn="base">
              <a:spcBef>
                <a:spcPct val="0"/>
              </a:spcBef>
              <a:spcAft>
                <a:spcPct val="0"/>
              </a:spcAft>
            </a:pPr>
            <a:r>
              <a:rPr lang="es-ES" dirty="0" err="1">
                <a:solidFill>
                  <a:srgbClr val="FFFFFF"/>
                </a:solidFill>
                <a:latin typeface="Arial Rounded MT Bold" panose="020F0704030504030204" pitchFamily="34" charset="0"/>
              </a:rPr>
              <a:t>Tfno</a:t>
            </a:r>
            <a:r>
              <a:rPr lang="es-ES" dirty="0">
                <a:solidFill>
                  <a:srgbClr val="FFFFFF"/>
                </a:solidFill>
                <a:latin typeface="Arial Rounded MT Bold" panose="020F0704030504030204" pitchFamily="34" charset="0"/>
              </a:rPr>
              <a:t>: 686 95 15 92</a:t>
            </a:r>
          </a:p>
          <a:p>
            <a:pPr algn="ctr" fontAlgn="base">
              <a:spcBef>
                <a:spcPct val="0"/>
              </a:spcBef>
              <a:spcAft>
                <a:spcPct val="0"/>
              </a:spcAft>
            </a:pPr>
            <a:r>
              <a:rPr lang="es-ES" dirty="0">
                <a:solidFill>
                  <a:srgbClr val="FFFFFF"/>
                </a:solidFill>
                <a:latin typeface="Arial Rounded MT Bold" panose="020F0704030504030204" pitchFamily="34" charset="0"/>
              </a:rPr>
              <a:t>E-mail: alberto@granjaagm.com</a:t>
            </a:r>
          </a:p>
        </p:txBody>
      </p:sp>
    </p:spTree>
    <p:extLst>
      <p:ext uri="{BB962C8B-B14F-4D97-AF65-F5344CB8AC3E}">
        <p14:creationId xmlns:p14="http://schemas.microsoft.com/office/powerpoint/2010/main" val="1794494282"/>
      </p:ext>
    </p:extLst>
  </p:cSld>
  <p:clrMapOvr>
    <a:masterClrMapping/>
  </p:clrMapOvr>
  <mc:AlternateContent xmlns:mc="http://schemas.openxmlformats.org/markup-compatibility/2006" xmlns:p14="http://schemas.microsoft.com/office/powerpoint/2010/main">
    <mc:Choice Requires="p14">
      <p:transition p14:dur="100" advClick="0">
        <p:cut/>
      </p:transition>
    </mc:Choice>
    <mc:Fallback xmlns="">
      <p:transition advClick="0">
        <p:cut/>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2913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rvidor\Alberto\Mis imágenes\Fotos Pio Granja\7C5W4848.tif"/>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b="12848"/>
          <a:stretch/>
        </p:blipFill>
        <p:spPr bwMode="auto">
          <a:xfrm>
            <a:off x="-25932" y="260649"/>
            <a:ext cx="9170398" cy="6597352"/>
          </a:xfrm>
          <a:prstGeom prst="rect">
            <a:avLst/>
          </a:prstGeom>
          <a:noFill/>
          <a:extLst>
            <a:ext uri="{909E8E84-426E-40DD-AFC4-6F175D3DCCD1}">
              <a14:hiddenFill xmlns:a14="http://schemas.microsoft.com/office/drawing/2010/main">
                <a:solidFill>
                  <a:srgbClr val="FFFFFF"/>
                </a:solidFill>
              </a14:hiddenFill>
            </a:ext>
          </a:extLst>
        </p:spPr>
      </p:pic>
      <p:pic>
        <p:nvPicPr>
          <p:cNvPr id="5"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5" y="0"/>
            <a:ext cx="9151415" cy="17267207"/>
          </a:xfrm>
          <a:prstGeom prst="rect">
            <a:avLst/>
          </a:prstGeom>
        </p:spPr>
      </p:pic>
    </p:spTree>
    <p:extLst>
      <p:ext uri="{BB962C8B-B14F-4D97-AF65-F5344CB8AC3E}">
        <p14:creationId xmlns:p14="http://schemas.microsoft.com/office/powerpoint/2010/main" val="4108439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5"/>
          <p:cNvSpPr>
            <a:spLocks noGrp="1" noChangeArrowheads="1"/>
          </p:cNvSpPr>
          <p:nvPr>
            <p:ph type="title" sz="quarter"/>
          </p:nvPr>
        </p:nvSpPr>
        <p:spPr>
          <a:xfrm>
            <a:off x="323528" y="764704"/>
            <a:ext cx="8229600" cy="1143000"/>
          </a:xfrm>
        </p:spPr>
        <p:txBody>
          <a:bodyPr>
            <a:normAutofit/>
          </a:bodyPr>
          <a:lstStyle/>
          <a:p>
            <a:pPr algn="l" eaLnBrk="1" hangingPunct="1"/>
            <a:r>
              <a:rPr lang="es-ES" sz="2000" dirty="0">
                <a:solidFill>
                  <a:schemeClr val="accent1">
                    <a:lumMod val="50000"/>
                  </a:schemeClr>
                </a:solidFill>
                <a:latin typeface="Arial Rounded MT Bold" pitchFamily="34" charset="0"/>
              </a:rPr>
              <a:t>APROVECHAMIENTO RESIDUOS AGROALIMENTARIOS</a:t>
            </a:r>
          </a:p>
        </p:txBody>
      </p:sp>
      <p:pic>
        <p:nvPicPr>
          <p:cNvPr id="34820" name="Picture 10" descr="MAIZDULCE"/>
          <p:cNvPicPr>
            <a:picLocks noGrp="1" noChangeAspect="1" noChangeArrowheads="1"/>
          </p:cNvPicPr>
          <p:nvPr>
            <p:ph sz="quarter" idx="1"/>
          </p:nvPr>
        </p:nvPicPr>
        <p:blipFill>
          <a:blip r:embed="rId3" cstate="print"/>
          <a:srcRect/>
          <a:stretch>
            <a:fillRect/>
          </a:stretch>
        </p:blipFill>
        <p:spPr>
          <a:xfrm>
            <a:off x="539552" y="1556792"/>
            <a:ext cx="3854450" cy="2565400"/>
          </a:xfrm>
          <a:noFill/>
        </p:spPr>
      </p:pic>
      <p:pic>
        <p:nvPicPr>
          <p:cNvPr id="34821" name="Picture 11" descr="guisante-planta"/>
          <p:cNvPicPr>
            <a:picLocks noGrp="1" noChangeAspect="1" noChangeArrowheads="1"/>
          </p:cNvPicPr>
          <p:nvPr>
            <p:ph sz="quarter" idx="2"/>
          </p:nvPr>
        </p:nvPicPr>
        <p:blipFill>
          <a:blip r:embed="rId4" cstate="print"/>
          <a:srcRect/>
          <a:stretch>
            <a:fillRect/>
          </a:stretch>
        </p:blipFill>
        <p:spPr>
          <a:xfrm>
            <a:off x="5004048" y="1484784"/>
            <a:ext cx="3786187" cy="2592387"/>
          </a:xfrm>
          <a:noFill/>
        </p:spPr>
      </p:pic>
      <p:pic>
        <p:nvPicPr>
          <p:cNvPr id="34822" name="Picture 12" descr="MELOCOTON"/>
          <p:cNvPicPr>
            <a:picLocks noGrp="1" noChangeAspect="1" noChangeArrowheads="1"/>
          </p:cNvPicPr>
          <p:nvPr>
            <p:ph sz="quarter" idx="3"/>
          </p:nvPr>
        </p:nvPicPr>
        <p:blipFill>
          <a:blip r:embed="rId5" cstate="print"/>
          <a:srcRect/>
          <a:stretch>
            <a:fillRect/>
          </a:stretch>
        </p:blipFill>
        <p:spPr>
          <a:xfrm>
            <a:off x="467544" y="4291012"/>
            <a:ext cx="3822700" cy="2566988"/>
          </a:xfrm>
          <a:noFill/>
        </p:spPr>
      </p:pic>
      <p:pic>
        <p:nvPicPr>
          <p:cNvPr id="34823" name="Picture 13" descr="NARANJA"/>
          <p:cNvPicPr>
            <a:picLocks noGrp="1" noChangeAspect="1" noChangeArrowheads="1"/>
          </p:cNvPicPr>
          <p:nvPr>
            <p:ph sz="quarter" idx="4"/>
          </p:nvPr>
        </p:nvPicPr>
        <p:blipFill>
          <a:blip r:embed="rId6" cstate="print"/>
          <a:srcRect/>
          <a:stretch>
            <a:fillRect/>
          </a:stretch>
        </p:blipFill>
        <p:spPr>
          <a:xfrm>
            <a:off x="5004048" y="4210050"/>
            <a:ext cx="3786187" cy="2647950"/>
          </a:xfrm>
          <a:noFill/>
        </p:spPr>
      </p:pic>
      <p:pic>
        <p:nvPicPr>
          <p:cNvPr id="8" name="7 Image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62132" cy="17287430"/>
          </a:xfrm>
          <a:prstGeom prst="rect">
            <a:avLst/>
          </a:prstGeom>
        </p:spPr>
      </p:pic>
    </p:spTree>
    <p:extLst>
      <p:ext uri="{BB962C8B-B14F-4D97-AF65-F5344CB8AC3E}">
        <p14:creationId xmlns:p14="http://schemas.microsoft.com/office/powerpoint/2010/main" val="2622103387"/>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5"/>
          <p:cNvSpPr>
            <a:spLocks noGrp="1" noChangeArrowheads="1"/>
          </p:cNvSpPr>
          <p:nvPr>
            <p:ph type="title" sz="quarter"/>
          </p:nvPr>
        </p:nvSpPr>
        <p:spPr>
          <a:xfrm>
            <a:off x="179512" y="836712"/>
            <a:ext cx="8229600" cy="1143000"/>
          </a:xfrm>
        </p:spPr>
        <p:txBody>
          <a:bodyPr/>
          <a:lstStyle/>
          <a:p>
            <a:pPr algn="l" eaLnBrk="1" hangingPunct="1"/>
            <a:r>
              <a:rPr lang="es-ES" sz="2800" dirty="0"/>
              <a:t> </a:t>
            </a:r>
            <a:r>
              <a:rPr lang="es-ES" sz="2800" dirty="0">
                <a:solidFill>
                  <a:schemeClr val="accent1">
                    <a:lumMod val="50000"/>
                  </a:schemeClr>
                </a:solidFill>
                <a:latin typeface="Arial Rounded MT Bold" pitchFamily="34" charset="0"/>
              </a:rPr>
              <a:t>PLANTAS AROMÁTICAS Y MEDICINALES</a:t>
            </a:r>
          </a:p>
        </p:txBody>
      </p:sp>
      <p:pic>
        <p:nvPicPr>
          <p:cNvPr id="31748" name="Picture 10" descr="images2"/>
          <p:cNvPicPr>
            <a:picLocks noGrp="1" noChangeAspect="1" noChangeArrowheads="1"/>
          </p:cNvPicPr>
          <p:nvPr>
            <p:ph sz="quarter" idx="1"/>
          </p:nvPr>
        </p:nvPicPr>
        <p:blipFill>
          <a:blip r:embed="rId3" cstate="print"/>
          <a:srcRect/>
          <a:stretch>
            <a:fillRect/>
          </a:stretch>
        </p:blipFill>
        <p:spPr>
          <a:xfrm>
            <a:off x="539552" y="1628800"/>
            <a:ext cx="3425825" cy="2566987"/>
          </a:xfrm>
          <a:noFill/>
        </p:spPr>
      </p:pic>
      <p:pic>
        <p:nvPicPr>
          <p:cNvPr id="31749" name="Picture 11" descr="images3"/>
          <p:cNvPicPr>
            <a:picLocks noGrp="1" noChangeAspect="1" noChangeArrowheads="1"/>
          </p:cNvPicPr>
          <p:nvPr>
            <p:ph sz="quarter" idx="2"/>
          </p:nvPr>
        </p:nvPicPr>
        <p:blipFill>
          <a:blip r:embed="rId4" cstate="print"/>
          <a:srcRect/>
          <a:stretch>
            <a:fillRect/>
          </a:stretch>
        </p:blipFill>
        <p:spPr>
          <a:xfrm>
            <a:off x="5220072" y="1628800"/>
            <a:ext cx="3425825" cy="2520950"/>
          </a:xfrm>
          <a:noFill/>
        </p:spPr>
      </p:pic>
      <p:pic>
        <p:nvPicPr>
          <p:cNvPr id="31750" name="Picture 12" descr="índice"/>
          <p:cNvPicPr>
            <a:picLocks noGrp="1" noChangeAspect="1" noChangeArrowheads="1"/>
          </p:cNvPicPr>
          <p:nvPr>
            <p:ph sz="quarter" idx="3"/>
          </p:nvPr>
        </p:nvPicPr>
        <p:blipFill>
          <a:blip r:embed="rId5" cstate="print"/>
          <a:srcRect/>
          <a:stretch>
            <a:fillRect/>
          </a:stretch>
        </p:blipFill>
        <p:spPr>
          <a:xfrm>
            <a:off x="539552" y="4346575"/>
            <a:ext cx="3425825" cy="2511425"/>
          </a:xfrm>
          <a:noFill/>
        </p:spPr>
      </p:pic>
      <p:pic>
        <p:nvPicPr>
          <p:cNvPr id="31751" name="Picture 13" descr="TOMILLO"/>
          <p:cNvPicPr>
            <a:picLocks noGrp="1" noChangeAspect="1" noChangeArrowheads="1"/>
          </p:cNvPicPr>
          <p:nvPr>
            <p:ph sz="quarter" idx="4"/>
          </p:nvPr>
        </p:nvPicPr>
        <p:blipFill>
          <a:blip r:embed="rId6" cstate="print"/>
          <a:srcRect/>
          <a:stretch>
            <a:fillRect/>
          </a:stretch>
        </p:blipFill>
        <p:spPr>
          <a:xfrm>
            <a:off x="5220072" y="4291012"/>
            <a:ext cx="3425825" cy="2566988"/>
          </a:xfrm>
          <a:noFill/>
        </p:spPr>
      </p:pic>
      <p:pic>
        <p:nvPicPr>
          <p:cNvPr id="8" name="7 Image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62132" cy="17287430"/>
          </a:xfrm>
          <a:prstGeom prst="rect">
            <a:avLst/>
          </a:prstGeom>
        </p:spPr>
      </p:pic>
    </p:spTree>
    <p:extLst>
      <p:ext uri="{BB962C8B-B14F-4D97-AF65-F5344CB8AC3E}">
        <p14:creationId xmlns:p14="http://schemas.microsoft.com/office/powerpoint/2010/main" val="2087003697"/>
      </p:ext>
    </p:extLst>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Marcador de contenid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8024" y="4005064"/>
            <a:ext cx="4355976" cy="2502117"/>
          </a:xfrm>
          <a:prstGeom prst="rect">
            <a:avLst/>
          </a:prstGeom>
        </p:spPr>
      </p:pic>
      <p:pic>
        <p:nvPicPr>
          <p:cNvPr id="12" name="7 Marcador de contenido"/>
          <p:cNvPicPr>
            <a:picLocks noGrp="1" noChangeAspect="1"/>
          </p:cNvPicPr>
          <p:nvPr>
            <p:ph sz="quarter" idx="3"/>
          </p:nvPr>
        </p:nvPicPr>
        <p:blipFill>
          <a:blip r:embed="rId3" cstate="print">
            <a:extLst>
              <a:ext uri="{28A0092B-C50C-407E-A947-70E740481C1C}">
                <a14:useLocalDpi xmlns:a14="http://schemas.microsoft.com/office/drawing/2010/main" val="0"/>
              </a:ext>
            </a:extLst>
          </a:blip>
          <a:stretch>
            <a:fillRect/>
          </a:stretch>
        </p:blipFill>
        <p:spPr>
          <a:xfrm>
            <a:off x="0" y="4005064"/>
            <a:ext cx="4572000" cy="2567363"/>
          </a:xfrm>
        </p:spPr>
      </p:pic>
      <p:pic>
        <p:nvPicPr>
          <p:cNvPr id="8" name="8 Marcador de contenido"/>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6016" y="1196752"/>
            <a:ext cx="4427984" cy="2588109"/>
          </a:xfrm>
          <a:prstGeom prst="rect">
            <a:avLst/>
          </a:prstGeom>
        </p:spPr>
      </p:pic>
      <p:pic>
        <p:nvPicPr>
          <p:cNvPr id="11" name="5 Marcador de contenido"/>
          <p:cNvPicPr>
            <a:picLocks noGrp="1" noChangeAspect="1"/>
          </p:cNvPicPr>
          <p:nvPr>
            <p:ph sz="quarter" idx="1"/>
          </p:nvPr>
        </p:nvPicPr>
        <p:blipFill>
          <a:blip r:embed="rId5" cstate="print">
            <a:extLst>
              <a:ext uri="{28A0092B-C50C-407E-A947-70E740481C1C}">
                <a14:useLocalDpi xmlns:a14="http://schemas.microsoft.com/office/drawing/2010/main" val="0"/>
              </a:ext>
            </a:extLst>
          </a:blip>
          <a:stretch>
            <a:fillRect/>
          </a:stretch>
        </p:blipFill>
        <p:spPr>
          <a:xfrm>
            <a:off x="179512" y="1196752"/>
            <a:ext cx="4438353" cy="2592288"/>
          </a:xfrm>
        </p:spPr>
      </p:pic>
      <p:sp>
        <p:nvSpPr>
          <p:cNvPr id="9" name="8 CuadroTexto"/>
          <p:cNvSpPr txBox="1"/>
          <p:nvPr/>
        </p:nvSpPr>
        <p:spPr>
          <a:xfrm>
            <a:off x="179512" y="1916832"/>
            <a:ext cx="8756473" cy="3952513"/>
          </a:xfrm>
          <a:prstGeom prst="rect">
            <a:avLst/>
          </a:prstGeom>
          <a:solidFill>
            <a:schemeClr val="bg2">
              <a:lumMod val="50000"/>
            </a:schemeClr>
          </a:solidFill>
        </p:spPr>
        <p:txBody>
          <a:bodyPr wrap="square" lIns="103763" tIns="51875" rIns="103763" bIns="51875" rtlCol="0">
            <a:spAutoFit/>
          </a:bodyPr>
          <a:lstStyle/>
          <a:p>
            <a:pPr algn="ctr"/>
            <a:endParaRPr lang="es-ES" sz="5000" b="1" dirty="0">
              <a:solidFill>
                <a:schemeClr val="bg1"/>
              </a:solidFill>
              <a:latin typeface="Tempus Sans ITC" panose="04020404030D07020202" pitchFamily="82" charset="0"/>
            </a:endParaRPr>
          </a:p>
          <a:p>
            <a:pPr algn="ctr"/>
            <a:r>
              <a:rPr lang="es-ES" sz="5000" b="1" dirty="0">
                <a:solidFill>
                  <a:schemeClr val="bg1"/>
                </a:solidFill>
                <a:latin typeface="Tempus Sans ITC" panose="04020404030D07020202" pitchFamily="82" charset="0"/>
              </a:rPr>
              <a:t>Deconstrucción de Remolacha desmechada envuelta en un abrazo de </a:t>
            </a:r>
            <a:r>
              <a:rPr lang="es-ES" sz="5000" b="1" dirty="0">
                <a:solidFill>
                  <a:schemeClr val="accent6">
                    <a:lumMod val="60000"/>
                    <a:lumOff val="40000"/>
                  </a:schemeClr>
                </a:solidFill>
                <a:latin typeface="Tempus Sans ITC" panose="04020404030D07020202" pitchFamily="82" charset="0"/>
              </a:rPr>
              <a:t>naranja</a:t>
            </a:r>
          </a:p>
          <a:p>
            <a:pPr algn="ctr"/>
            <a:endParaRPr lang="es-ES" sz="5000" b="1" dirty="0">
              <a:solidFill>
                <a:schemeClr val="accent6">
                  <a:lumMod val="60000"/>
                  <a:lumOff val="40000"/>
                </a:schemeClr>
              </a:solidFill>
              <a:latin typeface="Tempus Sans ITC" panose="04020404030D07020202" pitchFamily="82" charset="0"/>
            </a:endParaRPr>
          </a:p>
        </p:txBody>
      </p:sp>
      <p:sp>
        <p:nvSpPr>
          <p:cNvPr id="10" name="9 CuadroTexto"/>
          <p:cNvSpPr txBox="1"/>
          <p:nvPr/>
        </p:nvSpPr>
        <p:spPr>
          <a:xfrm>
            <a:off x="1979712" y="2060848"/>
            <a:ext cx="4967615" cy="659304"/>
          </a:xfrm>
          <a:prstGeom prst="rect">
            <a:avLst/>
          </a:prstGeom>
          <a:solidFill>
            <a:schemeClr val="accent4">
              <a:lumMod val="20000"/>
              <a:lumOff val="80000"/>
            </a:schemeClr>
          </a:solidFill>
        </p:spPr>
        <p:txBody>
          <a:bodyPr wrap="square" lIns="103763" tIns="51875" rIns="103763" bIns="51875" rtlCol="0">
            <a:spAutoFit/>
          </a:bodyPr>
          <a:lstStyle/>
          <a:p>
            <a:r>
              <a:rPr lang="es-ES" sz="3600" b="1" dirty="0">
                <a:solidFill>
                  <a:schemeClr val="bg2">
                    <a:lumMod val="25000"/>
                  </a:schemeClr>
                </a:solidFill>
                <a:latin typeface="Tempus Sans ITC" panose="04020404030D07020202" pitchFamily="82" charset="0"/>
              </a:rPr>
              <a:t>Alimentación de autor</a:t>
            </a:r>
          </a:p>
        </p:txBody>
      </p:sp>
      <p:pic>
        <p:nvPicPr>
          <p:cNvPr id="13" name="12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62132" cy="1728743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advTm="41000">
        <p:cut/>
      </p:transition>
    </mc:Choice>
    <mc:Fallback xmlns="">
      <p:transition advTm="41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ppt_x"/>
                                          </p:val>
                                        </p:tav>
                                        <p:tav tm="100000">
                                          <p:val>
                                            <p:strVal val="#ppt_x"/>
                                          </p:val>
                                        </p:tav>
                                      </p:tavLst>
                                    </p:anim>
                                    <p:anim calcmode="lin" valueType="num">
                                      <p:cBhvr additive="base">
                                        <p:cTn id="8" dur="2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250"/>
                                        <p:tgtEl>
                                          <p:spTgt spid="9"/>
                                        </p:tgtEl>
                                      </p:cBhvr>
                                    </p:animEffect>
                                    <p:anim calcmode="lin" valueType="num">
                                      <p:cBhvr>
                                        <p:cTn id="14" dur="1250" fill="hold"/>
                                        <p:tgtEl>
                                          <p:spTgt spid="9"/>
                                        </p:tgtEl>
                                        <p:attrNameLst>
                                          <p:attrName>ppt_x</p:attrName>
                                        </p:attrNameLst>
                                      </p:cBhvr>
                                      <p:tavLst>
                                        <p:tav tm="0">
                                          <p:val>
                                            <p:strVal val="#ppt_x"/>
                                          </p:val>
                                        </p:tav>
                                        <p:tav tm="100000">
                                          <p:val>
                                            <p:strVal val="#ppt_x"/>
                                          </p:val>
                                        </p:tav>
                                      </p:tavLst>
                                    </p:anim>
                                    <p:anim calcmode="lin" valueType="num">
                                      <p:cBhvr>
                                        <p:cTn id="15" dur="125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sz="quarter"/>
          </p:nvPr>
        </p:nvSpPr>
        <p:spPr/>
        <p:txBody>
          <a:bodyPr/>
          <a:lstStyle/>
          <a:p>
            <a:endParaRPr lang="es-ES"/>
          </a:p>
        </p:txBody>
      </p:sp>
      <p:sp>
        <p:nvSpPr>
          <p:cNvPr id="3" name="2 Marcador de contenido"/>
          <p:cNvSpPr>
            <a:spLocks noGrp="1"/>
          </p:cNvSpPr>
          <p:nvPr>
            <p:ph sz="quarter" idx="1"/>
          </p:nvPr>
        </p:nvSpPr>
        <p:spPr/>
        <p:txBody>
          <a:bodyPr/>
          <a:lstStyle/>
          <a:p>
            <a:endParaRPr lang="es-ES" dirty="0"/>
          </a:p>
        </p:txBody>
      </p:sp>
      <p:sp>
        <p:nvSpPr>
          <p:cNvPr id="4" name="3 Marcador de contenido"/>
          <p:cNvSpPr>
            <a:spLocks noGrp="1"/>
          </p:cNvSpPr>
          <p:nvPr>
            <p:ph sz="quarter" idx="2"/>
          </p:nvPr>
        </p:nvSpPr>
        <p:spPr/>
        <p:txBody>
          <a:bodyPr/>
          <a:lstStyle/>
          <a:p>
            <a:endParaRPr lang="es-ES"/>
          </a:p>
        </p:txBody>
      </p:sp>
      <p:sp>
        <p:nvSpPr>
          <p:cNvPr id="5" name="4 Marcador de contenido"/>
          <p:cNvSpPr>
            <a:spLocks noGrp="1"/>
          </p:cNvSpPr>
          <p:nvPr>
            <p:ph sz="quarter" idx="3"/>
          </p:nvPr>
        </p:nvSpPr>
        <p:spPr/>
        <p:txBody>
          <a:bodyPr/>
          <a:lstStyle/>
          <a:p>
            <a:endParaRPr lang="es-ES"/>
          </a:p>
        </p:txBody>
      </p:sp>
      <p:sp>
        <p:nvSpPr>
          <p:cNvPr id="6" name="5 Marcador de contenido"/>
          <p:cNvSpPr>
            <a:spLocks noGrp="1"/>
          </p:cNvSpPr>
          <p:nvPr>
            <p:ph sz="quarter" idx="4"/>
          </p:nvPr>
        </p:nvSpPr>
        <p:spPr/>
        <p:txBody>
          <a:bodyPr/>
          <a:lstStyle/>
          <a:p>
            <a:endParaRPr lang="es-ES"/>
          </a:p>
        </p:txBody>
      </p:sp>
      <p:sp>
        <p:nvSpPr>
          <p:cNvPr id="7" name="AutoShape 2" descr="blob:https://web.whatsapp.com/7a1f78d1-47d0-42d5-b1ec-11a15eeeda3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46645"/>
            <a:ext cx="9144000" cy="6011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8 CuadroTexto"/>
          <p:cNvSpPr txBox="1"/>
          <p:nvPr/>
        </p:nvSpPr>
        <p:spPr>
          <a:xfrm>
            <a:off x="2228573" y="1656404"/>
            <a:ext cx="4723366" cy="645860"/>
          </a:xfrm>
          <a:prstGeom prst="rect">
            <a:avLst/>
          </a:prstGeom>
          <a:solidFill>
            <a:schemeClr val="accent1">
              <a:lumMod val="20000"/>
              <a:lumOff val="80000"/>
            </a:schemeClr>
          </a:solidFill>
        </p:spPr>
        <p:txBody>
          <a:bodyPr wrap="none" lIns="90974" tIns="45487" rIns="90974" bIns="45487" rtlCol="0">
            <a:spAutoFit/>
          </a:bodyPr>
          <a:lstStyle/>
          <a:p>
            <a:r>
              <a:rPr lang="es-ES" sz="36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BIENESTAR ANIMAL</a:t>
            </a:r>
          </a:p>
        </p:txBody>
      </p:sp>
      <p:pic>
        <p:nvPicPr>
          <p:cNvPr id="10" name="9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66" y="-5680"/>
            <a:ext cx="9162132" cy="17287430"/>
          </a:xfrm>
          <a:prstGeom prst="rect">
            <a:avLst/>
          </a:prstGeom>
        </p:spPr>
      </p:pic>
    </p:spTree>
    <p:extLst>
      <p:ext uri="{BB962C8B-B14F-4D97-AF65-F5344CB8AC3E}">
        <p14:creationId xmlns:p14="http://schemas.microsoft.com/office/powerpoint/2010/main" val="143048344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b7d496d2-000f-45f3-9009-092c46fa1887}" enabled="0" method="" siteId="{b7d496d2-000f-45f3-9009-092c46fa1887}" removed="1"/>
</clbl:labelList>
</file>

<file path=docProps/app.xml><?xml version="1.0" encoding="utf-8"?>
<Properties xmlns="http://schemas.openxmlformats.org/officeDocument/2006/extended-properties" xmlns:vt="http://schemas.openxmlformats.org/officeDocument/2006/docPropsVTypes">
  <TotalTime>1459</TotalTime>
  <Words>519</Words>
  <Application>Microsoft Office PowerPoint</Application>
  <PresentationFormat>Presentación en pantalla (4:3)</PresentationFormat>
  <Paragraphs>57</Paragraphs>
  <Slides>43</Slides>
  <Notes>5</Notes>
  <HiddenSlides>0</HiddenSlides>
  <MMClips>3</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43</vt:i4>
      </vt:variant>
    </vt:vector>
  </HeadingPairs>
  <TitlesOfParts>
    <vt:vector size="50" baseType="lpstr">
      <vt:lpstr>Arial</vt:lpstr>
      <vt:lpstr>Arial Rounded MT Bold</vt:lpstr>
      <vt:lpstr>Calibri</vt:lpstr>
      <vt:lpstr>EC Square Sans Pro</vt:lpstr>
      <vt:lpstr>Tempus Sans ITC</vt:lpstr>
      <vt:lpstr>Tema de Office</vt:lpstr>
      <vt:lpstr>Diseño predeterminado</vt:lpstr>
      <vt:lpstr>Presentación de PowerPoint</vt:lpstr>
      <vt:lpstr>Presentación de PowerPoint</vt:lpstr>
      <vt:lpstr>Presentación de PowerPoint</vt:lpstr>
      <vt:lpstr>Presentación de PowerPoint</vt:lpstr>
      <vt:lpstr>Presentación de PowerPoint</vt:lpstr>
      <vt:lpstr>APROVECHAMIENTO RESIDUOS AGROALIMENTARIOS</vt:lpstr>
      <vt:lpstr> PLANTAS AROMÁTICAS Y MEDICINALES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PROYECTOS I+D+I DESARROLLADOS:</vt:lpstr>
      <vt:lpstr>PREMIOS OBTENIDOS:</vt:lpstr>
      <vt:lpstr>PREMIOS OBTENIDOS:</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Francisco</dc:creator>
  <cp:lastModifiedBy>Andrea Castro Troya</cp:lastModifiedBy>
  <cp:revision>122</cp:revision>
  <dcterms:created xsi:type="dcterms:W3CDTF">2021-06-16T15:33:43Z</dcterms:created>
  <dcterms:modified xsi:type="dcterms:W3CDTF">2025-04-02T15:12:13Z</dcterms:modified>
</cp:coreProperties>
</file>