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40"/>
    <p:sldId id="257" r:id="rId41"/>
    <p:sldId id="258" r:id="rId42"/>
    <p:sldId id="259" r:id="rId43"/>
    <p:sldId id="260" r:id="rId44"/>
  </p:sldIdLst>
  <p:sldSz cx="7556500" cy="106934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AC Soft Icecream" charset="1" panose="02000603000000000000"/>
      <p:regular r:id="rId14"/>
    </p:embeddedFont>
    <p:embeddedFont>
      <p:font typeface="AC Soft Icecream Italics" charset="1" panose="02000603000000000000"/>
      <p:regular r:id="rId15"/>
    </p:embeddedFont>
    <p:embeddedFont>
      <p:font typeface="Canva Sans" charset="1" panose="020B0503030501040103"/>
      <p:regular r:id="rId16"/>
    </p:embeddedFont>
    <p:embeddedFont>
      <p:font typeface="Canva Sans Bold" charset="1" panose="020B0803030501040103"/>
      <p:regular r:id="rId17"/>
    </p:embeddedFont>
    <p:embeddedFont>
      <p:font typeface="Canva Sans Italics" charset="1" panose="020B0503030501040103"/>
      <p:regular r:id="rId18"/>
    </p:embeddedFont>
    <p:embeddedFont>
      <p:font typeface="Canva Sans Bold Italics" charset="1" panose="020B0803030501040103"/>
      <p:regular r:id="rId19"/>
    </p:embeddedFont>
    <p:embeddedFont>
      <p:font typeface="Canva Sans Medium" charset="1" panose="020B0603030501040103"/>
      <p:regular r:id="rId20"/>
    </p:embeddedFont>
    <p:embeddedFont>
      <p:font typeface="Canva Sans Medium Italics" charset="1" panose="020B0603030501040103"/>
      <p:regular r:id="rId21"/>
    </p:embeddedFont>
    <p:embeddedFont>
      <p:font typeface="Noto Serif Display" charset="1" panose="02020502080505020204"/>
      <p:regular r:id="rId22"/>
    </p:embeddedFont>
    <p:embeddedFont>
      <p:font typeface="Noto Serif Display Bold" charset="1" panose="02020802080505020204"/>
      <p:regular r:id="rId23"/>
    </p:embeddedFont>
    <p:embeddedFont>
      <p:font typeface="Noto Serif Display Italics" charset="1" panose="02020502080505090204"/>
      <p:regular r:id="rId24"/>
    </p:embeddedFont>
    <p:embeddedFont>
      <p:font typeface="Noto Serif Display Bold Italics" charset="1" panose="02020802080505090204"/>
      <p:regular r:id="rId25"/>
    </p:embeddedFont>
    <p:embeddedFont>
      <p:font typeface="Noto Serif Display Thin" charset="1" panose="02020202080505020204"/>
      <p:regular r:id="rId26"/>
    </p:embeddedFont>
    <p:embeddedFont>
      <p:font typeface="Noto Serif Display Thin Italics" charset="1" panose="02020202080505090204"/>
      <p:regular r:id="rId27"/>
    </p:embeddedFont>
    <p:embeddedFont>
      <p:font typeface="Noto Serif Display Extra-Light" charset="1" panose="02020302080505020204"/>
      <p:regular r:id="rId28"/>
    </p:embeddedFont>
    <p:embeddedFont>
      <p:font typeface="Noto Serif Display Extra-Light Italics" charset="1" panose="02020302080505090204"/>
      <p:regular r:id="rId29"/>
    </p:embeddedFont>
    <p:embeddedFont>
      <p:font typeface="Noto Serif Display Light" charset="1" panose="02020402080505020204"/>
      <p:regular r:id="rId30"/>
    </p:embeddedFont>
    <p:embeddedFont>
      <p:font typeface="Noto Serif Display Light Italics" charset="1" panose="02020402080505090204"/>
      <p:regular r:id="rId31"/>
    </p:embeddedFont>
    <p:embeddedFont>
      <p:font typeface="Noto Serif Display Medium" charset="1" panose="02020602080505020204"/>
      <p:regular r:id="rId32"/>
    </p:embeddedFont>
    <p:embeddedFont>
      <p:font typeface="Noto Serif Display Medium Italics" charset="1" panose="02020602080505090204"/>
      <p:regular r:id="rId33"/>
    </p:embeddedFont>
    <p:embeddedFont>
      <p:font typeface="Noto Serif Display Semi-Bold" charset="1" panose="02020702080505020204"/>
      <p:regular r:id="rId34"/>
    </p:embeddedFont>
    <p:embeddedFont>
      <p:font typeface="Noto Serif Display Semi-Bold Italics" charset="1" panose="02020702080505090204"/>
      <p:regular r:id="rId35"/>
    </p:embeddedFont>
    <p:embeddedFont>
      <p:font typeface="Noto Serif Display Ultra-Bold" charset="1" panose="02020902080505020204"/>
      <p:regular r:id="rId36"/>
    </p:embeddedFont>
    <p:embeddedFont>
      <p:font typeface="Noto Serif Display Ultra-Bold Italics" charset="1" panose="02020902080505090204"/>
      <p:regular r:id="rId37"/>
    </p:embeddedFont>
    <p:embeddedFont>
      <p:font typeface="Noto Serif Display Heavy" charset="1" panose="02020A02080505020204"/>
      <p:regular r:id="rId38"/>
    </p:embeddedFont>
    <p:embeddedFont>
      <p:font typeface="Noto Serif Display Heavy Italics" charset="1" panose="02020A020805050902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3.fntdata"/><Relationship Id="rId18" Type="http://schemas.openxmlformats.org/officeDocument/2006/relationships/font" Target="fonts/font18.fntdata"/><Relationship Id="rId26" Type="http://schemas.openxmlformats.org/officeDocument/2006/relationships/font" Target="fonts/font26.fntdata"/><Relationship Id="rId39" Type="http://schemas.openxmlformats.org/officeDocument/2006/relationships/font" Target="fonts/font39.fntdata"/><Relationship Id="rId21" Type="http://schemas.openxmlformats.org/officeDocument/2006/relationships/font" Target="fonts/font21.fntdata"/><Relationship Id="rId34" Type="http://schemas.openxmlformats.org/officeDocument/2006/relationships/font" Target="fonts/font34.fntdata"/><Relationship Id="rId42" Type="http://schemas.openxmlformats.org/officeDocument/2006/relationships/slide" Target="slides/slide3.xml"/><Relationship Id="rId47" Type="http://schemas.openxmlformats.org/officeDocument/2006/relationships/customXml" Target="../customXml/item3.xml"/><Relationship Id="rId7" Type="http://schemas.openxmlformats.org/officeDocument/2006/relationships/font" Target="fonts/font7.fntdata"/><Relationship Id="rId16" Type="http://schemas.openxmlformats.org/officeDocument/2006/relationships/font" Target="fonts/font16.fntdata"/><Relationship Id="rId2" Type="http://schemas.openxmlformats.org/officeDocument/2006/relationships/presProps" Target="presProps.xml"/><Relationship Id="rId29" Type="http://schemas.openxmlformats.org/officeDocument/2006/relationships/font" Target="fonts/font29.fntdata"/><Relationship Id="rId1" Type="http://schemas.openxmlformats.org/officeDocument/2006/relationships/slideMaster" Target="slideMasters/slideMaster1.xml"/><Relationship Id="rId11" Type="http://schemas.openxmlformats.org/officeDocument/2006/relationships/font" Target="fonts/font11.fntdata"/><Relationship Id="rId24" Type="http://schemas.openxmlformats.org/officeDocument/2006/relationships/font" Target="fonts/font24.fntdata"/><Relationship Id="rId32" Type="http://schemas.openxmlformats.org/officeDocument/2006/relationships/font" Target="fonts/font32.fntdata"/><Relationship Id="rId37" Type="http://schemas.openxmlformats.org/officeDocument/2006/relationships/font" Target="fonts/font37.fntdata"/><Relationship Id="rId40" Type="http://schemas.openxmlformats.org/officeDocument/2006/relationships/slide" Target="slides/slide1.xml"/><Relationship Id="rId6" Type="http://schemas.openxmlformats.org/officeDocument/2006/relationships/font" Target="fonts/font6.fntdata"/><Relationship Id="rId45" Type="http://schemas.openxmlformats.org/officeDocument/2006/relationships/customXml" Target="../customXml/item1.xml"/><Relationship Id="rId15" Type="http://schemas.openxmlformats.org/officeDocument/2006/relationships/font" Target="fonts/font15.fntdata"/><Relationship Id="rId23" Type="http://schemas.openxmlformats.org/officeDocument/2006/relationships/font" Target="fonts/font23.fntdata"/><Relationship Id="rId28" Type="http://schemas.openxmlformats.org/officeDocument/2006/relationships/font" Target="fonts/font28.fntdata"/><Relationship Id="rId36" Type="http://schemas.openxmlformats.org/officeDocument/2006/relationships/font" Target="fonts/font36.fntdata"/><Relationship Id="rId5" Type="http://schemas.openxmlformats.org/officeDocument/2006/relationships/tableStyles" Target="tableStyles.xml"/><Relationship Id="rId10" Type="http://schemas.openxmlformats.org/officeDocument/2006/relationships/font" Target="fonts/font10.fntdata"/><Relationship Id="rId19" Type="http://schemas.openxmlformats.org/officeDocument/2006/relationships/font" Target="fonts/font19.fntdata"/><Relationship Id="rId31" Type="http://schemas.openxmlformats.org/officeDocument/2006/relationships/font" Target="fonts/font31.fntdata"/><Relationship Id="rId44" Type="http://schemas.openxmlformats.org/officeDocument/2006/relationships/slide" Target="slides/slide5.xml"/><Relationship Id="rId14" Type="http://schemas.openxmlformats.org/officeDocument/2006/relationships/font" Target="fonts/font14.fntdata"/><Relationship Id="rId22" Type="http://schemas.openxmlformats.org/officeDocument/2006/relationships/font" Target="fonts/font22.fntdata"/><Relationship Id="rId27" Type="http://schemas.openxmlformats.org/officeDocument/2006/relationships/font" Target="fonts/font27.fntdata"/><Relationship Id="rId30" Type="http://schemas.openxmlformats.org/officeDocument/2006/relationships/font" Target="fonts/font30.fntdata"/><Relationship Id="rId35" Type="http://schemas.openxmlformats.org/officeDocument/2006/relationships/font" Target="fonts/font35.fntdata"/><Relationship Id="rId4" Type="http://schemas.openxmlformats.org/officeDocument/2006/relationships/theme" Target="theme/theme1.xml"/><Relationship Id="rId43" Type="http://schemas.openxmlformats.org/officeDocument/2006/relationships/slide" Target="slides/slide4.xml"/><Relationship Id="rId9" Type="http://schemas.openxmlformats.org/officeDocument/2006/relationships/font" Target="fonts/font9.fntdata"/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12" Type="http://schemas.openxmlformats.org/officeDocument/2006/relationships/font" Target="fonts/font12.fntdata"/><Relationship Id="rId17" Type="http://schemas.openxmlformats.org/officeDocument/2006/relationships/font" Target="fonts/font17.fntdata"/><Relationship Id="rId25" Type="http://schemas.openxmlformats.org/officeDocument/2006/relationships/font" Target="fonts/font25.fntdata"/><Relationship Id="rId33" Type="http://schemas.openxmlformats.org/officeDocument/2006/relationships/font" Target="fonts/font33.fntdata"/><Relationship Id="rId38" Type="http://schemas.openxmlformats.org/officeDocument/2006/relationships/font" Target="fonts/font38.fntdata"/><Relationship Id="rId46" Type="http://schemas.openxmlformats.org/officeDocument/2006/relationships/customXml" Target="../customXml/item2.xml"/><Relationship Id="rId20" Type="http://schemas.openxmlformats.org/officeDocument/2006/relationships/font" Target="fonts/font20.fntdata"/><Relationship Id="rId41" Type="http://schemas.openxmlformats.org/officeDocument/2006/relationships/slide" Target="slides/slide2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Antifungal medication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Antifungal medication fights fungi.  It cannot fight viruses and bacteria.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Antifungal medication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Antifungal medication fights fungi.  It cannot fight viruses and bacteria.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Antifungal medication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Antifungal medication fights fungi.  It cannot fight viruses and bacteria.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Antifungal medication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Antifungal medication fights fungi.  It cannot fight viruses and bacteria.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560000" cy="10692000"/>
            <a:chOff x="0" y="0"/>
            <a:chExt cx="2709333" cy="38317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9333" cy="3831772"/>
            </a:xfrm>
            <a:custGeom>
              <a:avLst/>
              <a:gdLst/>
              <a:ahLst/>
              <a:cxnLst/>
              <a:rect r="r" b="b" t="t" l="l"/>
              <a:pathLst>
                <a:path h="3831772" w="2709333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5714" y="214816"/>
            <a:ext cx="7168573" cy="10262369"/>
            <a:chOff x="0" y="0"/>
            <a:chExt cx="2569055" cy="367780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569055" cy="3677801"/>
            </a:xfrm>
            <a:custGeom>
              <a:avLst/>
              <a:gdLst/>
              <a:ahLst/>
              <a:cxnLst/>
              <a:rect r="r" b="b" t="t" l="l"/>
              <a:pathLst>
                <a:path h="3677801" w="2569055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9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43217" y="0"/>
            <a:ext cx="6698316" cy="1970912"/>
            <a:chOff x="0" y="0"/>
            <a:chExt cx="2400525" cy="7063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00525" cy="706330"/>
            </a:xfrm>
            <a:custGeom>
              <a:avLst/>
              <a:gdLst/>
              <a:ahLst/>
              <a:cxnLst/>
              <a:rect r="r" b="b" t="t" l="l"/>
              <a:pathLst>
                <a:path h="706330" w="240052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C Soft Icecream"/>
                </a:rPr>
                <a:t>Antifungal medication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26521" y="2230182"/>
            <a:ext cx="5977479" cy="3707098"/>
            <a:chOff x="0" y="0"/>
            <a:chExt cx="1260114" cy="781494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260114" cy="781494"/>
            </a:xfrm>
            <a:custGeom>
              <a:avLst/>
              <a:gdLst/>
              <a:ahLst/>
              <a:cxnLst/>
              <a:rect r="r" b="b" t="t" l="l"/>
              <a:pathLst>
                <a:path h="781494" w="126011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55541" r="0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443217" y="6514958"/>
            <a:ext cx="6698316" cy="1286365"/>
            <a:chOff x="0" y="0"/>
            <a:chExt cx="2317663" cy="445091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317663" cy="445091"/>
            </a:xfrm>
            <a:custGeom>
              <a:avLst/>
              <a:gdLst/>
              <a:ahLst/>
              <a:cxnLst/>
              <a:rect r="r" b="b" t="t" l="l"/>
              <a:pathLst>
                <a:path h="445091" w="2317663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26521" y="6612464"/>
            <a:ext cx="1062721" cy="1062721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054983" y="6626780"/>
            <a:ext cx="1062721" cy="1062721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283446" y="6626780"/>
            <a:ext cx="1062721" cy="1062721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4520647" y="6612464"/>
            <a:ext cx="1062721" cy="1062721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5749109" y="6626780"/>
            <a:ext cx="1062721" cy="1062721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571488" y="7906098"/>
            <a:ext cx="6570045" cy="2268000"/>
            <a:chOff x="0" y="0"/>
            <a:chExt cx="2354556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2354556" cy="812800"/>
            </a:xfrm>
            <a:custGeom>
              <a:avLst/>
              <a:gdLst/>
              <a:ahLst/>
              <a:cxnLst/>
              <a:rect r="r" b="b" t="t" l="l"/>
              <a:pathLst>
                <a:path h="812800" w="2354556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199"/>
                </a:lnSpc>
              </a:pP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Antifungal medication fights fungi.  It cannot fight viruses and bacteria.</a:t>
              </a:r>
            </a:p>
          </p:txBody>
        </p:sp>
      </p:grpSp>
      <p:sp>
        <p:nvSpPr>
          <p:cNvPr name="TextBox 34" id="34"/>
          <p:cNvSpPr txBox="true"/>
          <p:nvPr/>
        </p:nvSpPr>
        <p:spPr>
          <a:xfrm rot="0">
            <a:off x="1104738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2333200" y="6493430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3566032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4798864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027326" y="6479114"/>
            <a:ext cx="506287" cy="11167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2393394" y="5908959"/>
            <a:ext cx="2761777" cy="615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>
                <a:solidFill>
                  <a:srgbClr val="FFFFFF"/>
                </a:solidFill>
                <a:latin typeface="AC Soft Icecream"/>
              </a:rPr>
              <a:t>Effectiveness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A1D0E80F40FC40A0AC5446D3E68E4C" ma:contentTypeVersion="18" ma:contentTypeDescription="Create a new document." ma:contentTypeScope="" ma:versionID="4afd713d915b64e70ac4f123b7419c20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06df7e705a3f35faa2a06a844f03163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DF7927BF-64E7-4887-A89C-C43F60BE1F6E}"/>
</file>

<file path=customXml/itemProps2.xml><?xml version="1.0" encoding="utf-8"?>
<ds:datastoreItem xmlns:ds="http://schemas.openxmlformats.org/officeDocument/2006/customXml" ds:itemID="{047F5B31-EE6C-47ED-B8C8-9902B2680CDA}"/>
</file>

<file path=customXml/itemProps3.xml><?xml version="1.0" encoding="utf-8"?>
<ds:datastoreItem xmlns:ds="http://schemas.openxmlformats.org/officeDocument/2006/customXml" ds:itemID="{595824E5-E863-4194-8559-BE916D86BFA4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Antifungal Medication</dc:title>
  <cp:revision>1</cp:revision>
  <dcterms:created xsi:type="dcterms:W3CDTF">2006-08-16T00:00:00Z</dcterms:created>
  <dcterms:modified xsi:type="dcterms:W3CDTF">2011-08-01T06:04:30Z</dcterms:modified>
  <dc:identifier>DAGAtalA8d4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