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18"/>
    <p:sldId id="257" r:id="rId19"/>
    <p:sldId id="258" r:id="rId20"/>
    <p:sldId id="259" r:id="rId21"/>
    <p:sldId id="260" r:id="rId22"/>
    <p:sldId id="261" r:id="rId23"/>
    <p:sldId id="262" r:id="rId24"/>
    <p:sldId id="263" r:id="rId25"/>
    <p:sldId id="264" r:id="rId26"/>
    <p:sldId id="265" r:id="rId27"/>
    <p:sldId id="266" r:id="rId28"/>
    <p:sldId id="267" r:id="rId29"/>
  </p:sldIdLst>
  <p:sldSz cx="7556500" cy="10693400"/>
  <p:notesSz cx="6858000" cy="9144000"/>
  <p:embeddedFontLst>
    <p:embeddedFont>
      <p:font typeface="Arimo" charset="1" panose="020B0604020202020204"/>
      <p:regular r:id="rId6"/>
    </p:embeddedFont>
    <p:embeddedFont>
      <p:font typeface="Arimo Bold" charset="1" panose="020B0704020202020204"/>
      <p:regular r:id="rId7"/>
    </p:embeddedFont>
    <p:embeddedFont>
      <p:font typeface="Arimo Italics" charset="1" panose="020B0604020202090204"/>
      <p:regular r:id="rId8"/>
    </p:embeddedFont>
    <p:embeddedFont>
      <p:font typeface="Arimo Bold Italics" charset="1" panose="020B0704020202090204"/>
      <p:regular r:id="rId9"/>
    </p:embeddedFont>
    <p:embeddedFont>
      <p:font typeface="AC Soft Icecream" charset="1" panose="02000603000000000000"/>
      <p:regular r:id="rId10"/>
    </p:embeddedFont>
    <p:embeddedFont>
      <p:font typeface="AC Soft Icecream Italics" charset="1" panose="02000603000000000000"/>
      <p:regular r:id="rId11"/>
    </p:embeddedFont>
    <p:embeddedFont>
      <p:font typeface="Canva Sans" charset="1" panose="020B0503030501040103"/>
      <p:regular r:id="rId12"/>
    </p:embeddedFont>
    <p:embeddedFont>
      <p:font typeface="Canva Sans Bold" charset="1" panose="020B0803030501040103"/>
      <p:regular r:id="rId13"/>
    </p:embeddedFont>
    <p:embeddedFont>
      <p:font typeface="Canva Sans Italics" charset="1" panose="020B0503030501040103"/>
      <p:regular r:id="rId14"/>
    </p:embeddedFont>
    <p:embeddedFont>
      <p:font typeface="Canva Sans Bold Italics" charset="1" panose="020B0803030501040103"/>
      <p:regular r:id="rId15"/>
    </p:embeddedFont>
    <p:embeddedFont>
      <p:font typeface="Canva Sans Medium" charset="1" panose="020B0603030501040103"/>
      <p:regular r:id="rId16"/>
    </p:embeddedFont>
    <p:embeddedFont>
      <p:font typeface="Canva Sans Medium Italics" charset="1" panose="020B0603030501040103"/>
      <p:regular r:id="rId1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font" Target="fonts/font13.fntdata"/><Relationship Id="rId18" Type="http://schemas.openxmlformats.org/officeDocument/2006/relationships/slide" Target="slides/slide1.xml"/><Relationship Id="rId26" Type="http://schemas.openxmlformats.org/officeDocument/2006/relationships/slide" Target="slides/slide9.xml"/><Relationship Id="rId8" Type="http://schemas.openxmlformats.org/officeDocument/2006/relationships/font" Target="fonts/font8.fntdata"/><Relationship Id="rId21" Type="http://schemas.openxmlformats.org/officeDocument/2006/relationships/slide" Target="slides/slide4.xml"/><Relationship Id="rId3" Type="http://schemas.openxmlformats.org/officeDocument/2006/relationships/viewProps" Target="viewProps.xml"/><Relationship Id="rId12" Type="http://schemas.openxmlformats.org/officeDocument/2006/relationships/font" Target="fonts/font12.fntdata"/><Relationship Id="rId17" Type="http://schemas.openxmlformats.org/officeDocument/2006/relationships/font" Target="fonts/font17.fntdata"/><Relationship Id="rId25" Type="http://schemas.openxmlformats.org/officeDocument/2006/relationships/slide" Target="slides/slide8.xml"/><Relationship Id="rId7" Type="http://schemas.openxmlformats.org/officeDocument/2006/relationships/font" Target="fonts/font7.fntdata"/><Relationship Id="rId16" Type="http://schemas.openxmlformats.org/officeDocument/2006/relationships/font" Target="fonts/font16.fntdata"/><Relationship Id="rId2" Type="http://schemas.openxmlformats.org/officeDocument/2006/relationships/presProps" Target="presProps.xml"/><Relationship Id="rId20" Type="http://schemas.openxmlformats.org/officeDocument/2006/relationships/slide" Target="slides/slide3.xml"/><Relationship Id="rId29" Type="http://schemas.openxmlformats.org/officeDocument/2006/relationships/slide" Target="slides/slide12.xml"/><Relationship Id="rId1" Type="http://schemas.openxmlformats.org/officeDocument/2006/relationships/slideMaster" Target="slideMasters/slideMaster1.xml"/><Relationship Id="rId11" Type="http://schemas.openxmlformats.org/officeDocument/2006/relationships/font" Target="fonts/font11.fntdata"/><Relationship Id="rId24" Type="http://schemas.openxmlformats.org/officeDocument/2006/relationships/slide" Target="slides/slide7.xml"/><Relationship Id="rId6" Type="http://schemas.openxmlformats.org/officeDocument/2006/relationships/font" Target="fonts/font6.fntdata"/><Relationship Id="rId32" Type="http://schemas.openxmlformats.org/officeDocument/2006/relationships/customXml" Target="../customXml/item3.xml"/><Relationship Id="rId15" Type="http://schemas.openxmlformats.org/officeDocument/2006/relationships/font" Target="fonts/font15.fntdata"/><Relationship Id="rId23" Type="http://schemas.openxmlformats.org/officeDocument/2006/relationships/slide" Target="slides/slide6.xml"/><Relationship Id="rId28" Type="http://schemas.openxmlformats.org/officeDocument/2006/relationships/slide" Target="slides/slide11.xml"/><Relationship Id="rId5" Type="http://schemas.openxmlformats.org/officeDocument/2006/relationships/tableStyles" Target="tableStyles.xml"/><Relationship Id="rId10" Type="http://schemas.openxmlformats.org/officeDocument/2006/relationships/font" Target="fonts/font10.fntdata"/><Relationship Id="rId19" Type="http://schemas.openxmlformats.org/officeDocument/2006/relationships/slide" Target="slides/slide2.xml"/><Relationship Id="rId31" Type="http://schemas.openxmlformats.org/officeDocument/2006/relationships/customXml" Target="../customXml/item2.xml"/><Relationship Id="rId14" Type="http://schemas.openxmlformats.org/officeDocument/2006/relationships/font" Target="fonts/font14.fntdata"/><Relationship Id="rId22" Type="http://schemas.openxmlformats.org/officeDocument/2006/relationships/slide" Target="slides/slide5.xml"/><Relationship Id="rId27" Type="http://schemas.openxmlformats.org/officeDocument/2006/relationships/slide" Target="slides/slide10.xml"/><Relationship Id="rId4" Type="http://schemas.openxmlformats.org/officeDocument/2006/relationships/theme" Target="theme/theme1.xml"/><Relationship Id="rId9" Type="http://schemas.openxmlformats.org/officeDocument/2006/relationships/font" Target="fonts/font9.fntdata"/><Relationship Id="rId30" Type="http://schemas.openxmlformats.org/officeDocument/2006/relationships/customXml" Target="../customXml/item1.xml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/Relationships>
</file>

<file path=ppt/slides/_rels/slide1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7560000" cy="10692000"/>
            <a:chOff x="0" y="0"/>
            <a:chExt cx="2709333" cy="383177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709333" cy="3831772"/>
            </a:xfrm>
            <a:custGeom>
              <a:avLst/>
              <a:gdLst/>
              <a:ahLst/>
              <a:cxnLst/>
              <a:rect r="r" b="b" t="t" l="l"/>
              <a:pathLst>
                <a:path h="3831772" w="2709333">
                  <a:moveTo>
                    <a:pt x="0" y="0"/>
                  </a:moveTo>
                  <a:lnTo>
                    <a:pt x="2709333" y="0"/>
                  </a:lnTo>
                  <a:lnTo>
                    <a:pt x="2709333" y="3831772"/>
                  </a:lnTo>
                  <a:lnTo>
                    <a:pt x="0" y="3831772"/>
                  </a:lnTo>
                  <a:close/>
                </a:path>
              </a:pathLst>
            </a:custGeom>
            <a:solidFill>
              <a:srgbClr val="5E17EB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28575"/>
              <a:ext cx="2709333" cy="386034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195714" y="214816"/>
            <a:ext cx="7168573" cy="10262369"/>
            <a:chOff x="0" y="0"/>
            <a:chExt cx="2569055" cy="3677801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2569055" cy="3677801"/>
            </a:xfrm>
            <a:custGeom>
              <a:avLst/>
              <a:gdLst/>
              <a:ahLst/>
              <a:cxnLst/>
              <a:rect r="r" b="b" t="t" l="l"/>
              <a:pathLst>
                <a:path h="3677801" w="2569055">
                  <a:moveTo>
                    <a:pt x="0" y="0"/>
                  </a:moveTo>
                  <a:lnTo>
                    <a:pt x="2569055" y="0"/>
                  </a:lnTo>
                  <a:lnTo>
                    <a:pt x="2569055" y="3677801"/>
                  </a:lnTo>
                  <a:lnTo>
                    <a:pt x="0" y="3677801"/>
                  </a:lnTo>
                  <a:close/>
                </a:path>
              </a:pathLst>
            </a:custGeom>
            <a:solidFill>
              <a:srgbClr val="8C52FF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28575"/>
              <a:ext cx="2569055" cy="370637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826521" y="756000"/>
            <a:ext cx="5977479" cy="6719279"/>
            <a:chOff x="0" y="0"/>
            <a:chExt cx="1260114" cy="1416493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1260114" cy="1416493"/>
            </a:xfrm>
            <a:custGeom>
              <a:avLst/>
              <a:gdLst/>
              <a:ahLst/>
              <a:cxnLst/>
              <a:rect r="r" b="b" t="t" l="l"/>
              <a:pathLst>
                <a:path h="1416493" w="1260114">
                  <a:moveTo>
                    <a:pt x="45331" y="0"/>
                  </a:moveTo>
                  <a:lnTo>
                    <a:pt x="1214783" y="0"/>
                  </a:lnTo>
                  <a:cubicBezTo>
                    <a:pt x="1226805" y="0"/>
                    <a:pt x="1238335" y="4776"/>
                    <a:pt x="1246837" y="13277"/>
                  </a:cubicBezTo>
                  <a:cubicBezTo>
                    <a:pt x="1255338" y="21779"/>
                    <a:pt x="1260114" y="33309"/>
                    <a:pt x="1260114" y="45331"/>
                  </a:cubicBezTo>
                  <a:lnTo>
                    <a:pt x="1260114" y="1371161"/>
                  </a:lnTo>
                  <a:cubicBezTo>
                    <a:pt x="1260114" y="1396197"/>
                    <a:pt x="1239818" y="1416493"/>
                    <a:pt x="1214783" y="1416493"/>
                  </a:cubicBezTo>
                  <a:lnTo>
                    <a:pt x="45331" y="1416493"/>
                  </a:lnTo>
                  <a:cubicBezTo>
                    <a:pt x="20296" y="1416493"/>
                    <a:pt x="0" y="1396197"/>
                    <a:pt x="0" y="1371161"/>
                  </a:cubicBezTo>
                  <a:lnTo>
                    <a:pt x="0" y="45331"/>
                  </a:lnTo>
                  <a:cubicBezTo>
                    <a:pt x="0" y="20296"/>
                    <a:pt x="20296" y="0"/>
                    <a:pt x="45331" y="0"/>
                  </a:cubicBezTo>
                  <a:close/>
                </a:path>
              </a:pathLst>
            </a:custGeom>
            <a:solidFill>
              <a:srgbClr val="FFFFFF"/>
            </a:solidFill>
            <a:ln w="12700" cap="rnd">
              <a:solidFill>
                <a:srgbClr val="000000"/>
              </a:solidFill>
              <a:prstDash val="solid"/>
              <a:round/>
            </a:ln>
          </p:spPr>
        </p:sp>
      </p:grpSp>
      <p:grpSp>
        <p:nvGrpSpPr>
          <p:cNvPr name="Group 10" id="10"/>
          <p:cNvGrpSpPr/>
          <p:nvPr/>
        </p:nvGrpSpPr>
        <p:grpSpPr>
          <a:xfrm rot="0">
            <a:off x="571488" y="7906098"/>
            <a:ext cx="6570045" cy="2268000"/>
            <a:chOff x="0" y="0"/>
            <a:chExt cx="2354556" cy="812800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2354556" cy="812800"/>
            </a:xfrm>
            <a:custGeom>
              <a:avLst/>
              <a:gdLst/>
              <a:ahLst/>
              <a:cxnLst/>
              <a:rect r="r" b="b" t="t" l="l"/>
              <a:pathLst>
                <a:path h="812800" w="2354556">
                  <a:moveTo>
                    <a:pt x="43600" y="0"/>
                  </a:moveTo>
                  <a:lnTo>
                    <a:pt x="2310956" y="0"/>
                  </a:lnTo>
                  <a:cubicBezTo>
                    <a:pt x="2322520" y="0"/>
                    <a:pt x="2333609" y="4594"/>
                    <a:pt x="2341786" y="12770"/>
                  </a:cubicBezTo>
                  <a:cubicBezTo>
                    <a:pt x="2349962" y="20947"/>
                    <a:pt x="2354556" y="32036"/>
                    <a:pt x="2354556" y="43600"/>
                  </a:cubicBezTo>
                  <a:lnTo>
                    <a:pt x="2354556" y="769200"/>
                  </a:lnTo>
                  <a:cubicBezTo>
                    <a:pt x="2354556" y="780764"/>
                    <a:pt x="2349962" y="791854"/>
                    <a:pt x="2341786" y="800030"/>
                  </a:cubicBezTo>
                  <a:cubicBezTo>
                    <a:pt x="2333609" y="808206"/>
                    <a:pt x="2322520" y="812800"/>
                    <a:pt x="2310956" y="812800"/>
                  </a:cubicBezTo>
                  <a:lnTo>
                    <a:pt x="43600" y="812800"/>
                  </a:lnTo>
                  <a:cubicBezTo>
                    <a:pt x="32036" y="812800"/>
                    <a:pt x="20947" y="808206"/>
                    <a:pt x="12770" y="800030"/>
                  </a:cubicBezTo>
                  <a:cubicBezTo>
                    <a:pt x="4594" y="791854"/>
                    <a:pt x="0" y="780764"/>
                    <a:pt x="0" y="769200"/>
                  </a:cubicBezTo>
                  <a:lnTo>
                    <a:pt x="0" y="43600"/>
                  </a:lnTo>
                  <a:cubicBezTo>
                    <a:pt x="0" y="32036"/>
                    <a:pt x="4594" y="20947"/>
                    <a:pt x="12770" y="12770"/>
                  </a:cubicBezTo>
                  <a:cubicBezTo>
                    <a:pt x="20947" y="4594"/>
                    <a:pt x="32036" y="0"/>
                    <a:pt x="436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12" id="12"/>
            <p:cNvSpPr txBox="true"/>
            <p:nvPr/>
          </p:nvSpPr>
          <p:spPr>
            <a:xfrm>
              <a:off x="0" y="-95250"/>
              <a:ext cx="2354556" cy="9080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4339"/>
                </a:lnSpc>
              </a:pPr>
              <a:r>
                <a:rPr lang="en-US" sz="3099">
                  <a:solidFill>
                    <a:srgbClr val="000000"/>
                  </a:solidFill>
                  <a:latin typeface="AC Soft Icecream"/>
                </a:rPr>
                <a:t>Draw a card from the pile of ‘Microorganisms and Treatment’ cards.</a:t>
              </a:r>
            </a:p>
          </p:txBody>
        </p:sp>
      </p:grpSp>
      <p:sp>
        <p:nvSpPr>
          <p:cNvPr name="Freeform 13" id="13"/>
          <p:cNvSpPr/>
          <p:nvPr/>
        </p:nvSpPr>
        <p:spPr>
          <a:xfrm flipH="false" flipV="false" rot="0">
            <a:off x="3181960" y="1977239"/>
            <a:ext cx="3073311" cy="4829489"/>
          </a:xfrm>
          <a:custGeom>
            <a:avLst/>
            <a:gdLst/>
            <a:ahLst/>
            <a:cxnLst/>
            <a:rect r="r" b="b" t="t" l="l"/>
            <a:pathLst>
              <a:path h="4829489" w="3073311">
                <a:moveTo>
                  <a:pt x="0" y="0"/>
                </a:moveTo>
                <a:lnTo>
                  <a:pt x="3073311" y="0"/>
                </a:lnTo>
                <a:lnTo>
                  <a:pt x="3073311" y="4829489"/>
                </a:lnTo>
                <a:lnTo>
                  <a:pt x="0" y="482948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0">
            <a:off x="1303583" y="1977239"/>
            <a:ext cx="1570930" cy="4829489"/>
          </a:xfrm>
          <a:custGeom>
            <a:avLst/>
            <a:gdLst/>
            <a:ahLst/>
            <a:cxnLst/>
            <a:rect r="r" b="b" t="t" l="l"/>
            <a:pathLst>
              <a:path h="4829489" w="1570930">
                <a:moveTo>
                  <a:pt x="0" y="0"/>
                </a:moveTo>
                <a:lnTo>
                  <a:pt x="1570931" y="0"/>
                </a:lnTo>
                <a:lnTo>
                  <a:pt x="1570931" y="4829489"/>
                </a:lnTo>
                <a:lnTo>
                  <a:pt x="0" y="482948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7560000" cy="10692000"/>
            <a:chOff x="0" y="0"/>
            <a:chExt cx="2709333" cy="383177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709333" cy="3831772"/>
            </a:xfrm>
            <a:custGeom>
              <a:avLst/>
              <a:gdLst/>
              <a:ahLst/>
              <a:cxnLst/>
              <a:rect r="r" b="b" t="t" l="l"/>
              <a:pathLst>
                <a:path h="3831772" w="2709333">
                  <a:moveTo>
                    <a:pt x="0" y="0"/>
                  </a:moveTo>
                  <a:lnTo>
                    <a:pt x="2709333" y="0"/>
                  </a:lnTo>
                  <a:lnTo>
                    <a:pt x="2709333" y="3831772"/>
                  </a:lnTo>
                  <a:lnTo>
                    <a:pt x="0" y="3831772"/>
                  </a:lnTo>
                  <a:close/>
                </a:path>
              </a:pathLst>
            </a:custGeom>
            <a:solidFill>
              <a:srgbClr val="5E17EB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28575"/>
              <a:ext cx="2709333" cy="386034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195714" y="214816"/>
            <a:ext cx="7168573" cy="10262369"/>
            <a:chOff x="0" y="0"/>
            <a:chExt cx="2569055" cy="3677801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2569055" cy="3677801"/>
            </a:xfrm>
            <a:custGeom>
              <a:avLst/>
              <a:gdLst/>
              <a:ahLst/>
              <a:cxnLst/>
              <a:rect r="r" b="b" t="t" l="l"/>
              <a:pathLst>
                <a:path h="3677801" w="2569055">
                  <a:moveTo>
                    <a:pt x="0" y="0"/>
                  </a:moveTo>
                  <a:lnTo>
                    <a:pt x="2569055" y="0"/>
                  </a:lnTo>
                  <a:lnTo>
                    <a:pt x="2569055" y="3677801"/>
                  </a:lnTo>
                  <a:lnTo>
                    <a:pt x="0" y="3677801"/>
                  </a:lnTo>
                  <a:close/>
                </a:path>
              </a:pathLst>
            </a:custGeom>
            <a:solidFill>
              <a:srgbClr val="8C52FF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28575"/>
              <a:ext cx="2569055" cy="370637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826521" y="756000"/>
            <a:ext cx="5977479" cy="6719279"/>
            <a:chOff x="0" y="0"/>
            <a:chExt cx="1260114" cy="1416493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1260114" cy="1416493"/>
            </a:xfrm>
            <a:custGeom>
              <a:avLst/>
              <a:gdLst/>
              <a:ahLst/>
              <a:cxnLst/>
              <a:rect r="r" b="b" t="t" l="l"/>
              <a:pathLst>
                <a:path h="1416493" w="1260114">
                  <a:moveTo>
                    <a:pt x="45331" y="0"/>
                  </a:moveTo>
                  <a:lnTo>
                    <a:pt x="1214783" y="0"/>
                  </a:lnTo>
                  <a:cubicBezTo>
                    <a:pt x="1226805" y="0"/>
                    <a:pt x="1238335" y="4776"/>
                    <a:pt x="1246837" y="13277"/>
                  </a:cubicBezTo>
                  <a:cubicBezTo>
                    <a:pt x="1255338" y="21779"/>
                    <a:pt x="1260114" y="33309"/>
                    <a:pt x="1260114" y="45331"/>
                  </a:cubicBezTo>
                  <a:lnTo>
                    <a:pt x="1260114" y="1371161"/>
                  </a:lnTo>
                  <a:cubicBezTo>
                    <a:pt x="1260114" y="1396197"/>
                    <a:pt x="1239818" y="1416493"/>
                    <a:pt x="1214783" y="1416493"/>
                  </a:cubicBezTo>
                  <a:lnTo>
                    <a:pt x="45331" y="1416493"/>
                  </a:lnTo>
                  <a:cubicBezTo>
                    <a:pt x="20296" y="1416493"/>
                    <a:pt x="0" y="1396197"/>
                    <a:pt x="0" y="1371161"/>
                  </a:cubicBezTo>
                  <a:lnTo>
                    <a:pt x="0" y="45331"/>
                  </a:lnTo>
                  <a:cubicBezTo>
                    <a:pt x="0" y="20296"/>
                    <a:pt x="20296" y="0"/>
                    <a:pt x="45331" y="0"/>
                  </a:cubicBezTo>
                  <a:close/>
                </a:path>
              </a:pathLst>
            </a:custGeom>
            <a:solidFill>
              <a:srgbClr val="FFFFFF"/>
            </a:solidFill>
            <a:ln w="12700" cap="rnd">
              <a:solidFill>
                <a:srgbClr val="000000"/>
              </a:solidFill>
              <a:prstDash val="solid"/>
              <a:round/>
            </a:ln>
          </p:spPr>
        </p:sp>
      </p:grpSp>
      <p:grpSp>
        <p:nvGrpSpPr>
          <p:cNvPr name="Group 10" id="10"/>
          <p:cNvGrpSpPr/>
          <p:nvPr/>
        </p:nvGrpSpPr>
        <p:grpSpPr>
          <a:xfrm rot="0">
            <a:off x="530238" y="7685572"/>
            <a:ext cx="6570045" cy="2791612"/>
            <a:chOff x="0" y="0"/>
            <a:chExt cx="2354556" cy="1000451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2354556" cy="1000451"/>
            </a:xfrm>
            <a:custGeom>
              <a:avLst/>
              <a:gdLst/>
              <a:ahLst/>
              <a:cxnLst/>
              <a:rect r="r" b="b" t="t" l="l"/>
              <a:pathLst>
                <a:path h="1000451" w="2354556">
                  <a:moveTo>
                    <a:pt x="43600" y="0"/>
                  </a:moveTo>
                  <a:lnTo>
                    <a:pt x="2310956" y="0"/>
                  </a:lnTo>
                  <a:cubicBezTo>
                    <a:pt x="2322520" y="0"/>
                    <a:pt x="2333609" y="4594"/>
                    <a:pt x="2341786" y="12770"/>
                  </a:cubicBezTo>
                  <a:cubicBezTo>
                    <a:pt x="2349962" y="20947"/>
                    <a:pt x="2354556" y="32036"/>
                    <a:pt x="2354556" y="43600"/>
                  </a:cubicBezTo>
                  <a:lnTo>
                    <a:pt x="2354556" y="956851"/>
                  </a:lnTo>
                  <a:cubicBezTo>
                    <a:pt x="2354556" y="968415"/>
                    <a:pt x="2349962" y="979504"/>
                    <a:pt x="2341786" y="987681"/>
                  </a:cubicBezTo>
                  <a:cubicBezTo>
                    <a:pt x="2333609" y="995857"/>
                    <a:pt x="2322520" y="1000451"/>
                    <a:pt x="2310956" y="1000451"/>
                  </a:cubicBezTo>
                  <a:lnTo>
                    <a:pt x="43600" y="1000451"/>
                  </a:lnTo>
                  <a:cubicBezTo>
                    <a:pt x="32036" y="1000451"/>
                    <a:pt x="20947" y="995857"/>
                    <a:pt x="12770" y="987681"/>
                  </a:cubicBezTo>
                  <a:cubicBezTo>
                    <a:pt x="4594" y="979504"/>
                    <a:pt x="0" y="968415"/>
                    <a:pt x="0" y="956851"/>
                  </a:cubicBezTo>
                  <a:lnTo>
                    <a:pt x="0" y="43600"/>
                  </a:lnTo>
                  <a:cubicBezTo>
                    <a:pt x="0" y="32036"/>
                    <a:pt x="4594" y="20947"/>
                    <a:pt x="12770" y="12770"/>
                  </a:cubicBezTo>
                  <a:cubicBezTo>
                    <a:pt x="20947" y="4594"/>
                    <a:pt x="32036" y="0"/>
                    <a:pt x="436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12" id="12"/>
            <p:cNvSpPr txBox="true"/>
            <p:nvPr/>
          </p:nvSpPr>
          <p:spPr>
            <a:xfrm>
              <a:off x="0" y="-95250"/>
              <a:ext cx="2354556" cy="109570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4339"/>
                </a:lnSpc>
              </a:pPr>
              <a:r>
                <a:rPr lang="en-US" sz="3099">
                  <a:solidFill>
                    <a:srgbClr val="000000"/>
                  </a:solidFill>
                  <a:latin typeface="AC Soft Icecream"/>
                </a:rPr>
                <a:t>Move two steps back and draw a card from the pile of ‘Microorganisms and Treatment’ cards. </a:t>
              </a:r>
            </a:p>
          </p:txBody>
        </p:sp>
      </p:grpSp>
      <p:sp>
        <p:nvSpPr>
          <p:cNvPr name="Freeform 13" id="13"/>
          <p:cNvSpPr/>
          <p:nvPr/>
        </p:nvSpPr>
        <p:spPr>
          <a:xfrm flipH="false" flipV="false" rot="0">
            <a:off x="3181960" y="1977239"/>
            <a:ext cx="3073311" cy="4829489"/>
          </a:xfrm>
          <a:custGeom>
            <a:avLst/>
            <a:gdLst/>
            <a:ahLst/>
            <a:cxnLst/>
            <a:rect r="r" b="b" t="t" l="l"/>
            <a:pathLst>
              <a:path h="4829489" w="3073311">
                <a:moveTo>
                  <a:pt x="0" y="0"/>
                </a:moveTo>
                <a:lnTo>
                  <a:pt x="3073311" y="0"/>
                </a:lnTo>
                <a:lnTo>
                  <a:pt x="3073311" y="4829489"/>
                </a:lnTo>
                <a:lnTo>
                  <a:pt x="0" y="482948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0">
            <a:off x="1303583" y="1977239"/>
            <a:ext cx="1570930" cy="4829489"/>
          </a:xfrm>
          <a:custGeom>
            <a:avLst/>
            <a:gdLst/>
            <a:ahLst/>
            <a:cxnLst/>
            <a:rect r="r" b="b" t="t" l="l"/>
            <a:pathLst>
              <a:path h="4829489" w="1570930">
                <a:moveTo>
                  <a:pt x="0" y="0"/>
                </a:moveTo>
                <a:lnTo>
                  <a:pt x="1570931" y="0"/>
                </a:lnTo>
                <a:lnTo>
                  <a:pt x="1570931" y="4829489"/>
                </a:lnTo>
                <a:lnTo>
                  <a:pt x="0" y="482948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7560000" cy="10692000"/>
            <a:chOff x="0" y="0"/>
            <a:chExt cx="2709333" cy="383177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709333" cy="3831772"/>
            </a:xfrm>
            <a:custGeom>
              <a:avLst/>
              <a:gdLst/>
              <a:ahLst/>
              <a:cxnLst/>
              <a:rect r="r" b="b" t="t" l="l"/>
              <a:pathLst>
                <a:path h="3831772" w="2709333">
                  <a:moveTo>
                    <a:pt x="0" y="0"/>
                  </a:moveTo>
                  <a:lnTo>
                    <a:pt x="2709333" y="0"/>
                  </a:lnTo>
                  <a:lnTo>
                    <a:pt x="2709333" y="3831772"/>
                  </a:lnTo>
                  <a:lnTo>
                    <a:pt x="0" y="3831772"/>
                  </a:lnTo>
                  <a:close/>
                </a:path>
              </a:pathLst>
            </a:custGeom>
            <a:solidFill>
              <a:srgbClr val="5E17EB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28575"/>
              <a:ext cx="2709333" cy="386034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195714" y="214816"/>
            <a:ext cx="7168573" cy="10262369"/>
            <a:chOff x="0" y="0"/>
            <a:chExt cx="2569055" cy="3677801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2569055" cy="3677801"/>
            </a:xfrm>
            <a:custGeom>
              <a:avLst/>
              <a:gdLst/>
              <a:ahLst/>
              <a:cxnLst/>
              <a:rect r="r" b="b" t="t" l="l"/>
              <a:pathLst>
                <a:path h="3677801" w="2569055">
                  <a:moveTo>
                    <a:pt x="0" y="0"/>
                  </a:moveTo>
                  <a:lnTo>
                    <a:pt x="2569055" y="0"/>
                  </a:lnTo>
                  <a:lnTo>
                    <a:pt x="2569055" y="3677801"/>
                  </a:lnTo>
                  <a:lnTo>
                    <a:pt x="0" y="3677801"/>
                  </a:lnTo>
                  <a:close/>
                </a:path>
              </a:pathLst>
            </a:custGeom>
            <a:solidFill>
              <a:srgbClr val="8C52FF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28575"/>
              <a:ext cx="2569055" cy="370637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826521" y="756000"/>
            <a:ext cx="5977479" cy="6719279"/>
            <a:chOff x="0" y="0"/>
            <a:chExt cx="1260114" cy="1416493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1260114" cy="1416493"/>
            </a:xfrm>
            <a:custGeom>
              <a:avLst/>
              <a:gdLst/>
              <a:ahLst/>
              <a:cxnLst/>
              <a:rect r="r" b="b" t="t" l="l"/>
              <a:pathLst>
                <a:path h="1416493" w="1260114">
                  <a:moveTo>
                    <a:pt x="45331" y="0"/>
                  </a:moveTo>
                  <a:lnTo>
                    <a:pt x="1214783" y="0"/>
                  </a:lnTo>
                  <a:cubicBezTo>
                    <a:pt x="1226805" y="0"/>
                    <a:pt x="1238335" y="4776"/>
                    <a:pt x="1246837" y="13277"/>
                  </a:cubicBezTo>
                  <a:cubicBezTo>
                    <a:pt x="1255338" y="21779"/>
                    <a:pt x="1260114" y="33309"/>
                    <a:pt x="1260114" y="45331"/>
                  </a:cubicBezTo>
                  <a:lnTo>
                    <a:pt x="1260114" y="1371161"/>
                  </a:lnTo>
                  <a:cubicBezTo>
                    <a:pt x="1260114" y="1396197"/>
                    <a:pt x="1239818" y="1416493"/>
                    <a:pt x="1214783" y="1416493"/>
                  </a:cubicBezTo>
                  <a:lnTo>
                    <a:pt x="45331" y="1416493"/>
                  </a:lnTo>
                  <a:cubicBezTo>
                    <a:pt x="20296" y="1416493"/>
                    <a:pt x="0" y="1396197"/>
                    <a:pt x="0" y="1371161"/>
                  </a:cubicBezTo>
                  <a:lnTo>
                    <a:pt x="0" y="45331"/>
                  </a:lnTo>
                  <a:cubicBezTo>
                    <a:pt x="0" y="20296"/>
                    <a:pt x="20296" y="0"/>
                    <a:pt x="45331" y="0"/>
                  </a:cubicBezTo>
                  <a:close/>
                </a:path>
              </a:pathLst>
            </a:custGeom>
            <a:solidFill>
              <a:srgbClr val="FFFFFF"/>
            </a:solidFill>
            <a:ln w="12700" cap="rnd">
              <a:solidFill>
                <a:srgbClr val="000000"/>
              </a:solidFill>
              <a:prstDash val="solid"/>
              <a:round/>
            </a:ln>
          </p:spPr>
        </p:sp>
      </p:grpSp>
      <p:grpSp>
        <p:nvGrpSpPr>
          <p:cNvPr name="Group 10" id="10"/>
          <p:cNvGrpSpPr/>
          <p:nvPr/>
        </p:nvGrpSpPr>
        <p:grpSpPr>
          <a:xfrm rot="0">
            <a:off x="530238" y="7685572"/>
            <a:ext cx="6570045" cy="2791612"/>
            <a:chOff x="0" y="0"/>
            <a:chExt cx="2354556" cy="1000451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2354556" cy="1000451"/>
            </a:xfrm>
            <a:custGeom>
              <a:avLst/>
              <a:gdLst/>
              <a:ahLst/>
              <a:cxnLst/>
              <a:rect r="r" b="b" t="t" l="l"/>
              <a:pathLst>
                <a:path h="1000451" w="2354556">
                  <a:moveTo>
                    <a:pt x="43600" y="0"/>
                  </a:moveTo>
                  <a:lnTo>
                    <a:pt x="2310956" y="0"/>
                  </a:lnTo>
                  <a:cubicBezTo>
                    <a:pt x="2322520" y="0"/>
                    <a:pt x="2333609" y="4594"/>
                    <a:pt x="2341786" y="12770"/>
                  </a:cubicBezTo>
                  <a:cubicBezTo>
                    <a:pt x="2349962" y="20947"/>
                    <a:pt x="2354556" y="32036"/>
                    <a:pt x="2354556" y="43600"/>
                  </a:cubicBezTo>
                  <a:lnTo>
                    <a:pt x="2354556" y="956851"/>
                  </a:lnTo>
                  <a:cubicBezTo>
                    <a:pt x="2354556" y="968415"/>
                    <a:pt x="2349962" y="979504"/>
                    <a:pt x="2341786" y="987681"/>
                  </a:cubicBezTo>
                  <a:cubicBezTo>
                    <a:pt x="2333609" y="995857"/>
                    <a:pt x="2322520" y="1000451"/>
                    <a:pt x="2310956" y="1000451"/>
                  </a:cubicBezTo>
                  <a:lnTo>
                    <a:pt x="43600" y="1000451"/>
                  </a:lnTo>
                  <a:cubicBezTo>
                    <a:pt x="32036" y="1000451"/>
                    <a:pt x="20947" y="995857"/>
                    <a:pt x="12770" y="987681"/>
                  </a:cubicBezTo>
                  <a:cubicBezTo>
                    <a:pt x="4594" y="979504"/>
                    <a:pt x="0" y="968415"/>
                    <a:pt x="0" y="956851"/>
                  </a:cubicBezTo>
                  <a:lnTo>
                    <a:pt x="0" y="43600"/>
                  </a:lnTo>
                  <a:cubicBezTo>
                    <a:pt x="0" y="32036"/>
                    <a:pt x="4594" y="20947"/>
                    <a:pt x="12770" y="12770"/>
                  </a:cubicBezTo>
                  <a:cubicBezTo>
                    <a:pt x="20947" y="4594"/>
                    <a:pt x="32036" y="0"/>
                    <a:pt x="436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12" id="12"/>
            <p:cNvSpPr txBox="true"/>
            <p:nvPr/>
          </p:nvSpPr>
          <p:spPr>
            <a:xfrm>
              <a:off x="0" y="-95250"/>
              <a:ext cx="2354556" cy="109570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4339"/>
                </a:lnSpc>
              </a:pPr>
              <a:r>
                <a:rPr lang="en-US" sz="3099">
                  <a:solidFill>
                    <a:srgbClr val="000000"/>
                  </a:solidFill>
                  <a:latin typeface="AC Soft Icecream"/>
                </a:rPr>
                <a:t>Move two steps ahead and draw a card from the pile of ‘Microorganisms and Treatment’ cards. </a:t>
              </a:r>
            </a:p>
          </p:txBody>
        </p:sp>
      </p:grpSp>
      <p:sp>
        <p:nvSpPr>
          <p:cNvPr name="Freeform 13" id="13"/>
          <p:cNvSpPr/>
          <p:nvPr/>
        </p:nvSpPr>
        <p:spPr>
          <a:xfrm flipH="false" flipV="false" rot="0">
            <a:off x="3181960" y="1977239"/>
            <a:ext cx="3073311" cy="4829489"/>
          </a:xfrm>
          <a:custGeom>
            <a:avLst/>
            <a:gdLst/>
            <a:ahLst/>
            <a:cxnLst/>
            <a:rect r="r" b="b" t="t" l="l"/>
            <a:pathLst>
              <a:path h="4829489" w="3073311">
                <a:moveTo>
                  <a:pt x="0" y="0"/>
                </a:moveTo>
                <a:lnTo>
                  <a:pt x="3073311" y="0"/>
                </a:lnTo>
                <a:lnTo>
                  <a:pt x="3073311" y="4829489"/>
                </a:lnTo>
                <a:lnTo>
                  <a:pt x="0" y="482948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0">
            <a:off x="1303583" y="1977239"/>
            <a:ext cx="1570930" cy="4829489"/>
          </a:xfrm>
          <a:custGeom>
            <a:avLst/>
            <a:gdLst/>
            <a:ahLst/>
            <a:cxnLst/>
            <a:rect r="r" b="b" t="t" l="l"/>
            <a:pathLst>
              <a:path h="4829489" w="1570930">
                <a:moveTo>
                  <a:pt x="0" y="0"/>
                </a:moveTo>
                <a:lnTo>
                  <a:pt x="1570931" y="0"/>
                </a:lnTo>
                <a:lnTo>
                  <a:pt x="1570931" y="4829489"/>
                </a:lnTo>
                <a:lnTo>
                  <a:pt x="0" y="482948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7560000" cy="10692000"/>
            <a:chOff x="0" y="0"/>
            <a:chExt cx="2709333" cy="383177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709333" cy="3831772"/>
            </a:xfrm>
            <a:custGeom>
              <a:avLst/>
              <a:gdLst/>
              <a:ahLst/>
              <a:cxnLst/>
              <a:rect r="r" b="b" t="t" l="l"/>
              <a:pathLst>
                <a:path h="3831772" w="2709333">
                  <a:moveTo>
                    <a:pt x="0" y="0"/>
                  </a:moveTo>
                  <a:lnTo>
                    <a:pt x="2709333" y="0"/>
                  </a:lnTo>
                  <a:lnTo>
                    <a:pt x="2709333" y="3831772"/>
                  </a:lnTo>
                  <a:lnTo>
                    <a:pt x="0" y="3831772"/>
                  </a:lnTo>
                  <a:close/>
                </a:path>
              </a:pathLst>
            </a:custGeom>
            <a:solidFill>
              <a:srgbClr val="5E17EB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28575"/>
              <a:ext cx="2709333" cy="386034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195714" y="214816"/>
            <a:ext cx="7168573" cy="10262369"/>
            <a:chOff x="0" y="0"/>
            <a:chExt cx="2569055" cy="3677801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2569055" cy="3677801"/>
            </a:xfrm>
            <a:custGeom>
              <a:avLst/>
              <a:gdLst/>
              <a:ahLst/>
              <a:cxnLst/>
              <a:rect r="r" b="b" t="t" l="l"/>
              <a:pathLst>
                <a:path h="3677801" w="2569055">
                  <a:moveTo>
                    <a:pt x="0" y="0"/>
                  </a:moveTo>
                  <a:lnTo>
                    <a:pt x="2569055" y="0"/>
                  </a:lnTo>
                  <a:lnTo>
                    <a:pt x="2569055" y="3677801"/>
                  </a:lnTo>
                  <a:lnTo>
                    <a:pt x="0" y="3677801"/>
                  </a:lnTo>
                  <a:close/>
                </a:path>
              </a:pathLst>
            </a:custGeom>
            <a:solidFill>
              <a:srgbClr val="8C52FF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28575"/>
              <a:ext cx="2569055" cy="370637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826521" y="756000"/>
            <a:ext cx="5977479" cy="5247218"/>
            <a:chOff x="0" y="0"/>
            <a:chExt cx="1260114" cy="1106167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1260114" cy="1106167"/>
            </a:xfrm>
            <a:custGeom>
              <a:avLst/>
              <a:gdLst/>
              <a:ahLst/>
              <a:cxnLst/>
              <a:rect r="r" b="b" t="t" l="l"/>
              <a:pathLst>
                <a:path h="1106167" w="1260114">
                  <a:moveTo>
                    <a:pt x="45331" y="0"/>
                  </a:moveTo>
                  <a:lnTo>
                    <a:pt x="1214783" y="0"/>
                  </a:lnTo>
                  <a:cubicBezTo>
                    <a:pt x="1226805" y="0"/>
                    <a:pt x="1238335" y="4776"/>
                    <a:pt x="1246837" y="13277"/>
                  </a:cubicBezTo>
                  <a:cubicBezTo>
                    <a:pt x="1255338" y="21779"/>
                    <a:pt x="1260114" y="33309"/>
                    <a:pt x="1260114" y="45331"/>
                  </a:cubicBezTo>
                  <a:lnTo>
                    <a:pt x="1260114" y="1060836"/>
                  </a:lnTo>
                  <a:cubicBezTo>
                    <a:pt x="1260114" y="1085872"/>
                    <a:pt x="1239818" y="1106167"/>
                    <a:pt x="1214783" y="1106167"/>
                  </a:cubicBezTo>
                  <a:lnTo>
                    <a:pt x="45331" y="1106167"/>
                  </a:lnTo>
                  <a:cubicBezTo>
                    <a:pt x="20296" y="1106167"/>
                    <a:pt x="0" y="1085872"/>
                    <a:pt x="0" y="1060836"/>
                  </a:cubicBezTo>
                  <a:lnTo>
                    <a:pt x="0" y="45331"/>
                  </a:lnTo>
                  <a:cubicBezTo>
                    <a:pt x="0" y="20296"/>
                    <a:pt x="20296" y="0"/>
                    <a:pt x="45331" y="0"/>
                  </a:cubicBezTo>
                  <a:close/>
                </a:path>
              </a:pathLst>
            </a:custGeom>
            <a:solidFill>
              <a:srgbClr val="FFFFFF"/>
            </a:solidFill>
            <a:ln w="12700" cap="rnd">
              <a:solidFill>
                <a:srgbClr val="000000"/>
              </a:solidFill>
              <a:prstDash val="solid"/>
              <a:round/>
            </a:ln>
          </p:spPr>
        </p:sp>
      </p:grpSp>
      <p:grpSp>
        <p:nvGrpSpPr>
          <p:cNvPr name="Group 10" id="10"/>
          <p:cNvGrpSpPr/>
          <p:nvPr/>
        </p:nvGrpSpPr>
        <p:grpSpPr>
          <a:xfrm rot="0">
            <a:off x="530238" y="6350447"/>
            <a:ext cx="6570045" cy="3877462"/>
            <a:chOff x="0" y="0"/>
            <a:chExt cx="2354556" cy="1389595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2354556" cy="1389595"/>
            </a:xfrm>
            <a:custGeom>
              <a:avLst/>
              <a:gdLst/>
              <a:ahLst/>
              <a:cxnLst/>
              <a:rect r="r" b="b" t="t" l="l"/>
              <a:pathLst>
                <a:path h="1389595" w="2354556">
                  <a:moveTo>
                    <a:pt x="43600" y="0"/>
                  </a:moveTo>
                  <a:lnTo>
                    <a:pt x="2310956" y="0"/>
                  </a:lnTo>
                  <a:cubicBezTo>
                    <a:pt x="2322520" y="0"/>
                    <a:pt x="2333609" y="4594"/>
                    <a:pt x="2341786" y="12770"/>
                  </a:cubicBezTo>
                  <a:cubicBezTo>
                    <a:pt x="2349962" y="20947"/>
                    <a:pt x="2354556" y="32036"/>
                    <a:pt x="2354556" y="43600"/>
                  </a:cubicBezTo>
                  <a:lnTo>
                    <a:pt x="2354556" y="1345995"/>
                  </a:lnTo>
                  <a:cubicBezTo>
                    <a:pt x="2354556" y="1357559"/>
                    <a:pt x="2349962" y="1368649"/>
                    <a:pt x="2341786" y="1376825"/>
                  </a:cubicBezTo>
                  <a:cubicBezTo>
                    <a:pt x="2333609" y="1385002"/>
                    <a:pt x="2322520" y="1389595"/>
                    <a:pt x="2310956" y="1389595"/>
                  </a:cubicBezTo>
                  <a:lnTo>
                    <a:pt x="43600" y="1389595"/>
                  </a:lnTo>
                  <a:cubicBezTo>
                    <a:pt x="32036" y="1389595"/>
                    <a:pt x="20947" y="1385002"/>
                    <a:pt x="12770" y="1376825"/>
                  </a:cubicBezTo>
                  <a:cubicBezTo>
                    <a:pt x="4594" y="1368649"/>
                    <a:pt x="0" y="1357559"/>
                    <a:pt x="0" y="1345995"/>
                  </a:cubicBezTo>
                  <a:lnTo>
                    <a:pt x="0" y="43600"/>
                  </a:lnTo>
                  <a:cubicBezTo>
                    <a:pt x="0" y="32036"/>
                    <a:pt x="4594" y="20947"/>
                    <a:pt x="12770" y="12770"/>
                  </a:cubicBezTo>
                  <a:cubicBezTo>
                    <a:pt x="20947" y="4594"/>
                    <a:pt x="32036" y="0"/>
                    <a:pt x="436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12" id="12"/>
            <p:cNvSpPr txBox="true"/>
            <p:nvPr/>
          </p:nvSpPr>
          <p:spPr>
            <a:xfrm>
              <a:off x="0" y="-95250"/>
              <a:ext cx="2354556" cy="148484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4339"/>
                </a:lnSpc>
              </a:pPr>
              <a:r>
                <a:rPr lang="en-US" sz="3099">
                  <a:solidFill>
                    <a:srgbClr val="000000"/>
                  </a:solidFill>
                  <a:latin typeface="AC Soft Icecream"/>
                </a:rPr>
                <a:t>Choose one Microorganism from your cards and give it to a player of your choice. This player loses her/his turn. If you don;t have a microorganism, then ignore this card and place it at the bottom of the pile ‘Mystery cards’. </a:t>
              </a:r>
            </a:p>
          </p:txBody>
        </p:sp>
      </p:grpSp>
      <p:sp>
        <p:nvSpPr>
          <p:cNvPr name="Freeform 13" id="13"/>
          <p:cNvSpPr/>
          <p:nvPr/>
        </p:nvSpPr>
        <p:spPr>
          <a:xfrm flipH="false" flipV="false" rot="0">
            <a:off x="3181960" y="1029729"/>
            <a:ext cx="3073311" cy="4829489"/>
          </a:xfrm>
          <a:custGeom>
            <a:avLst/>
            <a:gdLst/>
            <a:ahLst/>
            <a:cxnLst/>
            <a:rect r="r" b="b" t="t" l="l"/>
            <a:pathLst>
              <a:path h="4829489" w="3073311">
                <a:moveTo>
                  <a:pt x="0" y="0"/>
                </a:moveTo>
                <a:lnTo>
                  <a:pt x="3073311" y="0"/>
                </a:lnTo>
                <a:lnTo>
                  <a:pt x="3073311" y="4829489"/>
                </a:lnTo>
                <a:lnTo>
                  <a:pt x="0" y="482948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0">
            <a:off x="1303583" y="1029729"/>
            <a:ext cx="1570930" cy="4829489"/>
          </a:xfrm>
          <a:custGeom>
            <a:avLst/>
            <a:gdLst/>
            <a:ahLst/>
            <a:cxnLst/>
            <a:rect r="r" b="b" t="t" l="l"/>
            <a:pathLst>
              <a:path h="4829489" w="1570930">
                <a:moveTo>
                  <a:pt x="0" y="0"/>
                </a:moveTo>
                <a:lnTo>
                  <a:pt x="1570931" y="0"/>
                </a:lnTo>
                <a:lnTo>
                  <a:pt x="1570931" y="4829489"/>
                </a:lnTo>
                <a:lnTo>
                  <a:pt x="0" y="482948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7560000" cy="10692000"/>
            <a:chOff x="0" y="0"/>
            <a:chExt cx="2709333" cy="383177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709333" cy="3831772"/>
            </a:xfrm>
            <a:custGeom>
              <a:avLst/>
              <a:gdLst/>
              <a:ahLst/>
              <a:cxnLst/>
              <a:rect r="r" b="b" t="t" l="l"/>
              <a:pathLst>
                <a:path h="3831772" w="2709333">
                  <a:moveTo>
                    <a:pt x="0" y="0"/>
                  </a:moveTo>
                  <a:lnTo>
                    <a:pt x="2709333" y="0"/>
                  </a:lnTo>
                  <a:lnTo>
                    <a:pt x="2709333" y="3831772"/>
                  </a:lnTo>
                  <a:lnTo>
                    <a:pt x="0" y="3831772"/>
                  </a:lnTo>
                  <a:close/>
                </a:path>
              </a:pathLst>
            </a:custGeom>
            <a:solidFill>
              <a:srgbClr val="5E17EB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28575"/>
              <a:ext cx="2709333" cy="386034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195714" y="214816"/>
            <a:ext cx="7168573" cy="10262369"/>
            <a:chOff x="0" y="0"/>
            <a:chExt cx="2569055" cy="3677801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2569055" cy="3677801"/>
            </a:xfrm>
            <a:custGeom>
              <a:avLst/>
              <a:gdLst/>
              <a:ahLst/>
              <a:cxnLst/>
              <a:rect r="r" b="b" t="t" l="l"/>
              <a:pathLst>
                <a:path h="3677801" w="2569055">
                  <a:moveTo>
                    <a:pt x="0" y="0"/>
                  </a:moveTo>
                  <a:lnTo>
                    <a:pt x="2569055" y="0"/>
                  </a:lnTo>
                  <a:lnTo>
                    <a:pt x="2569055" y="3677801"/>
                  </a:lnTo>
                  <a:lnTo>
                    <a:pt x="0" y="3677801"/>
                  </a:lnTo>
                  <a:close/>
                </a:path>
              </a:pathLst>
            </a:custGeom>
            <a:solidFill>
              <a:srgbClr val="8C52FF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28575"/>
              <a:ext cx="2569055" cy="370637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826521" y="756000"/>
            <a:ext cx="5977479" cy="6719279"/>
            <a:chOff x="0" y="0"/>
            <a:chExt cx="1260114" cy="1416493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1260114" cy="1416493"/>
            </a:xfrm>
            <a:custGeom>
              <a:avLst/>
              <a:gdLst/>
              <a:ahLst/>
              <a:cxnLst/>
              <a:rect r="r" b="b" t="t" l="l"/>
              <a:pathLst>
                <a:path h="1416493" w="1260114">
                  <a:moveTo>
                    <a:pt x="45331" y="0"/>
                  </a:moveTo>
                  <a:lnTo>
                    <a:pt x="1214783" y="0"/>
                  </a:lnTo>
                  <a:cubicBezTo>
                    <a:pt x="1226805" y="0"/>
                    <a:pt x="1238335" y="4776"/>
                    <a:pt x="1246837" y="13277"/>
                  </a:cubicBezTo>
                  <a:cubicBezTo>
                    <a:pt x="1255338" y="21779"/>
                    <a:pt x="1260114" y="33309"/>
                    <a:pt x="1260114" y="45331"/>
                  </a:cubicBezTo>
                  <a:lnTo>
                    <a:pt x="1260114" y="1371161"/>
                  </a:lnTo>
                  <a:cubicBezTo>
                    <a:pt x="1260114" y="1396197"/>
                    <a:pt x="1239818" y="1416493"/>
                    <a:pt x="1214783" y="1416493"/>
                  </a:cubicBezTo>
                  <a:lnTo>
                    <a:pt x="45331" y="1416493"/>
                  </a:lnTo>
                  <a:cubicBezTo>
                    <a:pt x="20296" y="1416493"/>
                    <a:pt x="0" y="1396197"/>
                    <a:pt x="0" y="1371161"/>
                  </a:cubicBezTo>
                  <a:lnTo>
                    <a:pt x="0" y="45331"/>
                  </a:lnTo>
                  <a:cubicBezTo>
                    <a:pt x="0" y="20296"/>
                    <a:pt x="20296" y="0"/>
                    <a:pt x="45331" y="0"/>
                  </a:cubicBezTo>
                  <a:close/>
                </a:path>
              </a:pathLst>
            </a:custGeom>
            <a:solidFill>
              <a:srgbClr val="FFFFFF"/>
            </a:solidFill>
            <a:ln w="12700" cap="rnd">
              <a:solidFill>
                <a:srgbClr val="000000"/>
              </a:solidFill>
              <a:prstDash val="solid"/>
              <a:round/>
            </a:ln>
          </p:spPr>
        </p:sp>
      </p:grpSp>
      <p:grpSp>
        <p:nvGrpSpPr>
          <p:cNvPr name="Group 10" id="10"/>
          <p:cNvGrpSpPr/>
          <p:nvPr/>
        </p:nvGrpSpPr>
        <p:grpSpPr>
          <a:xfrm rot="0">
            <a:off x="571488" y="7906098"/>
            <a:ext cx="6570045" cy="2268000"/>
            <a:chOff x="0" y="0"/>
            <a:chExt cx="2354556" cy="812800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2354556" cy="812800"/>
            </a:xfrm>
            <a:custGeom>
              <a:avLst/>
              <a:gdLst/>
              <a:ahLst/>
              <a:cxnLst/>
              <a:rect r="r" b="b" t="t" l="l"/>
              <a:pathLst>
                <a:path h="812800" w="2354556">
                  <a:moveTo>
                    <a:pt x="43600" y="0"/>
                  </a:moveTo>
                  <a:lnTo>
                    <a:pt x="2310956" y="0"/>
                  </a:lnTo>
                  <a:cubicBezTo>
                    <a:pt x="2322520" y="0"/>
                    <a:pt x="2333609" y="4594"/>
                    <a:pt x="2341786" y="12770"/>
                  </a:cubicBezTo>
                  <a:cubicBezTo>
                    <a:pt x="2349962" y="20947"/>
                    <a:pt x="2354556" y="32036"/>
                    <a:pt x="2354556" y="43600"/>
                  </a:cubicBezTo>
                  <a:lnTo>
                    <a:pt x="2354556" y="769200"/>
                  </a:lnTo>
                  <a:cubicBezTo>
                    <a:pt x="2354556" y="780764"/>
                    <a:pt x="2349962" y="791854"/>
                    <a:pt x="2341786" y="800030"/>
                  </a:cubicBezTo>
                  <a:cubicBezTo>
                    <a:pt x="2333609" y="808206"/>
                    <a:pt x="2322520" y="812800"/>
                    <a:pt x="2310956" y="812800"/>
                  </a:cubicBezTo>
                  <a:lnTo>
                    <a:pt x="43600" y="812800"/>
                  </a:lnTo>
                  <a:cubicBezTo>
                    <a:pt x="32036" y="812800"/>
                    <a:pt x="20947" y="808206"/>
                    <a:pt x="12770" y="800030"/>
                  </a:cubicBezTo>
                  <a:cubicBezTo>
                    <a:pt x="4594" y="791854"/>
                    <a:pt x="0" y="780764"/>
                    <a:pt x="0" y="769200"/>
                  </a:cubicBezTo>
                  <a:lnTo>
                    <a:pt x="0" y="43600"/>
                  </a:lnTo>
                  <a:cubicBezTo>
                    <a:pt x="0" y="32036"/>
                    <a:pt x="4594" y="20947"/>
                    <a:pt x="12770" y="12770"/>
                  </a:cubicBezTo>
                  <a:cubicBezTo>
                    <a:pt x="20947" y="4594"/>
                    <a:pt x="32036" y="0"/>
                    <a:pt x="436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12" id="12"/>
            <p:cNvSpPr txBox="true"/>
            <p:nvPr/>
          </p:nvSpPr>
          <p:spPr>
            <a:xfrm>
              <a:off x="0" y="-95250"/>
              <a:ext cx="2354556" cy="9080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4339"/>
                </a:lnSpc>
              </a:pPr>
              <a:r>
                <a:rPr lang="en-US" sz="3099">
                  <a:solidFill>
                    <a:srgbClr val="000000"/>
                  </a:solidFill>
                  <a:latin typeface="AC Soft Icecream"/>
                </a:rPr>
                <a:t>Super vaccine! You can fight any bacterium! It is only for ONE use! </a:t>
              </a:r>
            </a:p>
          </p:txBody>
        </p:sp>
      </p:grpSp>
      <p:sp>
        <p:nvSpPr>
          <p:cNvPr name="Freeform 13" id="13"/>
          <p:cNvSpPr/>
          <p:nvPr/>
        </p:nvSpPr>
        <p:spPr>
          <a:xfrm flipH="false" flipV="false" rot="0">
            <a:off x="3181960" y="1977239"/>
            <a:ext cx="3073311" cy="4829489"/>
          </a:xfrm>
          <a:custGeom>
            <a:avLst/>
            <a:gdLst/>
            <a:ahLst/>
            <a:cxnLst/>
            <a:rect r="r" b="b" t="t" l="l"/>
            <a:pathLst>
              <a:path h="4829489" w="3073311">
                <a:moveTo>
                  <a:pt x="0" y="0"/>
                </a:moveTo>
                <a:lnTo>
                  <a:pt x="3073311" y="0"/>
                </a:lnTo>
                <a:lnTo>
                  <a:pt x="3073311" y="4829489"/>
                </a:lnTo>
                <a:lnTo>
                  <a:pt x="0" y="482948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0">
            <a:off x="1303583" y="1977239"/>
            <a:ext cx="1570930" cy="4829489"/>
          </a:xfrm>
          <a:custGeom>
            <a:avLst/>
            <a:gdLst/>
            <a:ahLst/>
            <a:cxnLst/>
            <a:rect r="r" b="b" t="t" l="l"/>
            <a:pathLst>
              <a:path h="4829489" w="1570930">
                <a:moveTo>
                  <a:pt x="0" y="0"/>
                </a:moveTo>
                <a:lnTo>
                  <a:pt x="1570931" y="0"/>
                </a:lnTo>
                <a:lnTo>
                  <a:pt x="1570931" y="4829489"/>
                </a:lnTo>
                <a:lnTo>
                  <a:pt x="0" y="482948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7560000" cy="10692000"/>
            <a:chOff x="0" y="0"/>
            <a:chExt cx="2709333" cy="383177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709333" cy="3831772"/>
            </a:xfrm>
            <a:custGeom>
              <a:avLst/>
              <a:gdLst/>
              <a:ahLst/>
              <a:cxnLst/>
              <a:rect r="r" b="b" t="t" l="l"/>
              <a:pathLst>
                <a:path h="3831772" w="2709333">
                  <a:moveTo>
                    <a:pt x="0" y="0"/>
                  </a:moveTo>
                  <a:lnTo>
                    <a:pt x="2709333" y="0"/>
                  </a:lnTo>
                  <a:lnTo>
                    <a:pt x="2709333" y="3831772"/>
                  </a:lnTo>
                  <a:lnTo>
                    <a:pt x="0" y="3831772"/>
                  </a:lnTo>
                  <a:close/>
                </a:path>
              </a:pathLst>
            </a:custGeom>
            <a:solidFill>
              <a:srgbClr val="5E17EB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28575"/>
              <a:ext cx="2709333" cy="386034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195714" y="214816"/>
            <a:ext cx="7168573" cy="10262369"/>
            <a:chOff x="0" y="0"/>
            <a:chExt cx="2569055" cy="3677801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2569055" cy="3677801"/>
            </a:xfrm>
            <a:custGeom>
              <a:avLst/>
              <a:gdLst/>
              <a:ahLst/>
              <a:cxnLst/>
              <a:rect r="r" b="b" t="t" l="l"/>
              <a:pathLst>
                <a:path h="3677801" w="2569055">
                  <a:moveTo>
                    <a:pt x="0" y="0"/>
                  </a:moveTo>
                  <a:lnTo>
                    <a:pt x="2569055" y="0"/>
                  </a:lnTo>
                  <a:lnTo>
                    <a:pt x="2569055" y="3677801"/>
                  </a:lnTo>
                  <a:lnTo>
                    <a:pt x="0" y="3677801"/>
                  </a:lnTo>
                  <a:close/>
                </a:path>
              </a:pathLst>
            </a:custGeom>
            <a:solidFill>
              <a:srgbClr val="8C52FF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28575"/>
              <a:ext cx="2569055" cy="370637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826521" y="756000"/>
            <a:ext cx="5977479" cy="6719279"/>
            <a:chOff x="0" y="0"/>
            <a:chExt cx="1260114" cy="1416493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1260114" cy="1416493"/>
            </a:xfrm>
            <a:custGeom>
              <a:avLst/>
              <a:gdLst/>
              <a:ahLst/>
              <a:cxnLst/>
              <a:rect r="r" b="b" t="t" l="l"/>
              <a:pathLst>
                <a:path h="1416493" w="1260114">
                  <a:moveTo>
                    <a:pt x="45331" y="0"/>
                  </a:moveTo>
                  <a:lnTo>
                    <a:pt x="1214783" y="0"/>
                  </a:lnTo>
                  <a:cubicBezTo>
                    <a:pt x="1226805" y="0"/>
                    <a:pt x="1238335" y="4776"/>
                    <a:pt x="1246837" y="13277"/>
                  </a:cubicBezTo>
                  <a:cubicBezTo>
                    <a:pt x="1255338" y="21779"/>
                    <a:pt x="1260114" y="33309"/>
                    <a:pt x="1260114" y="45331"/>
                  </a:cubicBezTo>
                  <a:lnTo>
                    <a:pt x="1260114" y="1371161"/>
                  </a:lnTo>
                  <a:cubicBezTo>
                    <a:pt x="1260114" y="1396197"/>
                    <a:pt x="1239818" y="1416493"/>
                    <a:pt x="1214783" y="1416493"/>
                  </a:cubicBezTo>
                  <a:lnTo>
                    <a:pt x="45331" y="1416493"/>
                  </a:lnTo>
                  <a:cubicBezTo>
                    <a:pt x="20296" y="1416493"/>
                    <a:pt x="0" y="1396197"/>
                    <a:pt x="0" y="1371161"/>
                  </a:cubicBezTo>
                  <a:lnTo>
                    <a:pt x="0" y="45331"/>
                  </a:lnTo>
                  <a:cubicBezTo>
                    <a:pt x="0" y="20296"/>
                    <a:pt x="20296" y="0"/>
                    <a:pt x="45331" y="0"/>
                  </a:cubicBezTo>
                  <a:close/>
                </a:path>
              </a:pathLst>
            </a:custGeom>
            <a:solidFill>
              <a:srgbClr val="FFFFFF"/>
            </a:solidFill>
            <a:ln w="12700" cap="rnd">
              <a:solidFill>
                <a:srgbClr val="000000"/>
              </a:solidFill>
              <a:prstDash val="solid"/>
              <a:round/>
            </a:ln>
          </p:spPr>
        </p:sp>
      </p:grpSp>
      <p:grpSp>
        <p:nvGrpSpPr>
          <p:cNvPr name="Group 10" id="10"/>
          <p:cNvGrpSpPr/>
          <p:nvPr/>
        </p:nvGrpSpPr>
        <p:grpSpPr>
          <a:xfrm rot="0">
            <a:off x="571488" y="7906098"/>
            <a:ext cx="6570045" cy="2268000"/>
            <a:chOff x="0" y="0"/>
            <a:chExt cx="2354556" cy="812800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2354556" cy="812800"/>
            </a:xfrm>
            <a:custGeom>
              <a:avLst/>
              <a:gdLst/>
              <a:ahLst/>
              <a:cxnLst/>
              <a:rect r="r" b="b" t="t" l="l"/>
              <a:pathLst>
                <a:path h="812800" w="2354556">
                  <a:moveTo>
                    <a:pt x="43600" y="0"/>
                  </a:moveTo>
                  <a:lnTo>
                    <a:pt x="2310956" y="0"/>
                  </a:lnTo>
                  <a:cubicBezTo>
                    <a:pt x="2322520" y="0"/>
                    <a:pt x="2333609" y="4594"/>
                    <a:pt x="2341786" y="12770"/>
                  </a:cubicBezTo>
                  <a:cubicBezTo>
                    <a:pt x="2349962" y="20947"/>
                    <a:pt x="2354556" y="32036"/>
                    <a:pt x="2354556" y="43600"/>
                  </a:cubicBezTo>
                  <a:lnTo>
                    <a:pt x="2354556" y="769200"/>
                  </a:lnTo>
                  <a:cubicBezTo>
                    <a:pt x="2354556" y="780764"/>
                    <a:pt x="2349962" y="791854"/>
                    <a:pt x="2341786" y="800030"/>
                  </a:cubicBezTo>
                  <a:cubicBezTo>
                    <a:pt x="2333609" y="808206"/>
                    <a:pt x="2322520" y="812800"/>
                    <a:pt x="2310956" y="812800"/>
                  </a:cubicBezTo>
                  <a:lnTo>
                    <a:pt x="43600" y="812800"/>
                  </a:lnTo>
                  <a:cubicBezTo>
                    <a:pt x="32036" y="812800"/>
                    <a:pt x="20947" y="808206"/>
                    <a:pt x="12770" y="800030"/>
                  </a:cubicBezTo>
                  <a:cubicBezTo>
                    <a:pt x="4594" y="791854"/>
                    <a:pt x="0" y="780764"/>
                    <a:pt x="0" y="769200"/>
                  </a:cubicBezTo>
                  <a:lnTo>
                    <a:pt x="0" y="43600"/>
                  </a:lnTo>
                  <a:cubicBezTo>
                    <a:pt x="0" y="32036"/>
                    <a:pt x="4594" y="20947"/>
                    <a:pt x="12770" y="12770"/>
                  </a:cubicBezTo>
                  <a:cubicBezTo>
                    <a:pt x="20947" y="4594"/>
                    <a:pt x="32036" y="0"/>
                    <a:pt x="436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12" id="12"/>
            <p:cNvSpPr txBox="true"/>
            <p:nvPr/>
          </p:nvSpPr>
          <p:spPr>
            <a:xfrm>
              <a:off x="0" y="-95250"/>
              <a:ext cx="2354556" cy="9080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4339"/>
                </a:lnSpc>
              </a:pPr>
              <a:r>
                <a:rPr lang="en-US" sz="3099">
                  <a:solidFill>
                    <a:srgbClr val="000000"/>
                  </a:solidFill>
                  <a:latin typeface="AC Soft Icecream"/>
                </a:rPr>
                <a:t>You lose your turn in the next round! </a:t>
              </a:r>
            </a:p>
          </p:txBody>
        </p:sp>
      </p:grpSp>
      <p:sp>
        <p:nvSpPr>
          <p:cNvPr name="Freeform 13" id="13"/>
          <p:cNvSpPr/>
          <p:nvPr/>
        </p:nvSpPr>
        <p:spPr>
          <a:xfrm flipH="false" flipV="false" rot="0">
            <a:off x="3181960" y="1977239"/>
            <a:ext cx="3073311" cy="4829489"/>
          </a:xfrm>
          <a:custGeom>
            <a:avLst/>
            <a:gdLst/>
            <a:ahLst/>
            <a:cxnLst/>
            <a:rect r="r" b="b" t="t" l="l"/>
            <a:pathLst>
              <a:path h="4829489" w="3073311">
                <a:moveTo>
                  <a:pt x="0" y="0"/>
                </a:moveTo>
                <a:lnTo>
                  <a:pt x="3073311" y="0"/>
                </a:lnTo>
                <a:lnTo>
                  <a:pt x="3073311" y="4829489"/>
                </a:lnTo>
                <a:lnTo>
                  <a:pt x="0" y="482948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0">
            <a:off x="1303583" y="1977239"/>
            <a:ext cx="1570930" cy="4829489"/>
          </a:xfrm>
          <a:custGeom>
            <a:avLst/>
            <a:gdLst/>
            <a:ahLst/>
            <a:cxnLst/>
            <a:rect r="r" b="b" t="t" l="l"/>
            <a:pathLst>
              <a:path h="4829489" w="1570930">
                <a:moveTo>
                  <a:pt x="0" y="0"/>
                </a:moveTo>
                <a:lnTo>
                  <a:pt x="1570931" y="0"/>
                </a:lnTo>
                <a:lnTo>
                  <a:pt x="1570931" y="4829489"/>
                </a:lnTo>
                <a:lnTo>
                  <a:pt x="0" y="482948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7560000" cy="10692000"/>
            <a:chOff x="0" y="0"/>
            <a:chExt cx="2709333" cy="383177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709333" cy="3831772"/>
            </a:xfrm>
            <a:custGeom>
              <a:avLst/>
              <a:gdLst/>
              <a:ahLst/>
              <a:cxnLst/>
              <a:rect r="r" b="b" t="t" l="l"/>
              <a:pathLst>
                <a:path h="3831772" w="2709333">
                  <a:moveTo>
                    <a:pt x="0" y="0"/>
                  </a:moveTo>
                  <a:lnTo>
                    <a:pt x="2709333" y="0"/>
                  </a:lnTo>
                  <a:lnTo>
                    <a:pt x="2709333" y="3831772"/>
                  </a:lnTo>
                  <a:lnTo>
                    <a:pt x="0" y="3831772"/>
                  </a:lnTo>
                  <a:close/>
                </a:path>
              </a:pathLst>
            </a:custGeom>
            <a:solidFill>
              <a:srgbClr val="5E17EB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28575"/>
              <a:ext cx="2709333" cy="386034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195714" y="214816"/>
            <a:ext cx="7168573" cy="10262369"/>
            <a:chOff x="0" y="0"/>
            <a:chExt cx="2569055" cy="3677801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2569055" cy="3677801"/>
            </a:xfrm>
            <a:custGeom>
              <a:avLst/>
              <a:gdLst/>
              <a:ahLst/>
              <a:cxnLst/>
              <a:rect r="r" b="b" t="t" l="l"/>
              <a:pathLst>
                <a:path h="3677801" w="2569055">
                  <a:moveTo>
                    <a:pt x="0" y="0"/>
                  </a:moveTo>
                  <a:lnTo>
                    <a:pt x="2569055" y="0"/>
                  </a:lnTo>
                  <a:lnTo>
                    <a:pt x="2569055" y="3677801"/>
                  </a:lnTo>
                  <a:lnTo>
                    <a:pt x="0" y="3677801"/>
                  </a:lnTo>
                  <a:close/>
                </a:path>
              </a:pathLst>
            </a:custGeom>
            <a:solidFill>
              <a:srgbClr val="8C52FF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28575"/>
              <a:ext cx="2569055" cy="370637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826521" y="756000"/>
            <a:ext cx="5977479" cy="6719279"/>
            <a:chOff x="0" y="0"/>
            <a:chExt cx="1260114" cy="1416493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1260114" cy="1416493"/>
            </a:xfrm>
            <a:custGeom>
              <a:avLst/>
              <a:gdLst/>
              <a:ahLst/>
              <a:cxnLst/>
              <a:rect r="r" b="b" t="t" l="l"/>
              <a:pathLst>
                <a:path h="1416493" w="1260114">
                  <a:moveTo>
                    <a:pt x="45331" y="0"/>
                  </a:moveTo>
                  <a:lnTo>
                    <a:pt x="1214783" y="0"/>
                  </a:lnTo>
                  <a:cubicBezTo>
                    <a:pt x="1226805" y="0"/>
                    <a:pt x="1238335" y="4776"/>
                    <a:pt x="1246837" y="13277"/>
                  </a:cubicBezTo>
                  <a:cubicBezTo>
                    <a:pt x="1255338" y="21779"/>
                    <a:pt x="1260114" y="33309"/>
                    <a:pt x="1260114" y="45331"/>
                  </a:cubicBezTo>
                  <a:lnTo>
                    <a:pt x="1260114" y="1371161"/>
                  </a:lnTo>
                  <a:cubicBezTo>
                    <a:pt x="1260114" y="1396197"/>
                    <a:pt x="1239818" y="1416493"/>
                    <a:pt x="1214783" y="1416493"/>
                  </a:cubicBezTo>
                  <a:lnTo>
                    <a:pt x="45331" y="1416493"/>
                  </a:lnTo>
                  <a:cubicBezTo>
                    <a:pt x="20296" y="1416493"/>
                    <a:pt x="0" y="1396197"/>
                    <a:pt x="0" y="1371161"/>
                  </a:cubicBezTo>
                  <a:lnTo>
                    <a:pt x="0" y="45331"/>
                  </a:lnTo>
                  <a:cubicBezTo>
                    <a:pt x="0" y="20296"/>
                    <a:pt x="20296" y="0"/>
                    <a:pt x="45331" y="0"/>
                  </a:cubicBezTo>
                  <a:close/>
                </a:path>
              </a:pathLst>
            </a:custGeom>
            <a:solidFill>
              <a:srgbClr val="FFFFFF"/>
            </a:solidFill>
            <a:ln w="12700" cap="rnd">
              <a:solidFill>
                <a:srgbClr val="000000"/>
              </a:solidFill>
              <a:prstDash val="solid"/>
              <a:round/>
            </a:ln>
          </p:spPr>
        </p:sp>
      </p:grpSp>
      <p:grpSp>
        <p:nvGrpSpPr>
          <p:cNvPr name="Group 10" id="10"/>
          <p:cNvGrpSpPr/>
          <p:nvPr/>
        </p:nvGrpSpPr>
        <p:grpSpPr>
          <a:xfrm rot="0">
            <a:off x="571488" y="7906098"/>
            <a:ext cx="6570045" cy="2268000"/>
            <a:chOff x="0" y="0"/>
            <a:chExt cx="2354556" cy="812800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2354556" cy="812800"/>
            </a:xfrm>
            <a:custGeom>
              <a:avLst/>
              <a:gdLst/>
              <a:ahLst/>
              <a:cxnLst/>
              <a:rect r="r" b="b" t="t" l="l"/>
              <a:pathLst>
                <a:path h="812800" w="2354556">
                  <a:moveTo>
                    <a:pt x="43600" y="0"/>
                  </a:moveTo>
                  <a:lnTo>
                    <a:pt x="2310956" y="0"/>
                  </a:lnTo>
                  <a:cubicBezTo>
                    <a:pt x="2322520" y="0"/>
                    <a:pt x="2333609" y="4594"/>
                    <a:pt x="2341786" y="12770"/>
                  </a:cubicBezTo>
                  <a:cubicBezTo>
                    <a:pt x="2349962" y="20947"/>
                    <a:pt x="2354556" y="32036"/>
                    <a:pt x="2354556" y="43600"/>
                  </a:cubicBezTo>
                  <a:lnTo>
                    <a:pt x="2354556" y="769200"/>
                  </a:lnTo>
                  <a:cubicBezTo>
                    <a:pt x="2354556" y="780764"/>
                    <a:pt x="2349962" y="791854"/>
                    <a:pt x="2341786" y="800030"/>
                  </a:cubicBezTo>
                  <a:cubicBezTo>
                    <a:pt x="2333609" y="808206"/>
                    <a:pt x="2322520" y="812800"/>
                    <a:pt x="2310956" y="812800"/>
                  </a:cubicBezTo>
                  <a:lnTo>
                    <a:pt x="43600" y="812800"/>
                  </a:lnTo>
                  <a:cubicBezTo>
                    <a:pt x="32036" y="812800"/>
                    <a:pt x="20947" y="808206"/>
                    <a:pt x="12770" y="800030"/>
                  </a:cubicBezTo>
                  <a:cubicBezTo>
                    <a:pt x="4594" y="791854"/>
                    <a:pt x="0" y="780764"/>
                    <a:pt x="0" y="769200"/>
                  </a:cubicBezTo>
                  <a:lnTo>
                    <a:pt x="0" y="43600"/>
                  </a:lnTo>
                  <a:cubicBezTo>
                    <a:pt x="0" y="32036"/>
                    <a:pt x="4594" y="20947"/>
                    <a:pt x="12770" y="12770"/>
                  </a:cubicBezTo>
                  <a:cubicBezTo>
                    <a:pt x="20947" y="4594"/>
                    <a:pt x="32036" y="0"/>
                    <a:pt x="436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12" id="12"/>
            <p:cNvSpPr txBox="true"/>
            <p:nvPr/>
          </p:nvSpPr>
          <p:spPr>
            <a:xfrm>
              <a:off x="0" y="-95250"/>
              <a:ext cx="2354556" cy="9080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4339"/>
                </a:lnSpc>
              </a:pPr>
              <a:r>
                <a:rPr lang="en-US" sz="3099">
                  <a:solidFill>
                    <a:srgbClr val="000000"/>
                  </a:solidFill>
                  <a:latin typeface="AC Soft Icecream"/>
                </a:rPr>
                <a:t>You lose your turn in the next round! </a:t>
              </a:r>
            </a:p>
          </p:txBody>
        </p:sp>
      </p:grpSp>
      <p:sp>
        <p:nvSpPr>
          <p:cNvPr name="Freeform 13" id="13"/>
          <p:cNvSpPr/>
          <p:nvPr/>
        </p:nvSpPr>
        <p:spPr>
          <a:xfrm flipH="false" flipV="false" rot="0">
            <a:off x="3181960" y="1977239"/>
            <a:ext cx="3073311" cy="4829489"/>
          </a:xfrm>
          <a:custGeom>
            <a:avLst/>
            <a:gdLst/>
            <a:ahLst/>
            <a:cxnLst/>
            <a:rect r="r" b="b" t="t" l="l"/>
            <a:pathLst>
              <a:path h="4829489" w="3073311">
                <a:moveTo>
                  <a:pt x="0" y="0"/>
                </a:moveTo>
                <a:lnTo>
                  <a:pt x="3073311" y="0"/>
                </a:lnTo>
                <a:lnTo>
                  <a:pt x="3073311" y="4829489"/>
                </a:lnTo>
                <a:lnTo>
                  <a:pt x="0" y="482948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0">
            <a:off x="1303583" y="1977239"/>
            <a:ext cx="1570930" cy="4829489"/>
          </a:xfrm>
          <a:custGeom>
            <a:avLst/>
            <a:gdLst/>
            <a:ahLst/>
            <a:cxnLst/>
            <a:rect r="r" b="b" t="t" l="l"/>
            <a:pathLst>
              <a:path h="4829489" w="1570930">
                <a:moveTo>
                  <a:pt x="0" y="0"/>
                </a:moveTo>
                <a:lnTo>
                  <a:pt x="1570931" y="0"/>
                </a:lnTo>
                <a:lnTo>
                  <a:pt x="1570931" y="4829489"/>
                </a:lnTo>
                <a:lnTo>
                  <a:pt x="0" y="482948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7560000" cy="10692000"/>
            <a:chOff x="0" y="0"/>
            <a:chExt cx="2709333" cy="383177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709333" cy="3831772"/>
            </a:xfrm>
            <a:custGeom>
              <a:avLst/>
              <a:gdLst/>
              <a:ahLst/>
              <a:cxnLst/>
              <a:rect r="r" b="b" t="t" l="l"/>
              <a:pathLst>
                <a:path h="3831772" w="2709333">
                  <a:moveTo>
                    <a:pt x="0" y="0"/>
                  </a:moveTo>
                  <a:lnTo>
                    <a:pt x="2709333" y="0"/>
                  </a:lnTo>
                  <a:lnTo>
                    <a:pt x="2709333" y="3831772"/>
                  </a:lnTo>
                  <a:lnTo>
                    <a:pt x="0" y="3831772"/>
                  </a:lnTo>
                  <a:close/>
                </a:path>
              </a:pathLst>
            </a:custGeom>
            <a:solidFill>
              <a:srgbClr val="5E17EB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28575"/>
              <a:ext cx="2709333" cy="386034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195714" y="214816"/>
            <a:ext cx="7168573" cy="10262369"/>
            <a:chOff x="0" y="0"/>
            <a:chExt cx="2569055" cy="3677801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2569055" cy="3677801"/>
            </a:xfrm>
            <a:custGeom>
              <a:avLst/>
              <a:gdLst/>
              <a:ahLst/>
              <a:cxnLst/>
              <a:rect r="r" b="b" t="t" l="l"/>
              <a:pathLst>
                <a:path h="3677801" w="2569055">
                  <a:moveTo>
                    <a:pt x="0" y="0"/>
                  </a:moveTo>
                  <a:lnTo>
                    <a:pt x="2569055" y="0"/>
                  </a:lnTo>
                  <a:lnTo>
                    <a:pt x="2569055" y="3677801"/>
                  </a:lnTo>
                  <a:lnTo>
                    <a:pt x="0" y="3677801"/>
                  </a:lnTo>
                  <a:close/>
                </a:path>
              </a:pathLst>
            </a:custGeom>
            <a:solidFill>
              <a:srgbClr val="8C52FF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28575"/>
              <a:ext cx="2569055" cy="370637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826521" y="756000"/>
            <a:ext cx="5977479" cy="6719279"/>
            <a:chOff x="0" y="0"/>
            <a:chExt cx="1260114" cy="1416493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1260114" cy="1416493"/>
            </a:xfrm>
            <a:custGeom>
              <a:avLst/>
              <a:gdLst/>
              <a:ahLst/>
              <a:cxnLst/>
              <a:rect r="r" b="b" t="t" l="l"/>
              <a:pathLst>
                <a:path h="1416493" w="1260114">
                  <a:moveTo>
                    <a:pt x="45331" y="0"/>
                  </a:moveTo>
                  <a:lnTo>
                    <a:pt x="1214783" y="0"/>
                  </a:lnTo>
                  <a:cubicBezTo>
                    <a:pt x="1226805" y="0"/>
                    <a:pt x="1238335" y="4776"/>
                    <a:pt x="1246837" y="13277"/>
                  </a:cubicBezTo>
                  <a:cubicBezTo>
                    <a:pt x="1255338" y="21779"/>
                    <a:pt x="1260114" y="33309"/>
                    <a:pt x="1260114" y="45331"/>
                  </a:cubicBezTo>
                  <a:lnTo>
                    <a:pt x="1260114" y="1371161"/>
                  </a:lnTo>
                  <a:cubicBezTo>
                    <a:pt x="1260114" y="1396197"/>
                    <a:pt x="1239818" y="1416493"/>
                    <a:pt x="1214783" y="1416493"/>
                  </a:cubicBezTo>
                  <a:lnTo>
                    <a:pt x="45331" y="1416493"/>
                  </a:lnTo>
                  <a:cubicBezTo>
                    <a:pt x="20296" y="1416493"/>
                    <a:pt x="0" y="1396197"/>
                    <a:pt x="0" y="1371161"/>
                  </a:cubicBezTo>
                  <a:lnTo>
                    <a:pt x="0" y="45331"/>
                  </a:lnTo>
                  <a:cubicBezTo>
                    <a:pt x="0" y="20296"/>
                    <a:pt x="20296" y="0"/>
                    <a:pt x="45331" y="0"/>
                  </a:cubicBezTo>
                  <a:close/>
                </a:path>
              </a:pathLst>
            </a:custGeom>
            <a:solidFill>
              <a:srgbClr val="FFFFFF"/>
            </a:solidFill>
            <a:ln w="12700" cap="rnd">
              <a:solidFill>
                <a:srgbClr val="000000"/>
              </a:solidFill>
              <a:prstDash val="solid"/>
              <a:round/>
            </a:ln>
          </p:spPr>
        </p:sp>
      </p:grpSp>
      <p:grpSp>
        <p:nvGrpSpPr>
          <p:cNvPr name="Group 10" id="10"/>
          <p:cNvGrpSpPr/>
          <p:nvPr/>
        </p:nvGrpSpPr>
        <p:grpSpPr>
          <a:xfrm rot="0">
            <a:off x="571488" y="7906098"/>
            <a:ext cx="6570045" cy="2268000"/>
            <a:chOff x="0" y="0"/>
            <a:chExt cx="2354556" cy="812800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2354556" cy="812800"/>
            </a:xfrm>
            <a:custGeom>
              <a:avLst/>
              <a:gdLst/>
              <a:ahLst/>
              <a:cxnLst/>
              <a:rect r="r" b="b" t="t" l="l"/>
              <a:pathLst>
                <a:path h="812800" w="2354556">
                  <a:moveTo>
                    <a:pt x="43600" y="0"/>
                  </a:moveTo>
                  <a:lnTo>
                    <a:pt x="2310956" y="0"/>
                  </a:lnTo>
                  <a:cubicBezTo>
                    <a:pt x="2322520" y="0"/>
                    <a:pt x="2333609" y="4594"/>
                    <a:pt x="2341786" y="12770"/>
                  </a:cubicBezTo>
                  <a:cubicBezTo>
                    <a:pt x="2349962" y="20947"/>
                    <a:pt x="2354556" y="32036"/>
                    <a:pt x="2354556" y="43600"/>
                  </a:cubicBezTo>
                  <a:lnTo>
                    <a:pt x="2354556" y="769200"/>
                  </a:lnTo>
                  <a:cubicBezTo>
                    <a:pt x="2354556" y="780764"/>
                    <a:pt x="2349962" y="791854"/>
                    <a:pt x="2341786" y="800030"/>
                  </a:cubicBezTo>
                  <a:cubicBezTo>
                    <a:pt x="2333609" y="808206"/>
                    <a:pt x="2322520" y="812800"/>
                    <a:pt x="2310956" y="812800"/>
                  </a:cubicBezTo>
                  <a:lnTo>
                    <a:pt x="43600" y="812800"/>
                  </a:lnTo>
                  <a:cubicBezTo>
                    <a:pt x="32036" y="812800"/>
                    <a:pt x="20947" y="808206"/>
                    <a:pt x="12770" y="800030"/>
                  </a:cubicBezTo>
                  <a:cubicBezTo>
                    <a:pt x="4594" y="791854"/>
                    <a:pt x="0" y="780764"/>
                    <a:pt x="0" y="769200"/>
                  </a:cubicBezTo>
                  <a:lnTo>
                    <a:pt x="0" y="43600"/>
                  </a:lnTo>
                  <a:cubicBezTo>
                    <a:pt x="0" y="32036"/>
                    <a:pt x="4594" y="20947"/>
                    <a:pt x="12770" y="12770"/>
                  </a:cubicBezTo>
                  <a:cubicBezTo>
                    <a:pt x="20947" y="4594"/>
                    <a:pt x="32036" y="0"/>
                    <a:pt x="436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12" id="12"/>
            <p:cNvSpPr txBox="true"/>
            <p:nvPr/>
          </p:nvSpPr>
          <p:spPr>
            <a:xfrm>
              <a:off x="0" y="-95250"/>
              <a:ext cx="2354556" cy="9080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4339"/>
                </a:lnSpc>
              </a:pPr>
              <a:r>
                <a:rPr lang="en-US" sz="3099">
                  <a:solidFill>
                    <a:srgbClr val="000000"/>
                  </a:solidFill>
                  <a:latin typeface="AC Soft Icecream"/>
                </a:rPr>
                <a:t>You are lucky! The National Health System allows you to choose an effective antibiotic from the other players and use it for treatment. </a:t>
              </a:r>
            </a:p>
          </p:txBody>
        </p:sp>
      </p:grpSp>
      <p:sp>
        <p:nvSpPr>
          <p:cNvPr name="Freeform 13" id="13"/>
          <p:cNvSpPr/>
          <p:nvPr/>
        </p:nvSpPr>
        <p:spPr>
          <a:xfrm flipH="false" flipV="false" rot="0">
            <a:off x="3181960" y="1977239"/>
            <a:ext cx="3073311" cy="4829489"/>
          </a:xfrm>
          <a:custGeom>
            <a:avLst/>
            <a:gdLst/>
            <a:ahLst/>
            <a:cxnLst/>
            <a:rect r="r" b="b" t="t" l="l"/>
            <a:pathLst>
              <a:path h="4829489" w="3073311">
                <a:moveTo>
                  <a:pt x="0" y="0"/>
                </a:moveTo>
                <a:lnTo>
                  <a:pt x="3073311" y="0"/>
                </a:lnTo>
                <a:lnTo>
                  <a:pt x="3073311" y="4829489"/>
                </a:lnTo>
                <a:lnTo>
                  <a:pt x="0" y="482948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0">
            <a:off x="1303583" y="1977239"/>
            <a:ext cx="1570930" cy="4829489"/>
          </a:xfrm>
          <a:custGeom>
            <a:avLst/>
            <a:gdLst/>
            <a:ahLst/>
            <a:cxnLst/>
            <a:rect r="r" b="b" t="t" l="l"/>
            <a:pathLst>
              <a:path h="4829489" w="1570930">
                <a:moveTo>
                  <a:pt x="0" y="0"/>
                </a:moveTo>
                <a:lnTo>
                  <a:pt x="1570931" y="0"/>
                </a:lnTo>
                <a:lnTo>
                  <a:pt x="1570931" y="4829489"/>
                </a:lnTo>
                <a:lnTo>
                  <a:pt x="0" y="482948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7560000" cy="10692000"/>
            <a:chOff x="0" y="0"/>
            <a:chExt cx="2709333" cy="383177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709333" cy="3831772"/>
            </a:xfrm>
            <a:custGeom>
              <a:avLst/>
              <a:gdLst/>
              <a:ahLst/>
              <a:cxnLst/>
              <a:rect r="r" b="b" t="t" l="l"/>
              <a:pathLst>
                <a:path h="3831772" w="2709333">
                  <a:moveTo>
                    <a:pt x="0" y="0"/>
                  </a:moveTo>
                  <a:lnTo>
                    <a:pt x="2709333" y="0"/>
                  </a:lnTo>
                  <a:lnTo>
                    <a:pt x="2709333" y="3831772"/>
                  </a:lnTo>
                  <a:lnTo>
                    <a:pt x="0" y="3831772"/>
                  </a:lnTo>
                  <a:close/>
                </a:path>
              </a:pathLst>
            </a:custGeom>
            <a:solidFill>
              <a:srgbClr val="5E17EB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28575"/>
              <a:ext cx="2709333" cy="386034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195714" y="214816"/>
            <a:ext cx="7168573" cy="10262369"/>
            <a:chOff x="0" y="0"/>
            <a:chExt cx="2569055" cy="3677801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2569055" cy="3677801"/>
            </a:xfrm>
            <a:custGeom>
              <a:avLst/>
              <a:gdLst/>
              <a:ahLst/>
              <a:cxnLst/>
              <a:rect r="r" b="b" t="t" l="l"/>
              <a:pathLst>
                <a:path h="3677801" w="2569055">
                  <a:moveTo>
                    <a:pt x="0" y="0"/>
                  </a:moveTo>
                  <a:lnTo>
                    <a:pt x="2569055" y="0"/>
                  </a:lnTo>
                  <a:lnTo>
                    <a:pt x="2569055" y="3677801"/>
                  </a:lnTo>
                  <a:lnTo>
                    <a:pt x="0" y="3677801"/>
                  </a:lnTo>
                  <a:close/>
                </a:path>
              </a:pathLst>
            </a:custGeom>
            <a:solidFill>
              <a:srgbClr val="8C52FF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28575"/>
              <a:ext cx="2569055" cy="370637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826521" y="756000"/>
            <a:ext cx="5977479" cy="6719279"/>
            <a:chOff x="0" y="0"/>
            <a:chExt cx="1260114" cy="1416493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1260114" cy="1416493"/>
            </a:xfrm>
            <a:custGeom>
              <a:avLst/>
              <a:gdLst/>
              <a:ahLst/>
              <a:cxnLst/>
              <a:rect r="r" b="b" t="t" l="l"/>
              <a:pathLst>
                <a:path h="1416493" w="1260114">
                  <a:moveTo>
                    <a:pt x="45331" y="0"/>
                  </a:moveTo>
                  <a:lnTo>
                    <a:pt x="1214783" y="0"/>
                  </a:lnTo>
                  <a:cubicBezTo>
                    <a:pt x="1226805" y="0"/>
                    <a:pt x="1238335" y="4776"/>
                    <a:pt x="1246837" y="13277"/>
                  </a:cubicBezTo>
                  <a:cubicBezTo>
                    <a:pt x="1255338" y="21779"/>
                    <a:pt x="1260114" y="33309"/>
                    <a:pt x="1260114" y="45331"/>
                  </a:cubicBezTo>
                  <a:lnTo>
                    <a:pt x="1260114" y="1371161"/>
                  </a:lnTo>
                  <a:cubicBezTo>
                    <a:pt x="1260114" y="1396197"/>
                    <a:pt x="1239818" y="1416493"/>
                    <a:pt x="1214783" y="1416493"/>
                  </a:cubicBezTo>
                  <a:lnTo>
                    <a:pt x="45331" y="1416493"/>
                  </a:lnTo>
                  <a:cubicBezTo>
                    <a:pt x="20296" y="1416493"/>
                    <a:pt x="0" y="1396197"/>
                    <a:pt x="0" y="1371161"/>
                  </a:cubicBezTo>
                  <a:lnTo>
                    <a:pt x="0" y="45331"/>
                  </a:lnTo>
                  <a:cubicBezTo>
                    <a:pt x="0" y="20296"/>
                    <a:pt x="20296" y="0"/>
                    <a:pt x="45331" y="0"/>
                  </a:cubicBezTo>
                  <a:close/>
                </a:path>
              </a:pathLst>
            </a:custGeom>
            <a:solidFill>
              <a:srgbClr val="FFFFFF"/>
            </a:solidFill>
            <a:ln w="12700" cap="rnd">
              <a:solidFill>
                <a:srgbClr val="000000"/>
              </a:solidFill>
              <a:prstDash val="solid"/>
              <a:round/>
            </a:ln>
          </p:spPr>
        </p:sp>
      </p:grpSp>
      <p:grpSp>
        <p:nvGrpSpPr>
          <p:cNvPr name="Group 10" id="10"/>
          <p:cNvGrpSpPr/>
          <p:nvPr/>
        </p:nvGrpSpPr>
        <p:grpSpPr>
          <a:xfrm rot="0">
            <a:off x="571488" y="7906098"/>
            <a:ext cx="6570045" cy="2268000"/>
            <a:chOff x="0" y="0"/>
            <a:chExt cx="2354556" cy="812800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2354556" cy="812800"/>
            </a:xfrm>
            <a:custGeom>
              <a:avLst/>
              <a:gdLst/>
              <a:ahLst/>
              <a:cxnLst/>
              <a:rect r="r" b="b" t="t" l="l"/>
              <a:pathLst>
                <a:path h="812800" w="2354556">
                  <a:moveTo>
                    <a:pt x="43600" y="0"/>
                  </a:moveTo>
                  <a:lnTo>
                    <a:pt x="2310956" y="0"/>
                  </a:lnTo>
                  <a:cubicBezTo>
                    <a:pt x="2322520" y="0"/>
                    <a:pt x="2333609" y="4594"/>
                    <a:pt x="2341786" y="12770"/>
                  </a:cubicBezTo>
                  <a:cubicBezTo>
                    <a:pt x="2349962" y="20947"/>
                    <a:pt x="2354556" y="32036"/>
                    <a:pt x="2354556" y="43600"/>
                  </a:cubicBezTo>
                  <a:lnTo>
                    <a:pt x="2354556" y="769200"/>
                  </a:lnTo>
                  <a:cubicBezTo>
                    <a:pt x="2354556" y="780764"/>
                    <a:pt x="2349962" y="791854"/>
                    <a:pt x="2341786" y="800030"/>
                  </a:cubicBezTo>
                  <a:cubicBezTo>
                    <a:pt x="2333609" y="808206"/>
                    <a:pt x="2322520" y="812800"/>
                    <a:pt x="2310956" y="812800"/>
                  </a:cubicBezTo>
                  <a:lnTo>
                    <a:pt x="43600" y="812800"/>
                  </a:lnTo>
                  <a:cubicBezTo>
                    <a:pt x="32036" y="812800"/>
                    <a:pt x="20947" y="808206"/>
                    <a:pt x="12770" y="800030"/>
                  </a:cubicBezTo>
                  <a:cubicBezTo>
                    <a:pt x="4594" y="791854"/>
                    <a:pt x="0" y="780764"/>
                    <a:pt x="0" y="769200"/>
                  </a:cubicBezTo>
                  <a:lnTo>
                    <a:pt x="0" y="43600"/>
                  </a:lnTo>
                  <a:cubicBezTo>
                    <a:pt x="0" y="32036"/>
                    <a:pt x="4594" y="20947"/>
                    <a:pt x="12770" y="12770"/>
                  </a:cubicBezTo>
                  <a:cubicBezTo>
                    <a:pt x="20947" y="4594"/>
                    <a:pt x="32036" y="0"/>
                    <a:pt x="436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12" id="12"/>
            <p:cNvSpPr txBox="true"/>
            <p:nvPr/>
          </p:nvSpPr>
          <p:spPr>
            <a:xfrm>
              <a:off x="0" y="-95250"/>
              <a:ext cx="2354556" cy="9080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4339"/>
                </a:lnSpc>
              </a:pPr>
              <a:r>
                <a:rPr lang="en-US" sz="3099">
                  <a:solidFill>
                    <a:srgbClr val="000000"/>
                  </a:solidFill>
                  <a:latin typeface="AC Soft Icecream"/>
                </a:rPr>
                <a:t>You CANNOT use an Antiserum for the next 2 rounds.</a:t>
              </a:r>
            </a:p>
          </p:txBody>
        </p:sp>
      </p:grpSp>
      <p:sp>
        <p:nvSpPr>
          <p:cNvPr name="Freeform 13" id="13"/>
          <p:cNvSpPr/>
          <p:nvPr/>
        </p:nvSpPr>
        <p:spPr>
          <a:xfrm flipH="false" flipV="false" rot="0">
            <a:off x="3181960" y="1977239"/>
            <a:ext cx="3073311" cy="4829489"/>
          </a:xfrm>
          <a:custGeom>
            <a:avLst/>
            <a:gdLst/>
            <a:ahLst/>
            <a:cxnLst/>
            <a:rect r="r" b="b" t="t" l="l"/>
            <a:pathLst>
              <a:path h="4829489" w="3073311">
                <a:moveTo>
                  <a:pt x="0" y="0"/>
                </a:moveTo>
                <a:lnTo>
                  <a:pt x="3073311" y="0"/>
                </a:lnTo>
                <a:lnTo>
                  <a:pt x="3073311" y="4829489"/>
                </a:lnTo>
                <a:lnTo>
                  <a:pt x="0" y="482948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0">
            <a:off x="1303583" y="1977239"/>
            <a:ext cx="1570930" cy="4829489"/>
          </a:xfrm>
          <a:custGeom>
            <a:avLst/>
            <a:gdLst/>
            <a:ahLst/>
            <a:cxnLst/>
            <a:rect r="r" b="b" t="t" l="l"/>
            <a:pathLst>
              <a:path h="4829489" w="1570930">
                <a:moveTo>
                  <a:pt x="0" y="0"/>
                </a:moveTo>
                <a:lnTo>
                  <a:pt x="1570931" y="0"/>
                </a:lnTo>
                <a:lnTo>
                  <a:pt x="1570931" y="4829489"/>
                </a:lnTo>
                <a:lnTo>
                  <a:pt x="0" y="482948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7560000" cy="10692000"/>
            <a:chOff x="0" y="0"/>
            <a:chExt cx="2709333" cy="383177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709333" cy="3831772"/>
            </a:xfrm>
            <a:custGeom>
              <a:avLst/>
              <a:gdLst/>
              <a:ahLst/>
              <a:cxnLst/>
              <a:rect r="r" b="b" t="t" l="l"/>
              <a:pathLst>
                <a:path h="3831772" w="2709333">
                  <a:moveTo>
                    <a:pt x="0" y="0"/>
                  </a:moveTo>
                  <a:lnTo>
                    <a:pt x="2709333" y="0"/>
                  </a:lnTo>
                  <a:lnTo>
                    <a:pt x="2709333" y="3831772"/>
                  </a:lnTo>
                  <a:lnTo>
                    <a:pt x="0" y="3831772"/>
                  </a:lnTo>
                  <a:close/>
                </a:path>
              </a:pathLst>
            </a:custGeom>
            <a:solidFill>
              <a:srgbClr val="5E17EB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28575"/>
              <a:ext cx="2709333" cy="386034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195714" y="214816"/>
            <a:ext cx="7168573" cy="10262369"/>
            <a:chOff x="0" y="0"/>
            <a:chExt cx="2569055" cy="3677801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2569055" cy="3677801"/>
            </a:xfrm>
            <a:custGeom>
              <a:avLst/>
              <a:gdLst/>
              <a:ahLst/>
              <a:cxnLst/>
              <a:rect r="r" b="b" t="t" l="l"/>
              <a:pathLst>
                <a:path h="3677801" w="2569055">
                  <a:moveTo>
                    <a:pt x="0" y="0"/>
                  </a:moveTo>
                  <a:lnTo>
                    <a:pt x="2569055" y="0"/>
                  </a:lnTo>
                  <a:lnTo>
                    <a:pt x="2569055" y="3677801"/>
                  </a:lnTo>
                  <a:lnTo>
                    <a:pt x="0" y="3677801"/>
                  </a:lnTo>
                  <a:close/>
                </a:path>
              </a:pathLst>
            </a:custGeom>
            <a:solidFill>
              <a:srgbClr val="8C52FF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28575"/>
              <a:ext cx="2569055" cy="370637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826521" y="756000"/>
            <a:ext cx="5977479" cy="6719279"/>
            <a:chOff x="0" y="0"/>
            <a:chExt cx="1260114" cy="1416493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1260114" cy="1416493"/>
            </a:xfrm>
            <a:custGeom>
              <a:avLst/>
              <a:gdLst/>
              <a:ahLst/>
              <a:cxnLst/>
              <a:rect r="r" b="b" t="t" l="l"/>
              <a:pathLst>
                <a:path h="1416493" w="1260114">
                  <a:moveTo>
                    <a:pt x="45331" y="0"/>
                  </a:moveTo>
                  <a:lnTo>
                    <a:pt x="1214783" y="0"/>
                  </a:lnTo>
                  <a:cubicBezTo>
                    <a:pt x="1226805" y="0"/>
                    <a:pt x="1238335" y="4776"/>
                    <a:pt x="1246837" y="13277"/>
                  </a:cubicBezTo>
                  <a:cubicBezTo>
                    <a:pt x="1255338" y="21779"/>
                    <a:pt x="1260114" y="33309"/>
                    <a:pt x="1260114" y="45331"/>
                  </a:cubicBezTo>
                  <a:lnTo>
                    <a:pt x="1260114" y="1371161"/>
                  </a:lnTo>
                  <a:cubicBezTo>
                    <a:pt x="1260114" y="1396197"/>
                    <a:pt x="1239818" y="1416493"/>
                    <a:pt x="1214783" y="1416493"/>
                  </a:cubicBezTo>
                  <a:lnTo>
                    <a:pt x="45331" y="1416493"/>
                  </a:lnTo>
                  <a:cubicBezTo>
                    <a:pt x="20296" y="1416493"/>
                    <a:pt x="0" y="1396197"/>
                    <a:pt x="0" y="1371161"/>
                  </a:cubicBezTo>
                  <a:lnTo>
                    <a:pt x="0" y="45331"/>
                  </a:lnTo>
                  <a:cubicBezTo>
                    <a:pt x="0" y="20296"/>
                    <a:pt x="20296" y="0"/>
                    <a:pt x="45331" y="0"/>
                  </a:cubicBezTo>
                  <a:close/>
                </a:path>
              </a:pathLst>
            </a:custGeom>
            <a:solidFill>
              <a:srgbClr val="FFFFFF"/>
            </a:solidFill>
            <a:ln w="12700" cap="rnd">
              <a:solidFill>
                <a:srgbClr val="000000"/>
              </a:solidFill>
              <a:prstDash val="solid"/>
              <a:round/>
            </a:ln>
          </p:spPr>
        </p:sp>
      </p:grpSp>
      <p:grpSp>
        <p:nvGrpSpPr>
          <p:cNvPr name="Group 10" id="10"/>
          <p:cNvGrpSpPr/>
          <p:nvPr/>
        </p:nvGrpSpPr>
        <p:grpSpPr>
          <a:xfrm rot="0">
            <a:off x="530238" y="7685572"/>
            <a:ext cx="6570045" cy="2791612"/>
            <a:chOff x="0" y="0"/>
            <a:chExt cx="2354556" cy="1000451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2354556" cy="1000451"/>
            </a:xfrm>
            <a:custGeom>
              <a:avLst/>
              <a:gdLst/>
              <a:ahLst/>
              <a:cxnLst/>
              <a:rect r="r" b="b" t="t" l="l"/>
              <a:pathLst>
                <a:path h="1000451" w="2354556">
                  <a:moveTo>
                    <a:pt x="43600" y="0"/>
                  </a:moveTo>
                  <a:lnTo>
                    <a:pt x="2310956" y="0"/>
                  </a:lnTo>
                  <a:cubicBezTo>
                    <a:pt x="2322520" y="0"/>
                    <a:pt x="2333609" y="4594"/>
                    <a:pt x="2341786" y="12770"/>
                  </a:cubicBezTo>
                  <a:cubicBezTo>
                    <a:pt x="2349962" y="20947"/>
                    <a:pt x="2354556" y="32036"/>
                    <a:pt x="2354556" y="43600"/>
                  </a:cubicBezTo>
                  <a:lnTo>
                    <a:pt x="2354556" y="956851"/>
                  </a:lnTo>
                  <a:cubicBezTo>
                    <a:pt x="2354556" y="968415"/>
                    <a:pt x="2349962" y="979504"/>
                    <a:pt x="2341786" y="987681"/>
                  </a:cubicBezTo>
                  <a:cubicBezTo>
                    <a:pt x="2333609" y="995857"/>
                    <a:pt x="2322520" y="1000451"/>
                    <a:pt x="2310956" y="1000451"/>
                  </a:cubicBezTo>
                  <a:lnTo>
                    <a:pt x="43600" y="1000451"/>
                  </a:lnTo>
                  <a:cubicBezTo>
                    <a:pt x="32036" y="1000451"/>
                    <a:pt x="20947" y="995857"/>
                    <a:pt x="12770" y="987681"/>
                  </a:cubicBezTo>
                  <a:cubicBezTo>
                    <a:pt x="4594" y="979504"/>
                    <a:pt x="0" y="968415"/>
                    <a:pt x="0" y="956851"/>
                  </a:cubicBezTo>
                  <a:lnTo>
                    <a:pt x="0" y="43600"/>
                  </a:lnTo>
                  <a:cubicBezTo>
                    <a:pt x="0" y="32036"/>
                    <a:pt x="4594" y="20947"/>
                    <a:pt x="12770" y="12770"/>
                  </a:cubicBezTo>
                  <a:cubicBezTo>
                    <a:pt x="20947" y="4594"/>
                    <a:pt x="32036" y="0"/>
                    <a:pt x="436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12" id="12"/>
            <p:cNvSpPr txBox="true"/>
            <p:nvPr/>
          </p:nvSpPr>
          <p:spPr>
            <a:xfrm>
              <a:off x="0" y="-95250"/>
              <a:ext cx="2354556" cy="109570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4339"/>
                </a:lnSpc>
              </a:pPr>
              <a:r>
                <a:rPr lang="en-US" sz="3099">
                  <a:solidFill>
                    <a:srgbClr val="000000"/>
                  </a:solidFill>
                  <a:latin typeface="AC Soft Icecream"/>
                </a:rPr>
                <a:t>Oops! You are not lucky anymore. Choose randomly a Microorganism card from the player on your right. You CANNOT fight a microorganism in this round. </a:t>
              </a:r>
            </a:p>
          </p:txBody>
        </p:sp>
      </p:grpSp>
      <p:sp>
        <p:nvSpPr>
          <p:cNvPr name="Freeform 13" id="13"/>
          <p:cNvSpPr/>
          <p:nvPr/>
        </p:nvSpPr>
        <p:spPr>
          <a:xfrm flipH="false" flipV="false" rot="0">
            <a:off x="3181960" y="1977239"/>
            <a:ext cx="3073311" cy="4829489"/>
          </a:xfrm>
          <a:custGeom>
            <a:avLst/>
            <a:gdLst/>
            <a:ahLst/>
            <a:cxnLst/>
            <a:rect r="r" b="b" t="t" l="l"/>
            <a:pathLst>
              <a:path h="4829489" w="3073311">
                <a:moveTo>
                  <a:pt x="0" y="0"/>
                </a:moveTo>
                <a:lnTo>
                  <a:pt x="3073311" y="0"/>
                </a:lnTo>
                <a:lnTo>
                  <a:pt x="3073311" y="4829489"/>
                </a:lnTo>
                <a:lnTo>
                  <a:pt x="0" y="482948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0">
            <a:off x="1303583" y="1977239"/>
            <a:ext cx="1570930" cy="4829489"/>
          </a:xfrm>
          <a:custGeom>
            <a:avLst/>
            <a:gdLst/>
            <a:ahLst/>
            <a:cxnLst/>
            <a:rect r="r" b="b" t="t" l="l"/>
            <a:pathLst>
              <a:path h="4829489" w="1570930">
                <a:moveTo>
                  <a:pt x="0" y="0"/>
                </a:moveTo>
                <a:lnTo>
                  <a:pt x="1570931" y="0"/>
                </a:lnTo>
                <a:lnTo>
                  <a:pt x="1570931" y="4829489"/>
                </a:lnTo>
                <a:lnTo>
                  <a:pt x="0" y="482948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7560000" cy="10692000"/>
            <a:chOff x="0" y="0"/>
            <a:chExt cx="2709333" cy="383177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709333" cy="3831772"/>
            </a:xfrm>
            <a:custGeom>
              <a:avLst/>
              <a:gdLst/>
              <a:ahLst/>
              <a:cxnLst/>
              <a:rect r="r" b="b" t="t" l="l"/>
              <a:pathLst>
                <a:path h="3831772" w="2709333">
                  <a:moveTo>
                    <a:pt x="0" y="0"/>
                  </a:moveTo>
                  <a:lnTo>
                    <a:pt x="2709333" y="0"/>
                  </a:lnTo>
                  <a:lnTo>
                    <a:pt x="2709333" y="3831772"/>
                  </a:lnTo>
                  <a:lnTo>
                    <a:pt x="0" y="3831772"/>
                  </a:lnTo>
                  <a:close/>
                </a:path>
              </a:pathLst>
            </a:custGeom>
            <a:solidFill>
              <a:srgbClr val="5E17EB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28575"/>
              <a:ext cx="2709333" cy="386034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195714" y="214816"/>
            <a:ext cx="7168573" cy="10262369"/>
            <a:chOff x="0" y="0"/>
            <a:chExt cx="2569055" cy="3677801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2569055" cy="3677801"/>
            </a:xfrm>
            <a:custGeom>
              <a:avLst/>
              <a:gdLst/>
              <a:ahLst/>
              <a:cxnLst/>
              <a:rect r="r" b="b" t="t" l="l"/>
              <a:pathLst>
                <a:path h="3677801" w="2569055">
                  <a:moveTo>
                    <a:pt x="0" y="0"/>
                  </a:moveTo>
                  <a:lnTo>
                    <a:pt x="2569055" y="0"/>
                  </a:lnTo>
                  <a:lnTo>
                    <a:pt x="2569055" y="3677801"/>
                  </a:lnTo>
                  <a:lnTo>
                    <a:pt x="0" y="3677801"/>
                  </a:lnTo>
                  <a:close/>
                </a:path>
              </a:pathLst>
            </a:custGeom>
            <a:solidFill>
              <a:srgbClr val="8C52FF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28575"/>
              <a:ext cx="2569055" cy="370637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826521" y="756000"/>
            <a:ext cx="5977479" cy="6719279"/>
            <a:chOff x="0" y="0"/>
            <a:chExt cx="1260114" cy="1416493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1260114" cy="1416493"/>
            </a:xfrm>
            <a:custGeom>
              <a:avLst/>
              <a:gdLst/>
              <a:ahLst/>
              <a:cxnLst/>
              <a:rect r="r" b="b" t="t" l="l"/>
              <a:pathLst>
                <a:path h="1416493" w="1260114">
                  <a:moveTo>
                    <a:pt x="45331" y="0"/>
                  </a:moveTo>
                  <a:lnTo>
                    <a:pt x="1214783" y="0"/>
                  </a:lnTo>
                  <a:cubicBezTo>
                    <a:pt x="1226805" y="0"/>
                    <a:pt x="1238335" y="4776"/>
                    <a:pt x="1246837" y="13277"/>
                  </a:cubicBezTo>
                  <a:cubicBezTo>
                    <a:pt x="1255338" y="21779"/>
                    <a:pt x="1260114" y="33309"/>
                    <a:pt x="1260114" y="45331"/>
                  </a:cubicBezTo>
                  <a:lnTo>
                    <a:pt x="1260114" y="1371161"/>
                  </a:lnTo>
                  <a:cubicBezTo>
                    <a:pt x="1260114" y="1396197"/>
                    <a:pt x="1239818" y="1416493"/>
                    <a:pt x="1214783" y="1416493"/>
                  </a:cubicBezTo>
                  <a:lnTo>
                    <a:pt x="45331" y="1416493"/>
                  </a:lnTo>
                  <a:cubicBezTo>
                    <a:pt x="20296" y="1416493"/>
                    <a:pt x="0" y="1396197"/>
                    <a:pt x="0" y="1371161"/>
                  </a:cubicBezTo>
                  <a:lnTo>
                    <a:pt x="0" y="45331"/>
                  </a:lnTo>
                  <a:cubicBezTo>
                    <a:pt x="0" y="20296"/>
                    <a:pt x="20296" y="0"/>
                    <a:pt x="45331" y="0"/>
                  </a:cubicBezTo>
                  <a:close/>
                </a:path>
              </a:pathLst>
            </a:custGeom>
            <a:solidFill>
              <a:srgbClr val="FFFFFF"/>
            </a:solidFill>
            <a:ln w="12700" cap="rnd">
              <a:solidFill>
                <a:srgbClr val="000000"/>
              </a:solidFill>
              <a:prstDash val="solid"/>
              <a:round/>
            </a:ln>
          </p:spPr>
        </p:sp>
      </p:grpSp>
      <p:grpSp>
        <p:nvGrpSpPr>
          <p:cNvPr name="Group 10" id="10"/>
          <p:cNvGrpSpPr/>
          <p:nvPr/>
        </p:nvGrpSpPr>
        <p:grpSpPr>
          <a:xfrm rot="0">
            <a:off x="530238" y="7685572"/>
            <a:ext cx="6570045" cy="2791612"/>
            <a:chOff x="0" y="0"/>
            <a:chExt cx="2354556" cy="1000451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2354556" cy="1000451"/>
            </a:xfrm>
            <a:custGeom>
              <a:avLst/>
              <a:gdLst/>
              <a:ahLst/>
              <a:cxnLst/>
              <a:rect r="r" b="b" t="t" l="l"/>
              <a:pathLst>
                <a:path h="1000451" w="2354556">
                  <a:moveTo>
                    <a:pt x="43600" y="0"/>
                  </a:moveTo>
                  <a:lnTo>
                    <a:pt x="2310956" y="0"/>
                  </a:lnTo>
                  <a:cubicBezTo>
                    <a:pt x="2322520" y="0"/>
                    <a:pt x="2333609" y="4594"/>
                    <a:pt x="2341786" y="12770"/>
                  </a:cubicBezTo>
                  <a:cubicBezTo>
                    <a:pt x="2349962" y="20947"/>
                    <a:pt x="2354556" y="32036"/>
                    <a:pt x="2354556" y="43600"/>
                  </a:cubicBezTo>
                  <a:lnTo>
                    <a:pt x="2354556" y="956851"/>
                  </a:lnTo>
                  <a:cubicBezTo>
                    <a:pt x="2354556" y="968415"/>
                    <a:pt x="2349962" y="979504"/>
                    <a:pt x="2341786" y="987681"/>
                  </a:cubicBezTo>
                  <a:cubicBezTo>
                    <a:pt x="2333609" y="995857"/>
                    <a:pt x="2322520" y="1000451"/>
                    <a:pt x="2310956" y="1000451"/>
                  </a:cubicBezTo>
                  <a:lnTo>
                    <a:pt x="43600" y="1000451"/>
                  </a:lnTo>
                  <a:cubicBezTo>
                    <a:pt x="32036" y="1000451"/>
                    <a:pt x="20947" y="995857"/>
                    <a:pt x="12770" y="987681"/>
                  </a:cubicBezTo>
                  <a:cubicBezTo>
                    <a:pt x="4594" y="979504"/>
                    <a:pt x="0" y="968415"/>
                    <a:pt x="0" y="956851"/>
                  </a:cubicBezTo>
                  <a:lnTo>
                    <a:pt x="0" y="43600"/>
                  </a:lnTo>
                  <a:cubicBezTo>
                    <a:pt x="0" y="32036"/>
                    <a:pt x="4594" y="20947"/>
                    <a:pt x="12770" y="12770"/>
                  </a:cubicBezTo>
                  <a:cubicBezTo>
                    <a:pt x="20947" y="4594"/>
                    <a:pt x="32036" y="0"/>
                    <a:pt x="436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12" id="12"/>
            <p:cNvSpPr txBox="true"/>
            <p:nvPr/>
          </p:nvSpPr>
          <p:spPr>
            <a:xfrm>
              <a:off x="0" y="-95250"/>
              <a:ext cx="2354556" cy="109570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4339"/>
                </a:lnSpc>
              </a:pPr>
              <a:r>
                <a:rPr lang="en-US" sz="3099">
                  <a:solidFill>
                    <a:srgbClr val="000000"/>
                  </a:solidFill>
                  <a:latin typeface="AC Soft Icecream"/>
                </a:rPr>
                <a:t>Go to the nearest hospital!</a:t>
              </a:r>
            </a:p>
          </p:txBody>
        </p:sp>
      </p:grpSp>
      <p:sp>
        <p:nvSpPr>
          <p:cNvPr name="Freeform 13" id="13"/>
          <p:cNvSpPr/>
          <p:nvPr/>
        </p:nvSpPr>
        <p:spPr>
          <a:xfrm flipH="false" flipV="false" rot="0">
            <a:off x="3181960" y="1977239"/>
            <a:ext cx="3073311" cy="4829489"/>
          </a:xfrm>
          <a:custGeom>
            <a:avLst/>
            <a:gdLst/>
            <a:ahLst/>
            <a:cxnLst/>
            <a:rect r="r" b="b" t="t" l="l"/>
            <a:pathLst>
              <a:path h="4829489" w="3073311">
                <a:moveTo>
                  <a:pt x="0" y="0"/>
                </a:moveTo>
                <a:lnTo>
                  <a:pt x="3073311" y="0"/>
                </a:lnTo>
                <a:lnTo>
                  <a:pt x="3073311" y="4829489"/>
                </a:lnTo>
                <a:lnTo>
                  <a:pt x="0" y="482948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0">
            <a:off x="1303583" y="1977239"/>
            <a:ext cx="1570930" cy="4829489"/>
          </a:xfrm>
          <a:custGeom>
            <a:avLst/>
            <a:gdLst/>
            <a:ahLst/>
            <a:cxnLst/>
            <a:rect r="r" b="b" t="t" l="l"/>
            <a:pathLst>
              <a:path h="4829489" w="1570930">
                <a:moveTo>
                  <a:pt x="0" y="0"/>
                </a:moveTo>
                <a:lnTo>
                  <a:pt x="1570931" y="0"/>
                </a:lnTo>
                <a:lnTo>
                  <a:pt x="1570931" y="4829489"/>
                </a:lnTo>
                <a:lnTo>
                  <a:pt x="0" y="482948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7560000" cy="10692000"/>
            <a:chOff x="0" y="0"/>
            <a:chExt cx="2709333" cy="383177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709333" cy="3831772"/>
            </a:xfrm>
            <a:custGeom>
              <a:avLst/>
              <a:gdLst/>
              <a:ahLst/>
              <a:cxnLst/>
              <a:rect r="r" b="b" t="t" l="l"/>
              <a:pathLst>
                <a:path h="3831772" w="2709333">
                  <a:moveTo>
                    <a:pt x="0" y="0"/>
                  </a:moveTo>
                  <a:lnTo>
                    <a:pt x="2709333" y="0"/>
                  </a:lnTo>
                  <a:lnTo>
                    <a:pt x="2709333" y="3831772"/>
                  </a:lnTo>
                  <a:lnTo>
                    <a:pt x="0" y="3831772"/>
                  </a:lnTo>
                  <a:close/>
                </a:path>
              </a:pathLst>
            </a:custGeom>
            <a:solidFill>
              <a:srgbClr val="5E17EB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28575"/>
              <a:ext cx="2709333" cy="386034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195714" y="214816"/>
            <a:ext cx="7168573" cy="10262369"/>
            <a:chOff x="0" y="0"/>
            <a:chExt cx="2569055" cy="3677801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2569055" cy="3677801"/>
            </a:xfrm>
            <a:custGeom>
              <a:avLst/>
              <a:gdLst/>
              <a:ahLst/>
              <a:cxnLst/>
              <a:rect r="r" b="b" t="t" l="l"/>
              <a:pathLst>
                <a:path h="3677801" w="2569055">
                  <a:moveTo>
                    <a:pt x="0" y="0"/>
                  </a:moveTo>
                  <a:lnTo>
                    <a:pt x="2569055" y="0"/>
                  </a:lnTo>
                  <a:lnTo>
                    <a:pt x="2569055" y="3677801"/>
                  </a:lnTo>
                  <a:lnTo>
                    <a:pt x="0" y="3677801"/>
                  </a:lnTo>
                  <a:close/>
                </a:path>
              </a:pathLst>
            </a:custGeom>
            <a:solidFill>
              <a:srgbClr val="8C52FF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28575"/>
              <a:ext cx="2569055" cy="370637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826521" y="756000"/>
            <a:ext cx="5977479" cy="6719279"/>
            <a:chOff x="0" y="0"/>
            <a:chExt cx="1260114" cy="1416493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1260114" cy="1416493"/>
            </a:xfrm>
            <a:custGeom>
              <a:avLst/>
              <a:gdLst/>
              <a:ahLst/>
              <a:cxnLst/>
              <a:rect r="r" b="b" t="t" l="l"/>
              <a:pathLst>
                <a:path h="1416493" w="1260114">
                  <a:moveTo>
                    <a:pt x="45331" y="0"/>
                  </a:moveTo>
                  <a:lnTo>
                    <a:pt x="1214783" y="0"/>
                  </a:lnTo>
                  <a:cubicBezTo>
                    <a:pt x="1226805" y="0"/>
                    <a:pt x="1238335" y="4776"/>
                    <a:pt x="1246837" y="13277"/>
                  </a:cubicBezTo>
                  <a:cubicBezTo>
                    <a:pt x="1255338" y="21779"/>
                    <a:pt x="1260114" y="33309"/>
                    <a:pt x="1260114" y="45331"/>
                  </a:cubicBezTo>
                  <a:lnTo>
                    <a:pt x="1260114" y="1371161"/>
                  </a:lnTo>
                  <a:cubicBezTo>
                    <a:pt x="1260114" y="1396197"/>
                    <a:pt x="1239818" y="1416493"/>
                    <a:pt x="1214783" y="1416493"/>
                  </a:cubicBezTo>
                  <a:lnTo>
                    <a:pt x="45331" y="1416493"/>
                  </a:lnTo>
                  <a:cubicBezTo>
                    <a:pt x="20296" y="1416493"/>
                    <a:pt x="0" y="1396197"/>
                    <a:pt x="0" y="1371161"/>
                  </a:cubicBezTo>
                  <a:lnTo>
                    <a:pt x="0" y="45331"/>
                  </a:lnTo>
                  <a:cubicBezTo>
                    <a:pt x="0" y="20296"/>
                    <a:pt x="20296" y="0"/>
                    <a:pt x="45331" y="0"/>
                  </a:cubicBezTo>
                  <a:close/>
                </a:path>
              </a:pathLst>
            </a:custGeom>
            <a:solidFill>
              <a:srgbClr val="FFFFFF"/>
            </a:solidFill>
            <a:ln w="12700" cap="rnd">
              <a:solidFill>
                <a:srgbClr val="000000"/>
              </a:solidFill>
              <a:prstDash val="solid"/>
              <a:round/>
            </a:ln>
          </p:spPr>
        </p:sp>
      </p:grpSp>
      <p:grpSp>
        <p:nvGrpSpPr>
          <p:cNvPr name="Group 10" id="10"/>
          <p:cNvGrpSpPr/>
          <p:nvPr/>
        </p:nvGrpSpPr>
        <p:grpSpPr>
          <a:xfrm rot="0">
            <a:off x="530238" y="7685572"/>
            <a:ext cx="6570045" cy="2791612"/>
            <a:chOff x="0" y="0"/>
            <a:chExt cx="2354556" cy="1000451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2354556" cy="1000451"/>
            </a:xfrm>
            <a:custGeom>
              <a:avLst/>
              <a:gdLst/>
              <a:ahLst/>
              <a:cxnLst/>
              <a:rect r="r" b="b" t="t" l="l"/>
              <a:pathLst>
                <a:path h="1000451" w="2354556">
                  <a:moveTo>
                    <a:pt x="43600" y="0"/>
                  </a:moveTo>
                  <a:lnTo>
                    <a:pt x="2310956" y="0"/>
                  </a:lnTo>
                  <a:cubicBezTo>
                    <a:pt x="2322520" y="0"/>
                    <a:pt x="2333609" y="4594"/>
                    <a:pt x="2341786" y="12770"/>
                  </a:cubicBezTo>
                  <a:cubicBezTo>
                    <a:pt x="2349962" y="20947"/>
                    <a:pt x="2354556" y="32036"/>
                    <a:pt x="2354556" y="43600"/>
                  </a:cubicBezTo>
                  <a:lnTo>
                    <a:pt x="2354556" y="956851"/>
                  </a:lnTo>
                  <a:cubicBezTo>
                    <a:pt x="2354556" y="968415"/>
                    <a:pt x="2349962" y="979504"/>
                    <a:pt x="2341786" y="987681"/>
                  </a:cubicBezTo>
                  <a:cubicBezTo>
                    <a:pt x="2333609" y="995857"/>
                    <a:pt x="2322520" y="1000451"/>
                    <a:pt x="2310956" y="1000451"/>
                  </a:cubicBezTo>
                  <a:lnTo>
                    <a:pt x="43600" y="1000451"/>
                  </a:lnTo>
                  <a:cubicBezTo>
                    <a:pt x="32036" y="1000451"/>
                    <a:pt x="20947" y="995857"/>
                    <a:pt x="12770" y="987681"/>
                  </a:cubicBezTo>
                  <a:cubicBezTo>
                    <a:pt x="4594" y="979504"/>
                    <a:pt x="0" y="968415"/>
                    <a:pt x="0" y="956851"/>
                  </a:cubicBezTo>
                  <a:lnTo>
                    <a:pt x="0" y="43600"/>
                  </a:lnTo>
                  <a:cubicBezTo>
                    <a:pt x="0" y="32036"/>
                    <a:pt x="4594" y="20947"/>
                    <a:pt x="12770" y="12770"/>
                  </a:cubicBezTo>
                  <a:cubicBezTo>
                    <a:pt x="20947" y="4594"/>
                    <a:pt x="32036" y="0"/>
                    <a:pt x="436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12" id="12"/>
            <p:cNvSpPr txBox="true"/>
            <p:nvPr/>
          </p:nvSpPr>
          <p:spPr>
            <a:xfrm>
              <a:off x="0" y="-95250"/>
              <a:ext cx="2354556" cy="109570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4339"/>
                </a:lnSpc>
              </a:pPr>
              <a:r>
                <a:rPr lang="en-US" sz="3099">
                  <a:solidFill>
                    <a:srgbClr val="000000"/>
                  </a:solidFill>
                  <a:latin typeface="AC Soft Icecream"/>
                </a:rPr>
                <a:t>You CANNOT use an Antibiotic for the next two rounds.</a:t>
              </a:r>
            </a:p>
          </p:txBody>
        </p:sp>
      </p:grpSp>
      <p:sp>
        <p:nvSpPr>
          <p:cNvPr name="Freeform 13" id="13"/>
          <p:cNvSpPr/>
          <p:nvPr/>
        </p:nvSpPr>
        <p:spPr>
          <a:xfrm flipH="false" flipV="false" rot="0">
            <a:off x="3181960" y="1977239"/>
            <a:ext cx="3073311" cy="4829489"/>
          </a:xfrm>
          <a:custGeom>
            <a:avLst/>
            <a:gdLst/>
            <a:ahLst/>
            <a:cxnLst/>
            <a:rect r="r" b="b" t="t" l="l"/>
            <a:pathLst>
              <a:path h="4829489" w="3073311">
                <a:moveTo>
                  <a:pt x="0" y="0"/>
                </a:moveTo>
                <a:lnTo>
                  <a:pt x="3073311" y="0"/>
                </a:lnTo>
                <a:lnTo>
                  <a:pt x="3073311" y="4829489"/>
                </a:lnTo>
                <a:lnTo>
                  <a:pt x="0" y="482948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0">
            <a:off x="1303583" y="1977239"/>
            <a:ext cx="1570930" cy="4829489"/>
          </a:xfrm>
          <a:custGeom>
            <a:avLst/>
            <a:gdLst/>
            <a:ahLst/>
            <a:cxnLst/>
            <a:rect r="r" b="b" t="t" l="l"/>
            <a:pathLst>
              <a:path h="4829489" w="1570930">
                <a:moveTo>
                  <a:pt x="0" y="0"/>
                </a:moveTo>
                <a:lnTo>
                  <a:pt x="1570931" y="0"/>
                </a:lnTo>
                <a:lnTo>
                  <a:pt x="1570931" y="4829489"/>
                </a:lnTo>
                <a:lnTo>
                  <a:pt x="0" y="482948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FA1D0E80F40FC40A0AC5446D3E68E4C" ma:contentTypeVersion="18" ma:contentTypeDescription="Create a new document." ma:contentTypeScope="" ma:versionID="4afd713d915b64e70ac4f123b7419c20">
  <xsd:schema xmlns:xsd="http://www.w3.org/2001/XMLSchema" xmlns:xs="http://www.w3.org/2001/XMLSchema" xmlns:p="http://schemas.microsoft.com/office/2006/metadata/properties" xmlns:ns2="b52a108e-5039-4255-9b08-41efa128c942" xmlns:ns3="f3050677-c956-48d1-88f1-1e5f36ffa1d3" targetNamespace="http://schemas.microsoft.com/office/2006/metadata/properties" ma:root="true" ma:fieldsID="a06df7e705a3f35faa2a06a844f03163" ns2:_="" ns3:_="">
    <xsd:import namespace="b52a108e-5039-4255-9b08-41efa128c942"/>
    <xsd:import namespace="f3050677-c956-48d1-88f1-1e5f36ffa1d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Location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52a108e-5039-4255-9b08-41efa128c94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8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3d606419-4bd4-4dd8-8f0f-b14ca53228e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3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3050677-c956-48d1-88f1-1e5f36ffa1d3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72554a29-e0a6-470a-b571-f2607765b0e7}" ma:internalName="TaxCatchAll" ma:showField="CatchAllData" ma:web="f3050677-c956-48d1-88f1-1e5f36ffa1d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b52a108e-5039-4255-9b08-41efa128c942">
      <Terms xmlns="http://schemas.microsoft.com/office/infopath/2007/PartnerControls"/>
    </lcf76f155ced4ddcb4097134ff3c332f>
    <TaxCatchAll xmlns="f3050677-c956-48d1-88f1-1e5f36ffa1d3" xsi:nil="true"/>
  </documentManagement>
</p:properties>
</file>

<file path=customXml/itemProps1.xml><?xml version="1.0" encoding="utf-8"?>
<ds:datastoreItem xmlns:ds="http://schemas.openxmlformats.org/officeDocument/2006/customXml" ds:itemID="{EA960515-91BF-420C-9642-CFD32AE999DE}"/>
</file>

<file path=customXml/itemProps2.xml><?xml version="1.0" encoding="utf-8"?>
<ds:datastoreItem xmlns:ds="http://schemas.openxmlformats.org/officeDocument/2006/customXml" ds:itemID="{7C5C0470-640F-4215-BFB1-DF1D4E99F37A}"/>
</file>

<file path=customXml/itemProps3.xml><?xml version="1.0" encoding="utf-8"?>
<ds:datastoreItem xmlns:ds="http://schemas.openxmlformats.org/officeDocument/2006/customXml" ds:itemID="{DCE30509-D67A-4F37-A7F0-0AB7BA7C4D93}"/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Mystery cards</dc:title>
  <cp:revision>1</cp:revision>
  <dcterms:created xsi:type="dcterms:W3CDTF">2006-08-16T00:00:00Z</dcterms:created>
  <dcterms:modified xsi:type="dcterms:W3CDTF">2011-08-01T06:04:30Z</dcterms:modified>
  <dc:identifier>DAGA4GElXZ0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0x0101001FA1D0E80F40FC40A0AC5446D3E68E4C</vt:lpwstr>
  </property>
</Properties>
</file>