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C Soft Icecream" charset="1" panose="02000603000000000000"/>
      <p:regular r:id="rId10"/>
    </p:embeddedFont>
    <p:embeddedFont>
      <p:font typeface="AC Soft Icecream Italics" charset="1" panose="02000603000000000000"/>
      <p:regular r:id="rId11"/>
    </p:embeddedFont>
    <p:embeddedFont>
      <p:font typeface="Canva Sans" charset="1" panose="020B0503030501040103"/>
      <p:regular r:id="rId12"/>
    </p:embeddedFont>
    <p:embeddedFont>
      <p:font typeface="Canva Sans Bold" charset="1" panose="020B0803030501040103"/>
      <p:regular r:id="rId13"/>
    </p:embeddedFont>
    <p:embeddedFont>
      <p:font typeface="Canva Sans Italics" charset="1" panose="020B0503030501040103"/>
      <p:regular r:id="rId14"/>
    </p:embeddedFont>
    <p:embeddedFont>
      <p:font typeface="Canva Sans Bold Italics" charset="1" panose="020B0803030501040103"/>
      <p:regular r:id="rId15"/>
    </p:embeddedFont>
    <p:embeddedFont>
      <p:font typeface="Canva Sans Medium" charset="1" panose="020B0603030501040103"/>
      <p:regular r:id="rId16"/>
    </p:embeddedFont>
    <p:embeddedFont>
      <p:font typeface="Canva Sans Medium Italics" charset="1" panose="020B0603030501040103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customXml" Target="../customXml/item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6" Type="http://schemas.openxmlformats.org/officeDocument/2006/relationships/font" Target="fonts/font6.fntdata"/><Relationship Id="rId15" Type="http://schemas.openxmlformats.org/officeDocument/2006/relationships/font" Target="fonts/font15.fntdata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customXml" Target="../customXml/item3.xml"/><Relationship Id="rId14" Type="http://schemas.openxmlformats.org/officeDocument/2006/relationships/font" Target="fonts/font14.fntdata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" Type="http://schemas.openxmlformats.org/officeDocument/2006/relationships/theme" Target="theme/theme1.xml"/><Relationship Id="rId9" Type="http://schemas.openxmlformats.org/officeDocument/2006/relationships/font" Target="fonts/font9.fntdata"/><Relationship Id="rId43" Type="http://schemas.openxmlformats.org/officeDocument/2006/relationships/customXml" Target="../customXml/item2.xml"/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https://lekas-urology.com/escherichia-coli-kolovaktiridio/" TargetMode="External" Type="http://schemas.openxmlformats.org/officeDocument/2006/relationships/hyperlink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Influenza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Coronavirus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Ebola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Hepatitis B virus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Polio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Mumps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Staphylococcus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Streptococcus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Polio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Mumps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Staphylococcus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Streptococcus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Polio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Mumps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Staphylococcus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Streptococcus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Escherichia coli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Salmonella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Clostridium 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Escherichia coli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Salmonella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Clostridium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Escherichia coli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Salmonella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Clostridium 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>
                  <a:solidFill>
                    <a:srgbClr val="000000"/>
                  </a:solidFill>
                  <a:latin typeface="AC Soft Icecream"/>
                  <a:hlinkClick r:id="rId3" tooltip="https://lekas-urology.com/escherichia-coli-kolovaktiridio/"/>
                </a:rPr>
                <a:t>Escherichia coli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Salmonella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Clostridium  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645574"/>
            <a:chOff x="0" y="0"/>
            <a:chExt cx="2400525" cy="130649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306492"/>
            </a:xfrm>
            <a:custGeom>
              <a:avLst/>
              <a:gdLst/>
              <a:ahLst/>
              <a:cxnLst/>
              <a:rect r="r" b="b" t="t" l="l"/>
              <a:pathLst>
                <a:path h="1306492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63727"/>
                  </a:lnTo>
                  <a:cubicBezTo>
                    <a:pt x="2400525" y="1275069"/>
                    <a:pt x="2396020" y="1285946"/>
                    <a:pt x="2388000" y="1293966"/>
                  </a:cubicBezTo>
                  <a:cubicBezTo>
                    <a:pt x="2379980" y="1301986"/>
                    <a:pt x="2369102" y="1306492"/>
                    <a:pt x="2357761" y="1306492"/>
                  </a:cubicBezTo>
                  <a:lnTo>
                    <a:pt x="42765" y="1306492"/>
                  </a:lnTo>
                  <a:cubicBezTo>
                    <a:pt x="31423" y="1306492"/>
                    <a:pt x="20545" y="1301986"/>
                    <a:pt x="12525" y="1293966"/>
                  </a:cubicBezTo>
                  <a:cubicBezTo>
                    <a:pt x="4506" y="1285946"/>
                    <a:pt x="0" y="1275069"/>
                    <a:pt x="0" y="126372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3922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Pneumococcus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Bacillus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Helicobacter pylori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Mycobacterium tuberculosis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Pneumococcus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Bacillus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Helicobacter pylori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Mycobacterium tuberculosis 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Pneumococcus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Bacillus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Helicobacter pylori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Mycobacterium tuberculosis 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Influenza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Coronavirus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Ebola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Hepatitis B virus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Pneumococcus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Bacillus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Helicobacter pylori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Mycobacterium tuberculosis  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Legionella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Staphylococcus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Neisseria meningitidis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Legionella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Staphylococcus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Neisseria meningitidis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Legionella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Staphylococcus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Neisseria meningitidis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Legionella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Staphylococcus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Neisseria meningitidis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Influenza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Coronavirus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Ebola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Hepatitis B virus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Influenza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Coronavirus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Ebola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Hepatitis B virus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998713"/>
            <a:chOff x="0" y="0"/>
            <a:chExt cx="2400525" cy="143304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433048"/>
            </a:xfrm>
            <a:custGeom>
              <a:avLst/>
              <a:gdLst/>
              <a:ahLst/>
              <a:cxnLst/>
              <a:rect r="r" b="b" t="t" l="l"/>
              <a:pathLst>
                <a:path h="143304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390284"/>
                  </a:lnTo>
                  <a:cubicBezTo>
                    <a:pt x="2400525" y="1401626"/>
                    <a:pt x="2396020" y="1412503"/>
                    <a:pt x="2388000" y="1420523"/>
                  </a:cubicBezTo>
                  <a:cubicBezTo>
                    <a:pt x="2379980" y="1428543"/>
                    <a:pt x="2369102" y="1433048"/>
                    <a:pt x="2357761" y="1433048"/>
                  </a:cubicBezTo>
                  <a:lnTo>
                    <a:pt x="42765" y="1433048"/>
                  </a:lnTo>
                  <a:cubicBezTo>
                    <a:pt x="31423" y="1433048"/>
                    <a:pt x="20545" y="1428543"/>
                    <a:pt x="12525" y="1420523"/>
                  </a:cubicBezTo>
                  <a:cubicBezTo>
                    <a:pt x="4506" y="1412503"/>
                    <a:pt x="0" y="1401626"/>
                    <a:pt x="0" y="139028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5187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Hepatitis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Chickenpox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Human papillomavirus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Measles virus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353674"/>
            <a:chOff x="0" y="0"/>
            <a:chExt cx="2400525" cy="15602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60259"/>
            </a:xfrm>
            <a:custGeom>
              <a:avLst/>
              <a:gdLst/>
              <a:ahLst/>
              <a:cxnLst/>
              <a:rect r="r" b="b" t="t" l="l"/>
              <a:pathLst>
                <a:path h="156025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645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Hepatitis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Chickenpox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Human papillomavirus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Measles virus</a:t>
              </a:r>
            </a:p>
            <a:p>
              <a:pPr>
                <a:lnSpc>
                  <a:spcPts val="41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353674"/>
            <a:chOff x="0" y="0"/>
            <a:chExt cx="2400525" cy="15602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60259"/>
            </a:xfrm>
            <a:custGeom>
              <a:avLst/>
              <a:gdLst/>
              <a:ahLst/>
              <a:cxnLst/>
              <a:rect r="r" b="b" t="t" l="l"/>
              <a:pathLst>
                <a:path h="156025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645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Hepatitis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Chickenpox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Human papillomavirus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Measles virus</a:t>
              </a:r>
            </a:p>
            <a:p>
              <a:pPr>
                <a:lnSpc>
                  <a:spcPts val="41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353674"/>
            <a:chOff x="0" y="0"/>
            <a:chExt cx="2400525" cy="15602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60259"/>
            </a:xfrm>
            <a:custGeom>
              <a:avLst/>
              <a:gdLst/>
              <a:ahLst/>
              <a:cxnLst/>
              <a:rect r="r" b="b" t="t" l="l"/>
              <a:pathLst>
                <a:path h="156025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645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Hepatitis A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Chickenpox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Human papillomavirus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Measles virus</a:t>
              </a:r>
            </a:p>
            <a:p>
              <a:pPr>
                <a:lnSpc>
                  <a:spcPts val="41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Vaccines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626914"/>
            <a:chOff x="0" y="0"/>
            <a:chExt cx="2400525" cy="129980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299804"/>
            </a:xfrm>
            <a:custGeom>
              <a:avLst/>
              <a:gdLst/>
              <a:ahLst/>
              <a:cxnLst/>
              <a:rect r="r" b="b" t="t" l="l"/>
              <a:pathLst>
                <a:path h="1299804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57040"/>
                  </a:lnTo>
                  <a:cubicBezTo>
                    <a:pt x="2400525" y="1268381"/>
                    <a:pt x="2396020" y="1279259"/>
                    <a:pt x="2388000" y="1287279"/>
                  </a:cubicBezTo>
                  <a:cubicBezTo>
                    <a:pt x="2379980" y="1295299"/>
                    <a:pt x="2369102" y="1299804"/>
                    <a:pt x="2357761" y="1299804"/>
                  </a:cubicBezTo>
                  <a:lnTo>
                    <a:pt x="42765" y="1299804"/>
                  </a:lnTo>
                  <a:cubicBezTo>
                    <a:pt x="31423" y="1299804"/>
                    <a:pt x="20545" y="1295299"/>
                    <a:pt x="12525" y="1287279"/>
                  </a:cubicBezTo>
                  <a:cubicBezTo>
                    <a:pt x="4506" y="1279259"/>
                    <a:pt x="0" y="1268381"/>
                    <a:pt x="0" y="125704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385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Effectiveness: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Polio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Mumps virus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Staphylococcus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Streptococcus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070080BA-9465-4E1D-A7FB-3D235EC49688}"/>
</file>

<file path=customXml/itemProps2.xml><?xml version="1.0" encoding="utf-8"?>
<ds:datastoreItem xmlns:ds="http://schemas.openxmlformats.org/officeDocument/2006/customXml" ds:itemID="{144A9263-C43F-4A5C-9042-C4D7750AD608}"/>
</file>

<file path=customXml/itemProps3.xml><?xml version="1.0" encoding="utf-8"?>
<ds:datastoreItem xmlns:ds="http://schemas.openxmlformats.org/officeDocument/2006/customXml" ds:itemID="{A349F01C-74EA-4B69-BFF4-0CC20AD6D5A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Vaccines and Antiserum</dc:title>
  <cp:revision>1</cp:revision>
  <dcterms:created xsi:type="dcterms:W3CDTF">2006-08-16T00:00:00Z</dcterms:created>
  <dcterms:modified xsi:type="dcterms:W3CDTF">2011-08-01T06:04:30Z</dcterms:modified>
  <dc:identifier>DAGAtVP_7Z8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