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customXml" Target="../customXml/item3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6" Type="http://schemas.openxmlformats.org/officeDocument/2006/relationships/font" Target="fonts/font6.fntdata"/><Relationship Id="rId45" Type="http://schemas.openxmlformats.org/officeDocument/2006/relationships/customXml" Target="../customXml/item1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customXml" Target="../customXml/item2.xml"/><Relationship Id="rId20" Type="http://schemas.openxmlformats.org/officeDocument/2006/relationships/font" Target="fonts/font20.fntdata"/><Relationship Id="rId41" Type="http://schemas.openxmlformats.org/officeDocument/2006/relationships/slide" Target="slides/slide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Αντιμυκητιακό φάρμακο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αντιμυκητιακό φάρμακο καταπολεμά τους μύκητες. Δεν μπορεί να καταπολεμήσει ιούς και βακτήρια.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Αντιμυκητιακό φάρμακο</a:t>
              </a: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αντιμυκητιακό φάρμακο καταπολεμά τους μύκητες. Δεν μπορεί να καταπολεμήσει ιούς και βακτήρια.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Αντιμυκητιακό φάρμακο</a:t>
              </a: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αντιμυκητιακό φάρμακο καταπολεμά τους μύκητες. Δεν μπορεί να καταπολεμήσει ιούς και βακτήρια.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Αντιμυκητιακό φάρμακο</a:t>
              </a: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αντιμυκητιακό φάρμακο καταπολεμά τους μύκητες. Δεν μπορεί να καταπολεμήσει ιούς και βακτήρια.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Αντιμυκητιακό φάρμακο</a:t>
              </a: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αντιμυκητιακό φάρμακο καταπολεμά τους μύκητες. Δεν μπορεί να καταπολεμήσει ιούς και βακτήρια.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24B2680E-45F5-4E1E-8B42-3AE8E53DD5B1}"/>
</file>

<file path=customXml/itemProps2.xml><?xml version="1.0" encoding="utf-8"?>
<ds:datastoreItem xmlns:ds="http://schemas.openxmlformats.org/officeDocument/2006/customXml" ds:itemID="{74957852-4B58-4391-BD5E-3C4F70149ADE}"/>
</file>

<file path=customXml/itemProps3.xml><?xml version="1.0" encoding="utf-8"?>
<ds:datastoreItem xmlns:ds="http://schemas.openxmlformats.org/officeDocument/2006/customXml" ds:itemID="{8F076406-F500-4DD6-A513-B6A7B3E35D5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Αντιμυκητιακα φαρμακα</dc:title>
  <cp:revision>1</cp:revision>
  <dcterms:created xsi:type="dcterms:W3CDTF">2006-08-16T00:00:00Z</dcterms:created>
  <dcterms:modified xsi:type="dcterms:W3CDTF">2011-08-01T06:04:30Z</dcterms:modified>
  <dc:identifier>DAF-Wshd5lQ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