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7556500" cy="10693400"/>
  <p:notesSz cx="6858000" cy="9144000"/>
  <p:embeddedFontLst>
    <p:embeddedFont>
      <p:font typeface="AC Soft Icecream" panose="02000603000000000000" pitchFamily="2" charset="0"/>
      <p:regular r:id="rId10"/>
    </p:embeddedFont>
    <p:embeddedFont>
      <p:font typeface="Noto Sans Bold" panose="020B0802040504020204" pitchFamily="34" charset="0"/>
      <p:regular r:id="rId11"/>
      <p:bold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68" autoAdjust="0"/>
    <p:restoredTop sz="94595" autoAdjust="0"/>
  </p:normalViewPr>
  <p:slideViewPr>
    <p:cSldViewPr>
      <p:cViewPr varScale="1">
        <p:scale>
          <a:sx n="115" d="100"/>
          <a:sy n="115" d="100"/>
        </p:scale>
        <p:origin x="1352" y="3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Antimykotikum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Antimykotika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bekämpfen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Pilze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oder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Antimykotikum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Antimykotika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bekämpfen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Pilze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oder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Antimykotikum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Antimykotika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bekämpfen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Pilze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oder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Antimykotikum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Antimykotika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bekämpfen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Pilze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oder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-345516"/>
            <a:ext cx="6698316" cy="2316428"/>
            <a:chOff x="0" y="-123825"/>
            <a:chExt cx="2400525" cy="83015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Antimykotikum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3" name="TextBox 33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Antimykotika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bekämpfen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Pilze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oder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>
                  <a:solidFill>
                    <a:srgbClr val="000000"/>
                  </a:solidFill>
                  <a:latin typeface="AC Soft Icecream"/>
                </a:rPr>
                <a:t>.</a:t>
              </a:r>
              <a:endParaRPr lang="en-US" sz="2999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Props1.xml><?xml version="1.0" encoding="utf-8"?>
<ds:datastoreItem xmlns:ds="http://schemas.openxmlformats.org/officeDocument/2006/customXml" ds:itemID="{CA3DB92E-E5F4-410C-BC4C-06F199CFF9E5}"/>
</file>

<file path=customXml/itemProps2.xml><?xml version="1.0" encoding="utf-8"?>
<ds:datastoreItem xmlns:ds="http://schemas.openxmlformats.org/officeDocument/2006/customXml" ds:itemID="{047F5B31-EE6C-47ED-B8C8-9902B2680C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95824E5-E863-4194-8559-BE916D86BFA4}">
  <ds:schemaRefs>
    <ds:schemaRef ds:uri="http://schemas.microsoft.com/office/2006/metadata/properties"/>
    <ds:schemaRef ds:uri="http://schemas.microsoft.com/office/infopath/2007/PartnerControls"/>
    <ds:schemaRef ds:uri="b52a108e-5039-4255-9b08-41efa128c942"/>
    <ds:schemaRef ds:uri="f3050677-c956-48d1-88f1-1e5f36ffa1d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95</Words>
  <Application>Microsoft Macintosh PowerPoint</Application>
  <PresentationFormat>Benutzerdefiniert</PresentationFormat>
  <Paragraphs>40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Noto Sans Bold</vt:lpstr>
      <vt:lpstr>Arial</vt:lpstr>
      <vt:lpstr>AC Soft Icecream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Antifungal Medication</dc:title>
  <cp:lastModifiedBy>Hannah Kwella</cp:lastModifiedBy>
  <cp:revision>2</cp:revision>
  <dcterms:created xsi:type="dcterms:W3CDTF">2006-08-16T00:00:00Z</dcterms:created>
  <dcterms:modified xsi:type="dcterms:W3CDTF">2024-11-06T11:04:15Z</dcterms:modified>
  <dc:identifier>DAGAtalA8d4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