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7556500" cy="10693400"/>
  <p:notesSz cx="6858000" cy="9144000"/>
  <p:embeddedFontLst>
    <p:embeddedFont>
      <p:font typeface="AC Soft Icecream" panose="02000603000000000000" pitchFamily="2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90" autoAdjust="0"/>
    <p:restoredTop sz="94612" autoAdjust="0"/>
  </p:normalViewPr>
  <p:slideViewPr>
    <p:cSldViewPr>
      <p:cViewPr varScale="1">
        <p:scale>
          <a:sx n="77" d="100"/>
          <a:sy n="77" d="100"/>
        </p:scale>
        <p:origin x="59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242713"/>
            <a:chOff x="0" y="0"/>
            <a:chExt cx="2400525" cy="11621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62115"/>
            </a:xfrm>
            <a:custGeom>
              <a:avLst/>
              <a:gdLst/>
              <a:ahLst/>
              <a:cxnLst/>
              <a:rect l="l" t="t" r="r" b="b"/>
              <a:pathLst>
                <a:path w="2400525" h="116211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Influenza-A-Virus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Coronavirus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Ebolavirus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Hepatitis-B-Virus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23865"/>
            <a:ext cx="7032447" cy="3554640"/>
            <a:chOff x="0" y="-60717"/>
            <a:chExt cx="2520270" cy="12739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9745" y="-60717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Poliovirus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Mumpsvirus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Streptokokken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482855"/>
            <a:ext cx="7032447" cy="3554640"/>
            <a:chOff x="0" y="-75414"/>
            <a:chExt cx="2520270" cy="12739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9745" y="-75414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Poliovirus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Mumpsvirus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Streptokokken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42619"/>
            <a:ext cx="6945818" cy="3554640"/>
            <a:chOff x="0" y="-53996"/>
            <a:chExt cx="2489224" cy="12739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88699" y="-53996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Poliovirus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Mumpsvirus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Streptokokken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Salmonellen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Clostridien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Salmonellen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Clostridien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Salmonellen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Clostridien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Escherichia coli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Salmonellen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Shigella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Clostridien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645574"/>
            <a:chOff x="0" y="0"/>
            <a:chExt cx="2400525" cy="13064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306492"/>
            </a:xfrm>
            <a:custGeom>
              <a:avLst/>
              <a:gdLst/>
              <a:ahLst/>
              <a:cxnLst/>
              <a:rect l="l" t="t" r="r" b="b"/>
              <a:pathLst>
                <a:path w="2400525" h="1306492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63727"/>
                  </a:lnTo>
                  <a:cubicBezTo>
                    <a:pt x="2400525" y="1275069"/>
                    <a:pt x="2396020" y="1285946"/>
                    <a:pt x="2388000" y="1293966"/>
                  </a:cubicBezTo>
                  <a:cubicBezTo>
                    <a:pt x="2379980" y="1301986"/>
                    <a:pt x="2369102" y="1306492"/>
                    <a:pt x="2357761" y="1306492"/>
                  </a:cubicBezTo>
                  <a:lnTo>
                    <a:pt x="42765" y="1306492"/>
                  </a:lnTo>
                  <a:cubicBezTo>
                    <a:pt x="31423" y="1306492"/>
                    <a:pt x="20545" y="1301986"/>
                    <a:pt x="12525" y="1293966"/>
                  </a:cubicBezTo>
                  <a:cubicBezTo>
                    <a:pt x="4506" y="1285946"/>
                    <a:pt x="0" y="1275069"/>
                    <a:pt x="0" y="126372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3922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Streptococcus pneumoniae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Bacillus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Helicobacter pylori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Mycobacterium tuberculosis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454084"/>
            <a:ext cx="6698316" cy="3554640"/>
            <a:chOff x="0" y="-85725"/>
            <a:chExt cx="2400525" cy="127390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Streptococcus pneumoniae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Bacillus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Helicobacter pylori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Mycobacterium tuberculosis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Streptococcus pneumoniae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Bacillus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Helicobacter pylori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Mycobacterium tuberculosis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242713"/>
            <a:chOff x="0" y="0"/>
            <a:chExt cx="2400525" cy="116211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62115"/>
            </a:xfrm>
            <a:custGeom>
              <a:avLst/>
              <a:gdLst/>
              <a:ahLst/>
              <a:cxnLst/>
              <a:rect l="l" t="t" r="r" b="b"/>
              <a:pathLst>
                <a:path w="2400525" h="116211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Influenza-A-Virus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Coronavirus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Ebolavirus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Hepatitis-B-virus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Streptococcus pneumoniae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Bacillus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Helicobacter pylori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Mycobacterium tuberculosis 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Legionellen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Meningokokken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Legionellen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Meningokokken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Legionellen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Meningokokken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 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Vibrio cholerae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Legionellen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Meningokokken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Influenza-A-Virus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Coronavirus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Ebolavirus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Hepatitis-B-virus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315437"/>
            <a:chOff x="0" y="0"/>
            <a:chExt cx="2400525" cy="118817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88178"/>
            </a:xfrm>
            <a:custGeom>
              <a:avLst/>
              <a:gdLst/>
              <a:ahLst/>
              <a:cxnLst/>
              <a:rect l="l" t="t" r="r" b="b"/>
              <a:pathLst>
                <a:path w="2400525" h="118817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Influenza-A-Virus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Coronavirus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Ebolavirus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Hepatitis-B-Virus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319003"/>
            <a:ext cx="6698316" cy="4372997"/>
            <a:chOff x="0" y="-134135"/>
            <a:chExt cx="2400525" cy="156718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433048"/>
            </a:xfrm>
            <a:custGeom>
              <a:avLst/>
              <a:gdLst/>
              <a:ahLst/>
              <a:cxnLst/>
              <a:rect l="l" t="t" r="r" b="b"/>
              <a:pathLst>
                <a:path w="2400525" h="143304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390284"/>
                  </a:lnTo>
                  <a:cubicBezTo>
                    <a:pt x="2400525" y="1401626"/>
                    <a:pt x="2396020" y="1412503"/>
                    <a:pt x="2388000" y="1420523"/>
                  </a:cubicBezTo>
                  <a:cubicBezTo>
                    <a:pt x="2379980" y="1428543"/>
                    <a:pt x="2369102" y="1433048"/>
                    <a:pt x="2357761" y="1433048"/>
                  </a:cubicBezTo>
                  <a:lnTo>
                    <a:pt x="42765" y="1433048"/>
                  </a:lnTo>
                  <a:cubicBezTo>
                    <a:pt x="31423" y="1433048"/>
                    <a:pt x="20545" y="1428543"/>
                    <a:pt x="12525" y="1420523"/>
                  </a:cubicBezTo>
                  <a:cubicBezTo>
                    <a:pt x="4506" y="1412503"/>
                    <a:pt x="0" y="1401626"/>
                    <a:pt x="0" y="139028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34135"/>
              <a:ext cx="2400525" cy="15187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Hepatitis-A-Virus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Varizella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-Zoster-Virus (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Windpocken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)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Humane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Papillomaviren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Masernvirus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5714" y="10140063"/>
            <a:ext cx="7168573" cy="337121"/>
            <a:chOff x="0" y="0"/>
            <a:chExt cx="2569055" cy="12081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69055" cy="120817"/>
            </a:xfrm>
            <a:custGeom>
              <a:avLst/>
              <a:gdLst/>
              <a:ahLst/>
              <a:cxnLst/>
              <a:rect l="l" t="t" r="r" b="b"/>
              <a:pathLst>
                <a:path w="2569055" h="120817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73505" y="10477184"/>
            <a:ext cx="7733505" cy="214816"/>
            <a:chOff x="0" y="0"/>
            <a:chExt cx="2771514" cy="769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771514" cy="76985"/>
            </a:xfrm>
            <a:custGeom>
              <a:avLst/>
              <a:gdLst/>
              <a:ahLst/>
              <a:cxnLst/>
              <a:rect l="l" t="t" r="r" b="b"/>
              <a:pathLst>
                <a:path w="2771514" h="76985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43217" y="10140063"/>
            <a:ext cx="6698316" cy="168560"/>
            <a:chOff x="0" y="0"/>
            <a:chExt cx="2400525" cy="604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00525" cy="60408"/>
            </a:xfrm>
            <a:custGeom>
              <a:avLst/>
              <a:gdLst/>
              <a:ahLst/>
              <a:cxnLst/>
              <a:rect l="l" t="t" r="r" b="b"/>
              <a:pathLst>
                <a:path w="2400525" h="60408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224317"/>
            <a:ext cx="6959789" cy="4822644"/>
            <a:chOff x="0" y="-168068"/>
            <a:chExt cx="2494231" cy="17283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560259"/>
            </a:xfrm>
            <a:custGeom>
              <a:avLst/>
              <a:gdLst/>
              <a:ahLst/>
              <a:cxnLst/>
              <a:rect l="l" t="t" r="r" b="b"/>
              <a:pathLst>
                <a:path w="2400525" h="156025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93706" y="-168068"/>
              <a:ext cx="2400525" cy="1645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Hepatitis-A-Virus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Varizella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-Zoster-Virus (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Windpocken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)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Humane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Papillomaviren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Masernvirus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5714" y="10140063"/>
            <a:ext cx="7168573" cy="337121"/>
            <a:chOff x="0" y="0"/>
            <a:chExt cx="2569055" cy="12081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69055" cy="120817"/>
            </a:xfrm>
            <a:custGeom>
              <a:avLst/>
              <a:gdLst/>
              <a:ahLst/>
              <a:cxnLst/>
              <a:rect l="l" t="t" r="r" b="b"/>
              <a:pathLst>
                <a:path w="2569055" h="120817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73505" y="10477184"/>
            <a:ext cx="7733505" cy="214816"/>
            <a:chOff x="0" y="0"/>
            <a:chExt cx="2771514" cy="769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771514" cy="76985"/>
            </a:xfrm>
            <a:custGeom>
              <a:avLst/>
              <a:gdLst/>
              <a:ahLst/>
              <a:cxnLst/>
              <a:rect l="l" t="t" r="r" b="b"/>
              <a:pathLst>
                <a:path w="2771514" h="76985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43217" y="10140063"/>
            <a:ext cx="6698316" cy="168560"/>
            <a:chOff x="0" y="0"/>
            <a:chExt cx="2400525" cy="604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00525" cy="60408"/>
            </a:xfrm>
            <a:custGeom>
              <a:avLst/>
              <a:gdLst/>
              <a:ahLst/>
              <a:cxnLst/>
              <a:rect l="l" t="t" r="r" b="b"/>
              <a:pathLst>
                <a:path w="2400525" h="60408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241091"/>
            <a:ext cx="6871820" cy="4805870"/>
            <a:chOff x="0" y="-162057"/>
            <a:chExt cx="2462705" cy="172231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560259"/>
            </a:xfrm>
            <a:custGeom>
              <a:avLst/>
              <a:gdLst/>
              <a:ahLst/>
              <a:cxnLst/>
              <a:rect l="l" t="t" r="r" b="b"/>
              <a:pathLst>
                <a:path w="2400525" h="156025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62180" y="-162057"/>
              <a:ext cx="2400525" cy="1645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Hepatitis-A-Virus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Varizella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-Zoster-Virus (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Windpocken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)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Humane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Papillomaviren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Masernvirus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5714" y="10140063"/>
            <a:ext cx="7168573" cy="337121"/>
            <a:chOff x="0" y="0"/>
            <a:chExt cx="2569055" cy="12081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69055" cy="120817"/>
            </a:xfrm>
            <a:custGeom>
              <a:avLst/>
              <a:gdLst/>
              <a:ahLst/>
              <a:cxnLst/>
              <a:rect l="l" t="t" r="r" b="b"/>
              <a:pathLst>
                <a:path w="2569055" h="120817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73505" y="10477184"/>
            <a:ext cx="7733505" cy="214816"/>
            <a:chOff x="0" y="0"/>
            <a:chExt cx="2771514" cy="769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771514" cy="76985"/>
            </a:xfrm>
            <a:custGeom>
              <a:avLst/>
              <a:gdLst/>
              <a:ahLst/>
              <a:cxnLst/>
              <a:rect l="l" t="t" r="r" b="b"/>
              <a:pathLst>
                <a:path w="2771514" h="76985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43217" y="10140063"/>
            <a:ext cx="6698316" cy="168560"/>
            <a:chOff x="0" y="0"/>
            <a:chExt cx="2400525" cy="604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00525" cy="60408"/>
            </a:xfrm>
            <a:custGeom>
              <a:avLst/>
              <a:gdLst/>
              <a:ahLst/>
              <a:cxnLst/>
              <a:rect l="l" t="t" r="r" b="b"/>
              <a:pathLst>
                <a:path w="2400525" h="60408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Antiserum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178857"/>
            <a:ext cx="6862238" cy="4868104"/>
            <a:chOff x="0" y="-184360"/>
            <a:chExt cx="2459271" cy="17446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560259"/>
            </a:xfrm>
            <a:custGeom>
              <a:avLst/>
              <a:gdLst/>
              <a:ahLst/>
              <a:cxnLst/>
              <a:rect l="l" t="t" r="r" b="b"/>
              <a:pathLst>
                <a:path w="2400525" h="156025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58746" y="-184360"/>
              <a:ext cx="2400525" cy="16459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Hepatitis-A-Virus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Varizella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-Zoster-Virus (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Windpocken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)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Humane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Papillomaviren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Masernvirus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95714" y="10140063"/>
            <a:ext cx="7168573" cy="337121"/>
            <a:chOff x="0" y="0"/>
            <a:chExt cx="2569055" cy="12081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69055" cy="120817"/>
            </a:xfrm>
            <a:custGeom>
              <a:avLst/>
              <a:gdLst/>
              <a:ahLst/>
              <a:cxnLst/>
              <a:rect l="l" t="t" r="r" b="b"/>
              <a:pathLst>
                <a:path w="2569055" h="120817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73505" y="10477184"/>
            <a:ext cx="7733505" cy="214816"/>
            <a:chOff x="0" y="0"/>
            <a:chExt cx="2771514" cy="7698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771514" cy="76985"/>
            </a:xfrm>
            <a:custGeom>
              <a:avLst/>
              <a:gdLst/>
              <a:ahLst/>
              <a:cxnLst/>
              <a:rect l="l" t="t" r="r" b="b"/>
              <a:pathLst>
                <a:path w="2771514" h="76985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43217" y="10140063"/>
            <a:ext cx="6698316" cy="168560"/>
            <a:chOff x="0" y="0"/>
            <a:chExt cx="2400525" cy="6040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400525" cy="60408"/>
            </a:xfrm>
            <a:custGeom>
              <a:avLst/>
              <a:gdLst/>
              <a:ahLst/>
              <a:cxnLst/>
              <a:rect l="l" t="t" r="r" b="b"/>
              <a:pathLst>
                <a:path w="2400525" h="60408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580"/>
                </a:lnSpc>
              </a:pPr>
              <a:r>
                <a:rPr lang="en-US" sz="4700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endParaRPr lang="en-US" sz="47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287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626914"/>
            <a:chOff x="0" y="0"/>
            <a:chExt cx="2400525" cy="129980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299804"/>
            </a:xfrm>
            <a:custGeom>
              <a:avLst/>
              <a:gdLst/>
              <a:ahLst/>
              <a:cxnLst/>
              <a:rect l="l" t="t" r="r" b="b"/>
              <a:pathLst>
                <a:path w="2400525" h="1299804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57040"/>
                  </a:lnTo>
                  <a:cubicBezTo>
                    <a:pt x="2400525" y="1268381"/>
                    <a:pt x="2396020" y="1279259"/>
                    <a:pt x="2388000" y="1287279"/>
                  </a:cubicBezTo>
                  <a:cubicBezTo>
                    <a:pt x="2379980" y="1295299"/>
                    <a:pt x="2369102" y="1299804"/>
                    <a:pt x="2357761" y="1299804"/>
                  </a:cubicBezTo>
                  <a:lnTo>
                    <a:pt x="42765" y="1299804"/>
                  </a:lnTo>
                  <a:cubicBezTo>
                    <a:pt x="31423" y="1299804"/>
                    <a:pt x="20545" y="1295299"/>
                    <a:pt x="12525" y="1287279"/>
                  </a:cubicBezTo>
                  <a:cubicBezTo>
                    <a:pt x="4506" y="1279259"/>
                    <a:pt x="0" y="1268381"/>
                    <a:pt x="0" y="125704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3855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  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Wirksamkeit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: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Poliovirus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Mumpsvirus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</a:p>
            <a:p>
              <a:pPr marL="626106" lvl="1" indent="-313053">
                <a:lnSpc>
                  <a:spcPts val="4059"/>
                </a:lnSpc>
                <a:buAutoNum type="arabicPeriod"/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Streptokokken</a:t>
              </a:r>
              <a:endParaRPr lang="en-US" sz="2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354E78-188D-4ED8-8B1C-800C79F96679}"/>
</file>

<file path=customXml/itemProps2.xml><?xml version="1.0" encoding="utf-8"?>
<ds:datastoreItem xmlns:ds="http://schemas.openxmlformats.org/officeDocument/2006/customXml" ds:itemID="{A349F01C-74EA-4B69-BFF4-0CC20AD6D5AF}">
  <ds:schemaRefs>
    <ds:schemaRef ds:uri="http://schemas.microsoft.com/office/2006/metadata/properties"/>
    <ds:schemaRef ds:uri="http://schemas.microsoft.com/office/infopath/2007/PartnerControls"/>
    <ds:schemaRef ds:uri="b52a108e-5039-4255-9b08-41efa128c942"/>
    <ds:schemaRef ds:uri="f3050677-c956-48d1-88f1-1e5f36ffa1d3"/>
  </ds:schemaRefs>
</ds:datastoreItem>
</file>

<file path=customXml/itemProps3.xml><?xml version="1.0" encoding="utf-8"?>
<ds:datastoreItem xmlns:ds="http://schemas.openxmlformats.org/officeDocument/2006/customXml" ds:itemID="{144A9263-C43F-4A5C-9042-C4D7750AD6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Macintosh PowerPoint</Application>
  <PresentationFormat>Benutzerdefiniert</PresentationFormat>
  <Paragraphs>144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AC Soft Icecream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Vaccines and Antiserum</dc:title>
  <cp:lastModifiedBy>Hannah Kwella</cp:lastModifiedBy>
  <cp:revision>2</cp:revision>
  <dcterms:created xsi:type="dcterms:W3CDTF">2006-08-16T00:00:00Z</dcterms:created>
  <dcterms:modified xsi:type="dcterms:W3CDTF">2024-11-26T15:04:33Z</dcterms:modified>
  <dc:identifier>DAGAtVP_7Z8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