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8" r:id="rId5"/>
    <p:sldMasterId id="2147483699" r:id="rId6"/>
  </p:sldMasterIdLst>
  <p:notesMasterIdLst>
    <p:notesMasterId r:id="rId25"/>
  </p:notesMasterIdLst>
  <p:handoutMasterIdLst>
    <p:handoutMasterId r:id="rId26"/>
  </p:handoutMasterIdLst>
  <p:sldIdLst>
    <p:sldId id="8746" r:id="rId7"/>
    <p:sldId id="8752" r:id="rId8"/>
    <p:sldId id="8753" r:id="rId9"/>
    <p:sldId id="8751" r:id="rId10"/>
    <p:sldId id="8732" r:id="rId11"/>
    <p:sldId id="8754" r:id="rId12"/>
    <p:sldId id="8762" r:id="rId13"/>
    <p:sldId id="8733" r:id="rId14"/>
    <p:sldId id="8764" r:id="rId15"/>
    <p:sldId id="1169" r:id="rId16"/>
    <p:sldId id="8735" r:id="rId17"/>
    <p:sldId id="8756" r:id="rId18"/>
    <p:sldId id="8736" r:id="rId19"/>
    <p:sldId id="8758" r:id="rId20"/>
    <p:sldId id="8765" r:id="rId21"/>
    <p:sldId id="8738" r:id="rId22"/>
    <p:sldId id="8760" r:id="rId23"/>
    <p:sldId id="1390" r:id="rId24"/>
  </p:sldIdLst>
  <p:sldSz cx="12192000" cy="6858000"/>
  <p:notesSz cx="6794500" cy="99822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BF80"/>
    <a:srgbClr val="AF97B6"/>
    <a:srgbClr val="A1A1A5"/>
    <a:srgbClr val="F7CE4D"/>
    <a:srgbClr val="CB6CE6"/>
    <a:srgbClr val="5C92C4"/>
    <a:srgbClr val="E8974B"/>
    <a:srgbClr val="5645BF"/>
    <a:srgbClr val="00BF63"/>
    <a:srgbClr val="E515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845" y="43"/>
      </p:cViewPr>
      <p:guideLst/>
    </p:cSldViewPr>
  </p:slideViewPr>
  <p:notesTextViewPr>
    <p:cViewPr>
      <p:scale>
        <a:sx n="1" d="1"/>
        <a:sy n="1" d="1"/>
      </p:scale>
      <p:origin x="0" y="0"/>
    </p:cViewPr>
  </p:notesTextViewPr>
  <p:sorterViewPr>
    <p:cViewPr varScale="1">
      <p:scale>
        <a:sx n="100" d="100"/>
        <a:sy n="100" d="100"/>
      </p:scale>
      <p:origin x="0" y="-1934"/>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8674DC6E-0FB4-420F-B8B1-F32FC120B5A9}"/>
              </a:ext>
            </a:extLst>
          </p:cNvPr>
          <p:cNvSpPr>
            <a:spLocks noGrp="1"/>
          </p:cNvSpPr>
          <p:nvPr>
            <p:ph type="hdr" sz="quarter"/>
          </p:nvPr>
        </p:nvSpPr>
        <p:spPr>
          <a:xfrm>
            <a:off x="0" y="0"/>
            <a:ext cx="2944283" cy="500844"/>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771633F4-132B-43B8-86B2-FA3323B8479D}"/>
              </a:ext>
            </a:extLst>
          </p:cNvPr>
          <p:cNvSpPr>
            <a:spLocks noGrp="1"/>
          </p:cNvSpPr>
          <p:nvPr>
            <p:ph type="dt" sz="quarter" idx="1"/>
          </p:nvPr>
        </p:nvSpPr>
        <p:spPr>
          <a:xfrm>
            <a:off x="3848645" y="0"/>
            <a:ext cx="2944283" cy="500844"/>
          </a:xfrm>
          <a:prstGeom prst="rect">
            <a:avLst/>
          </a:prstGeom>
        </p:spPr>
        <p:txBody>
          <a:bodyPr vert="horz" lIns="91440" tIns="45720" rIns="91440" bIns="45720" rtlCol="0"/>
          <a:lstStyle>
            <a:lvl1pPr algn="r">
              <a:defRPr sz="1200"/>
            </a:lvl1pPr>
          </a:lstStyle>
          <a:p>
            <a:fld id="{A9073B8C-85B9-475B-BF01-B2E60486B0BC}" type="datetimeFigureOut">
              <a:rPr lang="sv-SE" smtClean="0"/>
              <a:t>2025-07-07</a:t>
            </a:fld>
            <a:endParaRPr lang="sv-SE"/>
          </a:p>
        </p:txBody>
      </p:sp>
      <p:sp>
        <p:nvSpPr>
          <p:cNvPr id="4" name="Platshållare för sidfot 3">
            <a:extLst>
              <a:ext uri="{FF2B5EF4-FFF2-40B4-BE49-F238E27FC236}">
                <a16:creationId xmlns:a16="http://schemas.microsoft.com/office/drawing/2014/main" id="{EE3F5887-F25A-4FE5-89DF-562E6DB4296D}"/>
              </a:ext>
            </a:extLst>
          </p:cNvPr>
          <p:cNvSpPr>
            <a:spLocks noGrp="1"/>
          </p:cNvSpPr>
          <p:nvPr>
            <p:ph type="ftr" sz="quarter" idx="2"/>
          </p:nvPr>
        </p:nvSpPr>
        <p:spPr>
          <a:xfrm>
            <a:off x="0" y="9481358"/>
            <a:ext cx="2944283" cy="500842"/>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A9E0BA64-6C06-4B4B-B393-841E69D4CCE1}"/>
              </a:ext>
            </a:extLst>
          </p:cNvPr>
          <p:cNvSpPr>
            <a:spLocks noGrp="1"/>
          </p:cNvSpPr>
          <p:nvPr>
            <p:ph type="sldNum" sz="quarter" idx="3"/>
          </p:nvPr>
        </p:nvSpPr>
        <p:spPr>
          <a:xfrm>
            <a:off x="3848645" y="9481358"/>
            <a:ext cx="2944283" cy="500842"/>
          </a:xfrm>
          <a:prstGeom prst="rect">
            <a:avLst/>
          </a:prstGeom>
        </p:spPr>
        <p:txBody>
          <a:bodyPr vert="horz" lIns="91440" tIns="45720" rIns="91440" bIns="45720" rtlCol="0" anchor="b"/>
          <a:lstStyle>
            <a:lvl1pPr algn="r">
              <a:defRPr sz="1200"/>
            </a:lvl1pPr>
          </a:lstStyle>
          <a:p>
            <a:fld id="{1CE57165-0C2A-492E-844C-782CC1422691}" type="slidenum">
              <a:rPr lang="sv-SE" smtClean="0"/>
              <a:t>‹#›</a:t>
            </a:fld>
            <a:endParaRPr lang="sv-SE"/>
          </a:p>
        </p:txBody>
      </p:sp>
    </p:spTree>
    <p:extLst>
      <p:ext uri="{BB962C8B-B14F-4D97-AF65-F5344CB8AC3E}">
        <p14:creationId xmlns:p14="http://schemas.microsoft.com/office/powerpoint/2010/main" val="61595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4283" cy="500844"/>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48645" y="0"/>
            <a:ext cx="2944283" cy="500844"/>
          </a:xfrm>
          <a:prstGeom prst="rect">
            <a:avLst/>
          </a:prstGeom>
        </p:spPr>
        <p:txBody>
          <a:bodyPr vert="horz" lIns="91440" tIns="45720" rIns="91440" bIns="45720" rtlCol="0"/>
          <a:lstStyle>
            <a:lvl1pPr algn="r">
              <a:defRPr sz="1200"/>
            </a:lvl1pPr>
          </a:lstStyle>
          <a:p>
            <a:fld id="{B6CA754C-90E3-40A2-AF04-F39A087DF676}" type="datetimeFigureOut">
              <a:rPr lang="sv-SE" smtClean="0"/>
              <a:t>2025-07-07</a:t>
            </a:fld>
            <a:endParaRPr lang="sv-SE"/>
          </a:p>
        </p:txBody>
      </p:sp>
      <p:sp>
        <p:nvSpPr>
          <p:cNvPr id="4" name="Platshållare för bildobjekt 3"/>
          <p:cNvSpPr>
            <a:spLocks noGrp="1" noRot="1" noChangeAspect="1"/>
          </p:cNvSpPr>
          <p:nvPr>
            <p:ph type="sldImg" idx="2"/>
          </p:nvPr>
        </p:nvSpPr>
        <p:spPr>
          <a:xfrm>
            <a:off x="403225" y="1247775"/>
            <a:ext cx="5988050" cy="336867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450" y="4803934"/>
            <a:ext cx="5435600" cy="3930491"/>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81358"/>
            <a:ext cx="2944283" cy="500842"/>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48645" y="9481358"/>
            <a:ext cx="2944283" cy="500842"/>
          </a:xfrm>
          <a:prstGeom prst="rect">
            <a:avLst/>
          </a:prstGeom>
        </p:spPr>
        <p:txBody>
          <a:bodyPr vert="horz" lIns="91440" tIns="45720" rIns="91440" bIns="45720" rtlCol="0" anchor="b"/>
          <a:lstStyle>
            <a:lvl1pPr algn="r">
              <a:defRPr sz="1200"/>
            </a:lvl1pPr>
          </a:lstStyle>
          <a:p>
            <a:fld id="{81D81268-6712-4385-B82D-6F2B4F189258}" type="slidenum">
              <a:rPr lang="sv-SE" smtClean="0"/>
              <a:t>‹#›</a:t>
            </a:fld>
            <a:endParaRPr lang="sv-SE"/>
          </a:p>
        </p:txBody>
      </p:sp>
    </p:spTree>
    <p:extLst>
      <p:ext uri="{BB962C8B-B14F-4D97-AF65-F5344CB8AC3E}">
        <p14:creationId xmlns:p14="http://schemas.microsoft.com/office/powerpoint/2010/main" val="1835122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1D81268-6712-4385-B82D-6F2B4F189258}" type="slidenum">
              <a:rPr lang="sv-SE" smtClean="0"/>
              <a:t>3</a:t>
            </a:fld>
            <a:endParaRPr lang="sv-SE"/>
          </a:p>
        </p:txBody>
      </p:sp>
    </p:spTree>
    <p:extLst>
      <p:ext uri="{BB962C8B-B14F-4D97-AF65-F5344CB8AC3E}">
        <p14:creationId xmlns:p14="http://schemas.microsoft.com/office/powerpoint/2010/main" val="321657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1D81268-6712-4385-B82D-6F2B4F189258}" type="slidenum">
              <a:rPr lang="sv-SE" smtClean="0"/>
              <a:t>6</a:t>
            </a:fld>
            <a:endParaRPr lang="sv-SE"/>
          </a:p>
        </p:txBody>
      </p:sp>
    </p:spTree>
    <p:extLst>
      <p:ext uri="{BB962C8B-B14F-4D97-AF65-F5344CB8AC3E}">
        <p14:creationId xmlns:p14="http://schemas.microsoft.com/office/powerpoint/2010/main" val="10109482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sid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93AEF8-A861-4255-9327-DFFCF4B43683}"/>
              </a:ext>
            </a:extLst>
          </p:cNvPr>
          <p:cNvSpPr>
            <a:spLocks noGrp="1"/>
          </p:cNvSpPr>
          <p:nvPr>
            <p:ph type="ctrTitle" hasCustomPrompt="1"/>
          </p:nvPr>
        </p:nvSpPr>
        <p:spPr>
          <a:xfrm>
            <a:off x="838200" y="2654598"/>
            <a:ext cx="9829800" cy="747897"/>
          </a:xfrm>
        </p:spPr>
        <p:txBody>
          <a:bodyPr anchor="t" anchorCtr="0">
            <a:noAutofit/>
          </a:bodyPr>
          <a:lstStyle>
            <a:lvl1pPr algn="l" defTabSz="914400" rtl="0" eaLnBrk="1" latinLnBrk="0" hangingPunct="1">
              <a:lnSpc>
                <a:spcPct val="90000"/>
              </a:lnSpc>
              <a:spcBef>
                <a:spcPct val="0"/>
              </a:spcBef>
              <a:buNone/>
              <a:defRPr lang="sv-SE" sz="5400" b="1" kern="1200" dirty="0">
                <a:solidFill>
                  <a:schemeClr val="accent1"/>
                </a:solidFill>
                <a:latin typeface="+mj-lt"/>
                <a:ea typeface="+mj-ea"/>
                <a:cs typeface="+mj-cs"/>
              </a:defRPr>
            </a:lvl1pPr>
          </a:lstStyle>
          <a:p>
            <a:r>
              <a:rPr lang="sv-SE"/>
              <a:t>Presentationstitel</a:t>
            </a:r>
          </a:p>
        </p:txBody>
      </p:sp>
      <p:sp>
        <p:nvSpPr>
          <p:cNvPr id="3" name="Underrubrik 2">
            <a:extLst>
              <a:ext uri="{FF2B5EF4-FFF2-40B4-BE49-F238E27FC236}">
                <a16:creationId xmlns:a16="http://schemas.microsoft.com/office/drawing/2014/main" id="{2288A740-D0F0-4974-BFC7-CB6E07F9EA12}"/>
              </a:ext>
            </a:extLst>
          </p:cNvPr>
          <p:cNvSpPr>
            <a:spLocks noGrp="1"/>
          </p:cNvSpPr>
          <p:nvPr>
            <p:ph type="subTitle" idx="1" hasCustomPrompt="1"/>
          </p:nvPr>
        </p:nvSpPr>
        <p:spPr>
          <a:xfrm>
            <a:off x="838200" y="3552568"/>
            <a:ext cx="9829800" cy="365125"/>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Presentationsundertitel</a:t>
            </a:r>
          </a:p>
        </p:txBody>
      </p:sp>
      <p:pic>
        <p:nvPicPr>
          <p:cNvPr id="7" name="Bild 6">
            <a:extLst>
              <a:ext uri="{FF2B5EF4-FFF2-40B4-BE49-F238E27FC236}">
                <a16:creationId xmlns:a16="http://schemas.microsoft.com/office/drawing/2014/main" id="{3CBC5BA0-C991-4F51-ADE2-754D4FD5108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8200" y="616720"/>
            <a:ext cx="2743200" cy="647272"/>
          </a:xfrm>
          <a:prstGeom prst="rect">
            <a:avLst/>
          </a:prstGeom>
        </p:spPr>
      </p:pic>
      <p:grpSp>
        <p:nvGrpSpPr>
          <p:cNvPr id="8" name="Bild 9">
            <a:extLst>
              <a:ext uri="{FF2B5EF4-FFF2-40B4-BE49-F238E27FC236}">
                <a16:creationId xmlns:a16="http://schemas.microsoft.com/office/drawing/2014/main" id="{4E8DDB87-3AF7-40A3-878B-9856CD6320F3}"/>
              </a:ext>
            </a:extLst>
          </p:cNvPr>
          <p:cNvGrpSpPr/>
          <p:nvPr userDrawn="1"/>
        </p:nvGrpSpPr>
        <p:grpSpPr>
          <a:xfrm>
            <a:off x="6246342" y="914400"/>
            <a:ext cx="5942196" cy="5943600"/>
            <a:chOff x="6246342" y="914400"/>
            <a:chExt cx="5990958" cy="5992374"/>
          </a:xfrm>
          <a:solidFill>
            <a:schemeClr val="accent3"/>
          </a:solidFill>
        </p:grpSpPr>
        <p:sp>
          <p:nvSpPr>
            <p:cNvPr id="9" name="Frihandsfigur 8">
              <a:extLst>
                <a:ext uri="{FF2B5EF4-FFF2-40B4-BE49-F238E27FC236}">
                  <a16:creationId xmlns:a16="http://schemas.microsoft.com/office/drawing/2014/main" id="{41612BEF-72C3-43CD-BE89-7D91494E8AB0}"/>
                </a:ext>
              </a:extLst>
            </p:cNvPr>
            <p:cNvSpPr/>
            <p:nvPr/>
          </p:nvSpPr>
          <p:spPr>
            <a:xfrm>
              <a:off x="7422732" y="2093622"/>
              <a:ext cx="3860431" cy="3859015"/>
            </a:xfrm>
            <a:custGeom>
              <a:avLst/>
              <a:gdLst>
                <a:gd name="connsiteX0" fmla="*/ 2182906 w 3860431"/>
                <a:gd name="connsiteY0" fmla="*/ 3420169 h 3859015"/>
                <a:gd name="connsiteX1" fmla="*/ 2511333 w 3860431"/>
                <a:gd name="connsiteY1" fmla="*/ 3857600 h 3859015"/>
                <a:gd name="connsiteX2" fmla="*/ 2512748 w 3860431"/>
                <a:gd name="connsiteY2" fmla="*/ 3857600 h 3859015"/>
                <a:gd name="connsiteX3" fmla="*/ 2512748 w 3860431"/>
                <a:gd name="connsiteY3" fmla="*/ 3859015 h 3859015"/>
                <a:gd name="connsiteX4" fmla="*/ 3860431 w 3860431"/>
                <a:gd name="connsiteY4" fmla="*/ 2511333 h 3859015"/>
                <a:gd name="connsiteX5" fmla="*/ 3859015 w 3860431"/>
                <a:gd name="connsiteY5" fmla="*/ 2511333 h 3859015"/>
                <a:gd name="connsiteX6" fmla="*/ 3859015 w 3860431"/>
                <a:gd name="connsiteY6" fmla="*/ 2509917 h 3859015"/>
                <a:gd name="connsiteX7" fmla="*/ 3421585 w 3860431"/>
                <a:gd name="connsiteY7" fmla="*/ 2181490 h 3859015"/>
                <a:gd name="connsiteX8" fmla="*/ 2921866 w 3860431"/>
                <a:gd name="connsiteY8" fmla="*/ 246320 h 3859015"/>
                <a:gd name="connsiteX9" fmla="*/ 1967730 w 3860431"/>
                <a:gd name="connsiteY9" fmla="*/ 0 h 3859015"/>
                <a:gd name="connsiteX10" fmla="*/ 0 w 3860431"/>
                <a:gd name="connsiteY10" fmla="*/ 1967730 h 3859015"/>
                <a:gd name="connsiteX11" fmla="*/ 246320 w 3860431"/>
                <a:gd name="connsiteY11" fmla="*/ 2920451 h 3859015"/>
                <a:gd name="connsiteX12" fmla="*/ 2182906 w 3860431"/>
                <a:gd name="connsiteY12" fmla="*/ 3420169 h 385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60431" h="3859015">
                  <a:moveTo>
                    <a:pt x="2182906" y="3420169"/>
                  </a:moveTo>
                  <a:cubicBezTo>
                    <a:pt x="2315975" y="3553239"/>
                    <a:pt x="2426395" y="3700465"/>
                    <a:pt x="2511333" y="3857600"/>
                  </a:cubicBezTo>
                  <a:cubicBezTo>
                    <a:pt x="2511333" y="3857600"/>
                    <a:pt x="2511333" y="3857600"/>
                    <a:pt x="2512748" y="3857600"/>
                  </a:cubicBezTo>
                  <a:cubicBezTo>
                    <a:pt x="2512748" y="3857600"/>
                    <a:pt x="2512748" y="3859015"/>
                    <a:pt x="2512748" y="3859015"/>
                  </a:cubicBezTo>
                  <a:cubicBezTo>
                    <a:pt x="3162524" y="3672152"/>
                    <a:pt x="3673567" y="3161108"/>
                    <a:pt x="3860431" y="2511333"/>
                  </a:cubicBezTo>
                  <a:cubicBezTo>
                    <a:pt x="3860431" y="2511333"/>
                    <a:pt x="3859015" y="2511333"/>
                    <a:pt x="3859015" y="2511333"/>
                  </a:cubicBezTo>
                  <a:cubicBezTo>
                    <a:pt x="3859015" y="2511333"/>
                    <a:pt x="3859015" y="2511333"/>
                    <a:pt x="3859015" y="2509917"/>
                  </a:cubicBezTo>
                  <a:cubicBezTo>
                    <a:pt x="3701880" y="2422148"/>
                    <a:pt x="3556070" y="2313144"/>
                    <a:pt x="3421585" y="2181490"/>
                  </a:cubicBezTo>
                  <a:cubicBezTo>
                    <a:pt x="2897801" y="1657706"/>
                    <a:pt x="2730756" y="911668"/>
                    <a:pt x="2921866" y="246320"/>
                  </a:cubicBezTo>
                  <a:cubicBezTo>
                    <a:pt x="2638740" y="89185"/>
                    <a:pt x="2314560" y="0"/>
                    <a:pt x="1967730" y="0"/>
                  </a:cubicBezTo>
                  <a:cubicBezTo>
                    <a:pt x="880524" y="0"/>
                    <a:pt x="0" y="880524"/>
                    <a:pt x="0" y="1967730"/>
                  </a:cubicBezTo>
                  <a:cubicBezTo>
                    <a:pt x="0" y="2313144"/>
                    <a:pt x="89185" y="2638740"/>
                    <a:pt x="246320" y="2920451"/>
                  </a:cubicBezTo>
                  <a:cubicBezTo>
                    <a:pt x="913083" y="2729340"/>
                    <a:pt x="1657706" y="2894969"/>
                    <a:pt x="2182906" y="3420169"/>
                  </a:cubicBezTo>
                  <a:close/>
                </a:path>
              </a:pathLst>
            </a:custGeom>
            <a:grpFill/>
            <a:ln w="141514" cap="flat">
              <a:noFill/>
              <a:prstDash val="solid"/>
              <a:miter/>
            </a:ln>
          </p:spPr>
          <p:txBody>
            <a:bodyPr rtlCol="0" anchor="ctr"/>
            <a:lstStyle/>
            <a:p>
              <a:endParaRPr lang="sv-SE"/>
            </a:p>
          </p:txBody>
        </p:sp>
        <p:sp>
          <p:nvSpPr>
            <p:cNvPr id="10" name="Frihandsfigur 10">
              <a:extLst>
                <a:ext uri="{FF2B5EF4-FFF2-40B4-BE49-F238E27FC236}">
                  <a16:creationId xmlns:a16="http://schemas.microsoft.com/office/drawing/2014/main" id="{359137D2-113D-4BA3-88B0-F631E13522DD}"/>
                </a:ext>
              </a:extLst>
            </p:cNvPr>
            <p:cNvSpPr/>
            <p:nvPr/>
          </p:nvSpPr>
          <p:spPr>
            <a:xfrm>
              <a:off x="10346014" y="914400"/>
              <a:ext cx="1891285" cy="3936874"/>
            </a:xfrm>
            <a:custGeom>
              <a:avLst/>
              <a:gdLst>
                <a:gd name="connsiteX0" fmla="*/ 938565 w 1891285"/>
                <a:gd name="connsiteY0" fmla="*/ 3690555 h 3936874"/>
                <a:gd name="connsiteX1" fmla="*/ 1891286 w 1891285"/>
                <a:gd name="connsiteY1" fmla="*/ 3936875 h 3936874"/>
                <a:gd name="connsiteX2" fmla="*/ 1891286 w 1891285"/>
                <a:gd name="connsiteY2" fmla="*/ 0 h 3936874"/>
                <a:gd name="connsiteX3" fmla="*/ 499719 w 1891285"/>
                <a:gd name="connsiteY3" fmla="*/ 576163 h 3936874"/>
                <a:gd name="connsiteX4" fmla="*/ 0 w 1891285"/>
                <a:gd name="connsiteY4" fmla="*/ 1424127 h 3936874"/>
                <a:gd name="connsiteX5" fmla="*/ 1013593 w 1891285"/>
                <a:gd name="connsiteY5" fmla="*/ 3145536 h 3936874"/>
                <a:gd name="connsiteX6" fmla="*/ 938565 w 1891285"/>
                <a:gd name="connsiteY6" fmla="*/ 3690555 h 3936874"/>
                <a:gd name="connsiteX7" fmla="*/ 938565 w 1891285"/>
                <a:gd name="connsiteY7" fmla="*/ 3690555 h 3936874"/>
                <a:gd name="connsiteX8" fmla="*/ 938565 w 1891285"/>
                <a:gd name="connsiteY8" fmla="*/ 3690555 h 3936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1285" h="3936874">
                  <a:moveTo>
                    <a:pt x="938565" y="3690555"/>
                  </a:moveTo>
                  <a:cubicBezTo>
                    <a:pt x="1234432" y="3854768"/>
                    <a:pt x="1562859" y="3936875"/>
                    <a:pt x="1891286" y="3936875"/>
                  </a:cubicBezTo>
                  <a:lnTo>
                    <a:pt x="1891286" y="0"/>
                  </a:lnTo>
                  <a:cubicBezTo>
                    <a:pt x="1387320" y="0"/>
                    <a:pt x="884771" y="192526"/>
                    <a:pt x="499719" y="576163"/>
                  </a:cubicBezTo>
                  <a:cubicBezTo>
                    <a:pt x="254814" y="821067"/>
                    <a:pt x="89185" y="1114103"/>
                    <a:pt x="0" y="1424127"/>
                  </a:cubicBezTo>
                  <a:cubicBezTo>
                    <a:pt x="604475" y="1759632"/>
                    <a:pt x="1013593" y="2403745"/>
                    <a:pt x="1013593" y="3145536"/>
                  </a:cubicBezTo>
                  <a:cubicBezTo>
                    <a:pt x="1013593" y="3333815"/>
                    <a:pt x="986696" y="3516432"/>
                    <a:pt x="938565" y="3690555"/>
                  </a:cubicBezTo>
                  <a:cubicBezTo>
                    <a:pt x="938565" y="3689139"/>
                    <a:pt x="938565" y="3689139"/>
                    <a:pt x="938565" y="3690555"/>
                  </a:cubicBezTo>
                  <a:cubicBezTo>
                    <a:pt x="938565" y="3689139"/>
                    <a:pt x="938565" y="3690555"/>
                    <a:pt x="938565" y="3690555"/>
                  </a:cubicBezTo>
                  <a:close/>
                </a:path>
              </a:pathLst>
            </a:custGeom>
            <a:grpFill/>
            <a:ln w="141514" cap="flat">
              <a:noFill/>
              <a:prstDash val="solid"/>
              <a:miter/>
            </a:ln>
          </p:spPr>
          <p:txBody>
            <a:bodyPr rtlCol="0" anchor="ctr"/>
            <a:lstStyle/>
            <a:p>
              <a:endParaRPr lang="sv-SE"/>
            </a:p>
          </p:txBody>
        </p:sp>
        <p:sp>
          <p:nvSpPr>
            <p:cNvPr id="11" name="Frihandsfigur 11">
              <a:extLst>
                <a:ext uri="{FF2B5EF4-FFF2-40B4-BE49-F238E27FC236}">
                  <a16:creationId xmlns:a16="http://schemas.microsoft.com/office/drawing/2014/main" id="{92318BC7-DEA9-476B-8CAB-95207429DB3B}"/>
                </a:ext>
              </a:extLst>
            </p:cNvPr>
            <p:cNvSpPr/>
            <p:nvPr/>
          </p:nvSpPr>
          <p:spPr>
            <a:xfrm>
              <a:off x="6246342" y="5012657"/>
              <a:ext cx="3935459" cy="1894116"/>
            </a:xfrm>
            <a:custGeom>
              <a:avLst/>
              <a:gdLst>
                <a:gd name="connsiteX0" fmla="*/ 3690555 w 3935459"/>
                <a:gd name="connsiteY0" fmla="*/ 939980 h 1894116"/>
                <a:gd name="connsiteX1" fmla="*/ 3690555 w 3935459"/>
                <a:gd name="connsiteY1" fmla="*/ 939980 h 1894116"/>
                <a:gd name="connsiteX2" fmla="*/ 3690555 w 3935459"/>
                <a:gd name="connsiteY2" fmla="*/ 939980 h 1894116"/>
                <a:gd name="connsiteX3" fmla="*/ 3146952 w 3935459"/>
                <a:gd name="connsiteY3" fmla="*/ 1015009 h 1894116"/>
                <a:gd name="connsiteX4" fmla="*/ 1425542 w 3935459"/>
                <a:gd name="connsiteY4" fmla="*/ 0 h 1894116"/>
                <a:gd name="connsiteX5" fmla="*/ 577578 w 3935459"/>
                <a:gd name="connsiteY5" fmla="*/ 499718 h 1894116"/>
                <a:gd name="connsiteX6" fmla="*/ 0 w 3935459"/>
                <a:gd name="connsiteY6" fmla="*/ 1894117 h 1894116"/>
                <a:gd name="connsiteX7" fmla="*/ 3935459 w 3935459"/>
                <a:gd name="connsiteY7" fmla="*/ 1894117 h 1894116"/>
                <a:gd name="connsiteX8" fmla="*/ 3690555 w 3935459"/>
                <a:gd name="connsiteY8" fmla="*/ 939980 h 189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5459" h="1894116">
                  <a:moveTo>
                    <a:pt x="3690555" y="939980"/>
                  </a:moveTo>
                  <a:cubicBezTo>
                    <a:pt x="3689139" y="939980"/>
                    <a:pt x="3689139" y="939980"/>
                    <a:pt x="3690555" y="939980"/>
                  </a:cubicBezTo>
                  <a:cubicBezTo>
                    <a:pt x="3689139" y="939980"/>
                    <a:pt x="3689139" y="939980"/>
                    <a:pt x="3690555" y="939980"/>
                  </a:cubicBezTo>
                  <a:cubicBezTo>
                    <a:pt x="3516432" y="988112"/>
                    <a:pt x="3333815" y="1015009"/>
                    <a:pt x="3146952" y="1015009"/>
                  </a:cubicBezTo>
                  <a:cubicBezTo>
                    <a:pt x="2405160" y="1015009"/>
                    <a:pt x="1761047" y="605891"/>
                    <a:pt x="1425542" y="0"/>
                  </a:cubicBezTo>
                  <a:cubicBezTo>
                    <a:pt x="1114103" y="89185"/>
                    <a:pt x="822483" y="254814"/>
                    <a:pt x="577578" y="499718"/>
                  </a:cubicBezTo>
                  <a:cubicBezTo>
                    <a:pt x="191110" y="884771"/>
                    <a:pt x="0" y="1390151"/>
                    <a:pt x="0" y="1894117"/>
                  </a:cubicBezTo>
                  <a:lnTo>
                    <a:pt x="3935459" y="1894117"/>
                  </a:lnTo>
                  <a:cubicBezTo>
                    <a:pt x="3935459" y="1564274"/>
                    <a:pt x="3853353" y="1235847"/>
                    <a:pt x="3690555" y="939980"/>
                  </a:cubicBezTo>
                  <a:close/>
                </a:path>
              </a:pathLst>
            </a:custGeom>
            <a:grpFill/>
            <a:ln w="141514" cap="flat">
              <a:noFill/>
              <a:prstDash val="solid"/>
              <a:miter/>
            </a:ln>
          </p:spPr>
          <p:txBody>
            <a:bodyPr rtlCol="0" anchor="ctr"/>
            <a:lstStyle/>
            <a:p>
              <a:endParaRPr lang="sv-SE"/>
            </a:p>
          </p:txBody>
        </p:sp>
      </p:grpSp>
      <p:sp>
        <p:nvSpPr>
          <p:cNvPr id="13" name="Platshållare för text 12">
            <a:extLst>
              <a:ext uri="{FF2B5EF4-FFF2-40B4-BE49-F238E27FC236}">
                <a16:creationId xmlns:a16="http://schemas.microsoft.com/office/drawing/2014/main" id="{0CECBF7E-336C-4043-A94A-551D53C1282E}"/>
              </a:ext>
            </a:extLst>
          </p:cNvPr>
          <p:cNvSpPr>
            <a:spLocks noGrp="1"/>
          </p:cNvSpPr>
          <p:nvPr>
            <p:ph type="body" sz="quarter" idx="13" hasCustomPrompt="1"/>
          </p:nvPr>
        </p:nvSpPr>
        <p:spPr>
          <a:xfrm>
            <a:off x="838200" y="6049108"/>
            <a:ext cx="4894263" cy="240180"/>
          </a:xfrm>
        </p:spPr>
        <p:txBody>
          <a:bodyPr/>
          <a:lstStyle>
            <a:lvl1pPr marL="0" indent="0">
              <a:buNone/>
              <a:defRPr/>
            </a:lvl1pPr>
          </a:lstStyle>
          <a:p>
            <a:pPr lvl="0"/>
            <a:r>
              <a:rPr lang="sv-SE"/>
              <a:t>Skapar och datum</a:t>
            </a:r>
          </a:p>
        </p:txBody>
      </p:sp>
    </p:spTree>
    <p:extLst>
      <p:ext uri="{BB962C8B-B14F-4D97-AF65-F5344CB8AC3E}">
        <p14:creationId xmlns:p14="http://schemas.microsoft.com/office/powerpoint/2010/main" val="2304282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extsida - vänsterställd - ljus logo">
    <p:spTree>
      <p:nvGrpSpPr>
        <p:cNvPr id="1" name=""/>
        <p:cNvGrpSpPr/>
        <p:nvPr/>
      </p:nvGrpSpPr>
      <p:grpSpPr>
        <a:xfrm>
          <a:off x="0" y="0"/>
          <a:ext cx="0" cy="0"/>
          <a:chOff x="0" y="0"/>
          <a:chExt cx="0" cy="0"/>
        </a:xfrm>
      </p:grpSpPr>
      <p:pic>
        <p:nvPicPr>
          <p:cNvPr id="4" name="Bildobjekt 4">
            <a:extLst>
              <a:ext uri="{FF2B5EF4-FFF2-40B4-BE49-F238E27FC236}">
                <a16:creationId xmlns:a16="http://schemas.microsoft.com/office/drawing/2014/main" id="{E88FCE44-569B-4516-AC9B-E716D0A853BE}"/>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090029" y="410308"/>
            <a:ext cx="644770" cy="644770"/>
          </a:xfrm>
          <a:prstGeom prst="rect">
            <a:avLst/>
          </a:prstGeom>
        </p:spPr>
      </p:pic>
      <p:sp>
        <p:nvSpPr>
          <p:cNvPr id="5" name="Rubrik 4">
            <a:extLst>
              <a:ext uri="{FF2B5EF4-FFF2-40B4-BE49-F238E27FC236}">
                <a16:creationId xmlns:a16="http://schemas.microsoft.com/office/drawing/2014/main" id="{E1951109-5FB7-4F36-A460-E49EC57AE374}"/>
              </a:ext>
            </a:extLst>
          </p:cNvPr>
          <p:cNvSpPr>
            <a:spLocks noGrp="1"/>
          </p:cNvSpPr>
          <p:nvPr>
            <p:ph type="title"/>
          </p:nvPr>
        </p:nvSpPr>
        <p:spPr>
          <a:xfrm>
            <a:off x="838200" y="926123"/>
            <a:ext cx="5550877" cy="1195753"/>
          </a:xfrm>
        </p:spPr>
        <p:txBody>
          <a:bodyPr/>
          <a:lstStyle/>
          <a:p>
            <a:r>
              <a:rPr lang="sv-SE"/>
              <a:t>Klicka här för att ändra format</a:t>
            </a:r>
          </a:p>
        </p:txBody>
      </p:sp>
      <p:sp>
        <p:nvSpPr>
          <p:cNvPr id="7" name="Platshållare för text 6">
            <a:extLst>
              <a:ext uri="{FF2B5EF4-FFF2-40B4-BE49-F238E27FC236}">
                <a16:creationId xmlns:a16="http://schemas.microsoft.com/office/drawing/2014/main" id="{BDA6AFB2-F0E1-4AE4-BEB2-720267B49637}"/>
              </a:ext>
            </a:extLst>
          </p:cNvPr>
          <p:cNvSpPr>
            <a:spLocks noGrp="1"/>
          </p:cNvSpPr>
          <p:nvPr>
            <p:ph type="body" sz="quarter" idx="10"/>
          </p:nvPr>
        </p:nvSpPr>
        <p:spPr>
          <a:xfrm>
            <a:off x="838200" y="2121877"/>
            <a:ext cx="5550877" cy="380999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Platshållare för innehåll 2">
            <a:extLst>
              <a:ext uri="{FF2B5EF4-FFF2-40B4-BE49-F238E27FC236}">
                <a16:creationId xmlns:a16="http://schemas.microsoft.com/office/drawing/2014/main" id="{83850F26-D311-40B9-110E-92496299915D}"/>
              </a:ext>
            </a:extLst>
          </p:cNvPr>
          <p:cNvSpPr>
            <a:spLocks noGrp="1"/>
          </p:cNvSpPr>
          <p:nvPr>
            <p:ph sz="quarter" idx="11" hasCustomPrompt="1"/>
          </p:nvPr>
        </p:nvSpPr>
        <p:spPr>
          <a:xfrm>
            <a:off x="6518275" y="1239982"/>
            <a:ext cx="5202238" cy="4301836"/>
          </a:xfrm>
        </p:spPr>
        <p:txBody>
          <a:bodyPr/>
          <a:lstStyle/>
          <a:p>
            <a:pPr lvl="0"/>
            <a:r>
              <a:rPr lang="sv-SE"/>
              <a:t>Klicka här för att lägga till bild</a:t>
            </a:r>
            <a:endParaRPr lang="en-GB"/>
          </a:p>
        </p:txBody>
      </p:sp>
      <p:sp>
        <p:nvSpPr>
          <p:cNvPr id="11" name="Platshållare för innehåll 10">
            <a:extLst>
              <a:ext uri="{FF2B5EF4-FFF2-40B4-BE49-F238E27FC236}">
                <a16:creationId xmlns:a16="http://schemas.microsoft.com/office/drawing/2014/main" id="{AC8936CA-1659-1615-7C15-F38CA399FCE9}"/>
              </a:ext>
            </a:extLst>
          </p:cNvPr>
          <p:cNvSpPr>
            <a:spLocks noGrp="1"/>
          </p:cNvSpPr>
          <p:nvPr>
            <p:ph sz="quarter" idx="13" hasCustomPrompt="1"/>
          </p:nvPr>
        </p:nvSpPr>
        <p:spPr>
          <a:xfrm>
            <a:off x="6518275" y="5726721"/>
            <a:ext cx="5202238" cy="205155"/>
          </a:xfrm>
        </p:spPr>
        <p:txBody>
          <a:bodyPr/>
          <a:lstStyle>
            <a:lvl1pPr marL="0" indent="0">
              <a:buFontTx/>
              <a:buNone/>
              <a:defRPr sz="1000" b="0" i="0">
                <a:latin typeface="Trebuchet MS" panose="020B0703020202090204" pitchFamily="34" charset="0"/>
              </a:defRPr>
            </a:lvl1pPr>
            <a:lvl2pPr marL="180000" indent="0">
              <a:buFontTx/>
              <a:buNone/>
              <a:defRPr sz="1000" b="0" i="0">
                <a:latin typeface="Trebuchet MS" panose="020B0703020202090204" pitchFamily="34" charset="0"/>
              </a:defRPr>
            </a:lvl2pPr>
            <a:lvl3pPr marL="360000" indent="0">
              <a:buFontTx/>
              <a:buNone/>
              <a:defRPr sz="1000" b="0" i="0">
                <a:latin typeface="Trebuchet MS" panose="020B0703020202090204" pitchFamily="34" charset="0"/>
              </a:defRPr>
            </a:lvl3pPr>
            <a:lvl4pPr marL="540725" indent="0">
              <a:buFontTx/>
              <a:buNone/>
              <a:defRPr sz="1000" b="0" i="0">
                <a:latin typeface="Trebuchet MS" panose="020B0703020202090204" pitchFamily="34" charset="0"/>
              </a:defRPr>
            </a:lvl4pPr>
            <a:lvl5pPr marL="720000" indent="0">
              <a:buFontTx/>
              <a:buNone/>
              <a:defRPr sz="1000" b="0" i="0">
                <a:latin typeface="Trebuchet MS" panose="020B0703020202090204" pitchFamily="34" charset="0"/>
              </a:defRPr>
            </a:lvl5pPr>
          </a:lstStyle>
          <a:p>
            <a:pPr lvl="0"/>
            <a:r>
              <a:rPr lang="sv-SE"/>
              <a:t>Klicka här för att lägga till bildbyline</a:t>
            </a:r>
            <a:endParaRPr lang="en-GB"/>
          </a:p>
        </p:txBody>
      </p:sp>
    </p:spTree>
    <p:extLst>
      <p:ext uri="{BB962C8B-B14F-4D97-AF65-F5344CB8AC3E}">
        <p14:creationId xmlns:p14="http://schemas.microsoft.com/office/powerpoint/2010/main" val="3840502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sida - centrera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F4EEB3BD-D286-4318-96CF-E891394A08C4}"/>
              </a:ext>
            </a:extLst>
          </p:cNvPr>
          <p:cNvSpPr>
            <a:spLocks noGrp="1"/>
          </p:cNvSpPr>
          <p:nvPr>
            <p:ph type="title"/>
          </p:nvPr>
        </p:nvSpPr>
        <p:spPr>
          <a:xfrm>
            <a:off x="2611314" y="1981201"/>
            <a:ext cx="6969369" cy="1195754"/>
          </a:xfrm>
        </p:spPr>
        <p:txBody>
          <a:bodyPr/>
          <a:lstStyle>
            <a:lvl1pPr algn="ctr">
              <a:defRPr/>
            </a:lvl1pPr>
          </a:lstStyle>
          <a:p>
            <a:r>
              <a:rPr lang="sv-SE"/>
              <a:t>Klicka här för att ändra format</a:t>
            </a:r>
          </a:p>
        </p:txBody>
      </p:sp>
      <p:sp>
        <p:nvSpPr>
          <p:cNvPr id="5" name="Platshållare för text 4">
            <a:extLst>
              <a:ext uri="{FF2B5EF4-FFF2-40B4-BE49-F238E27FC236}">
                <a16:creationId xmlns:a16="http://schemas.microsoft.com/office/drawing/2014/main" id="{86E99A66-BDB6-4467-84D6-5ADBE4022DC5}"/>
              </a:ext>
            </a:extLst>
          </p:cNvPr>
          <p:cNvSpPr>
            <a:spLocks noGrp="1"/>
          </p:cNvSpPr>
          <p:nvPr>
            <p:ph type="body" sz="quarter" idx="10"/>
          </p:nvPr>
        </p:nvSpPr>
        <p:spPr>
          <a:xfrm>
            <a:off x="2611316" y="3176955"/>
            <a:ext cx="6969369" cy="2180492"/>
          </a:xfrm>
        </p:spPr>
        <p:txBody>
          <a:bodyPr/>
          <a:lstStyle>
            <a:lvl1pPr marL="0" indent="0" algn="ctr">
              <a:buNone/>
              <a:defRPr/>
            </a:lvl1pPr>
          </a:lstStyle>
          <a:p>
            <a:pPr lvl="0"/>
            <a:r>
              <a:rPr lang="sv-SE"/>
              <a:t>Redigera format för bakgrundstext</a:t>
            </a:r>
          </a:p>
        </p:txBody>
      </p:sp>
    </p:spTree>
    <p:extLst>
      <p:ext uri="{BB962C8B-B14F-4D97-AF65-F5344CB8AC3E}">
        <p14:creationId xmlns:p14="http://schemas.microsoft.com/office/powerpoint/2010/main" val="37508193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extsida - centrerad ljus logo">
    <p:spTree>
      <p:nvGrpSpPr>
        <p:cNvPr id="1" name=""/>
        <p:cNvGrpSpPr/>
        <p:nvPr/>
      </p:nvGrpSpPr>
      <p:grpSpPr>
        <a:xfrm>
          <a:off x="0" y="0"/>
          <a:ext cx="0" cy="0"/>
          <a:chOff x="0" y="0"/>
          <a:chExt cx="0" cy="0"/>
        </a:xfrm>
      </p:grpSpPr>
      <p:pic>
        <p:nvPicPr>
          <p:cNvPr id="8" name="Bildobjekt 4">
            <a:extLst>
              <a:ext uri="{FF2B5EF4-FFF2-40B4-BE49-F238E27FC236}">
                <a16:creationId xmlns:a16="http://schemas.microsoft.com/office/drawing/2014/main" id="{B335A87A-B35F-484A-BFA9-90E447DE707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090029" y="410308"/>
            <a:ext cx="644770" cy="644770"/>
          </a:xfrm>
          <a:prstGeom prst="rect">
            <a:avLst/>
          </a:prstGeom>
        </p:spPr>
      </p:pic>
      <p:sp>
        <p:nvSpPr>
          <p:cNvPr id="3" name="Rubrik 2">
            <a:extLst>
              <a:ext uri="{FF2B5EF4-FFF2-40B4-BE49-F238E27FC236}">
                <a16:creationId xmlns:a16="http://schemas.microsoft.com/office/drawing/2014/main" id="{485F34FD-CF15-47C6-AD1F-CDAE7D5F5FF1}"/>
              </a:ext>
            </a:extLst>
          </p:cNvPr>
          <p:cNvSpPr>
            <a:spLocks noGrp="1"/>
          </p:cNvSpPr>
          <p:nvPr>
            <p:ph type="title"/>
          </p:nvPr>
        </p:nvSpPr>
        <p:spPr>
          <a:xfrm>
            <a:off x="2611314" y="1981201"/>
            <a:ext cx="6969369" cy="1195754"/>
          </a:xfrm>
        </p:spPr>
        <p:txBody>
          <a:bodyPr/>
          <a:lstStyle>
            <a:lvl1pPr algn="ctr">
              <a:defRPr/>
            </a:lvl1pPr>
          </a:lstStyle>
          <a:p>
            <a:r>
              <a:rPr lang="sv-SE"/>
              <a:t>Klicka här för att ändra format</a:t>
            </a:r>
          </a:p>
        </p:txBody>
      </p:sp>
      <p:sp>
        <p:nvSpPr>
          <p:cNvPr id="5" name="Platshållare för text 4">
            <a:extLst>
              <a:ext uri="{FF2B5EF4-FFF2-40B4-BE49-F238E27FC236}">
                <a16:creationId xmlns:a16="http://schemas.microsoft.com/office/drawing/2014/main" id="{8507A244-CD01-4863-A5BA-A3295EE7A5D5}"/>
              </a:ext>
            </a:extLst>
          </p:cNvPr>
          <p:cNvSpPr>
            <a:spLocks noGrp="1"/>
          </p:cNvSpPr>
          <p:nvPr>
            <p:ph type="body" sz="quarter" idx="10"/>
          </p:nvPr>
        </p:nvSpPr>
        <p:spPr>
          <a:xfrm>
            <a:off x="2611316" y="3176955"/>
            <a:ext cx="6969369" cy="2180492"/>
          </a:xfrm>
        </p:spPr>
        <p:txBody>
          <a:bodyPr/>
          <a:lstStyle>
            <a:lvl1pPr marL="0" indent="0" algn="ctr">
              <a:buNone/>
              <a:defRPr/>
            </a:lvl1pPr>
          </a:lstStyle>
          <a:p>
            <a:pPr lvl="0"/>
            <a:r>
              <a:rPr lang="sv-SE"/>
              <a:t>Redigera format för bakgrundstext</a:t>
            </a:r>
          </a:p>
        </p:txBody>
      </p:sp>
    </p:spTree>
    <p:extLst>
      <p:ext uri="{BB962C8B-B14F-4D97-AF65-F5344CB8AC3E}">
        <p14:creationId xmlns:p14="http://schemas.microsoft.com/office/powerpoint/2010/main" val="594154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gramsida">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BEA00D2-9D78-4476-A6B4-56C72EB88A1D}"/>
              </a:ext>
            </a:extLst>
          </p:cNvPr>
          <p:cNvSpPr>
            <a:spLocks noGrp="1"/>
          </p:cNvSpPr>
          <p:nvPr>
            <p:ph type="title"/>
          </p:nvPr>
        </p:nvSpPr>
        <p:spPr>
          <a:xfrm>
            <a:off x="838200" y="926124"/>
            <a:ext cx="5515951" cy="1113570"/>
          </a:xfrm>
        </p:spPr>
        <p:txBody>
          <a:bodyPr/>
          <a:lstStyle/>
          <a:p>
            <a:r>
              <a:rPr lang="sv-SE"/>
              <a:t>Klicka här för att ändra format</a:t>
            </a:r>
          </a:p>
        </p:txBody>
      </p:sp>
      <p:sp>
        <p:nvSpPr>
          <p:cNvPr id="5" name="Platshållare för diagram 4">
            <a:extLst>
              <a:ext uri="{FF2B5EF4-FFF2-40B4-BE49-F238E27FC236}">
                <a16:creationId xmlns:a16="http://schemas.microsoft.com/office/drawing/2014/main" id="{898BFFDF-84D9-416B-AE47-C06A88F7CFA4}"/>
              </a:ext>
            </a:extLst>
          </p:cNvPr>
          <p:cNvSpPr>
            <a:spLocks noGrp="1"/>
          </p:cNvSpPr>
          <p:nvPr>
            <p:ph type="chart" sz="quarter" idx="15"/>
          </p:nvPr>
        </p:nvSpPr>
        <p:spPr>
          <a:xfrm>
            <a:off x="838200" y="2039694"/>
            <a:ext cx="4999649" cy="3951288"/>
          </a:xfrm>
        </p:spPr>
        <p:txBody>
          <a:bodyPr/>
          <a:lstStyle>
            <a:lvl1pPr marL="0" indent="0">
              <a:buNone/>
              <a:defRPr sz="1200"/>
            </a:lvl1pPr>
          </a:lstStyle>
          <a:p>
            <a:r>
              <a:rPr lang="sv-SE"/>
              <a:t>Klicka på ikonen för att lägga till ett diagram</a:t>
            </a:r>
          </a:p>
        </p:txBody>
      </p:sp>
      <p:sp>
        <p:nvSpPr>
          <p:cNvPr id="7" name="Platshållare för diagram 6">
            <a:extLst>
              <a:ext uri="{FF2B5EF4-FFF2-40B4-BE49-F238E27FC236}">
                <a16:creationId xmlns:a16="http://schemas.microsoft.com/office/drawing/2014/main" id="{42874ABD-5BBD-403A-A49A-80A89F4E769F}"/>
              </a:ext>
            </a:extLst>
          </p:cNvPr>
          <p:cNvSpPr>
            <a:spLocks noGrp="1"/>
          </p:cNvSpPr>
          <p:nvPr>
            <p:ph type="chart" sz="quarter" idx="16"/>
          </p:nvPr>
        </p:nvSpPr>
        <p:spPr>
          <a:xfrm>
            <a:off x="6354151" y="2039694"/>
            <a:ext cx="4999649" cy="3951288"/>
          </a:xfrm>
        </p:spPr>
        <p:txBody>
          <a:bodyPr/>
          <a:lstStyle>
            <a:lvl1pPr marL="0" indent="0">
              <a:buNone/>
              <a:defRPr sz="1200"/>
            </a:lvl1pPr>
          </a:lstStyle>
          <a:p>
            <a:r>
              <a:rPr lang="sv-SE"/>
              <a:t>Klicka på ikonen för att lägga till ett diagram</a:t>
            </a:r>
          </a:p>
        </p:txBody>
      </p:sp>
    </p:spTree>
    <p:extLst>
      <p:ext uri="{BB962C8B-B14F-4D97-AF65-F5344CB8AC3E}">
        <p14:creationId xmlns:p14="http://schemas.microsoft.com/office/powerpoint/2010/main" val="16811787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agramsida – ljus logo">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BEA00D2-9D78-4476-A6B4-56C72EB88A1D}"/>
              </a:ext>
            </a:extLst>
          </p:cNvPr>
          <p:cNvSpPr>
            <a:spLocks noGrp="1"/>
          </p:cNvSpPr>
          <p:nvPr>
            <p:ph type="title"/>
          </p:nvPr>
        </p:nvSpPr>
        <p:spPr>
          <a:xfrm>
            <a:off x="838200" y="926124"/>
            <a:ext cx="5515951" cy="1113570"/>
          </a:xfrm>
        </p:spPr>
        <p:txBody>
          <a:bodyPr/>
          <a:lstStyle/>
          <a:p>
            <a:r>
              <a:rPr lang="sv-SE"/>
              <a:t>Klicka här för att ändra format</a:t>
            </a:r>
          </a:p>
        </p:txBody>
      </p:sp>
      <p:sp>
        <p:nvSpPr>
          <p:cNvPr id="5" name="Platshållare för diagram 4">
            <a:extLst>
              <a:ext uri="{FF2B5EF4-FFF2-40B4-BE49-F238E27FC236}">
                <a16:creationId xmlns:a16="http://schemas.microsoft.com/office/drawing/2014/main" id="{898BFFDF-84D9-416B-AE47-C06A88F7CFA4}"/>
              </a:ext>
            </a:extLst>
          </p:cNvPr>
          <p:cNvSpPr>
            <a:spLocks noGrp="1"/>
          </p:cNvSpPr>
          <p:nvPr>
            <p:ph type="chart" sz="quarter" idx="15"/>
          </p:nvPr>
        </p:nvSpPr>
        <p:spPr>
          <a:xfrm>
            <a:off x="838200" y="2039694"/>
            <a:ext cx="4999649" cy="3951288"/>
          </a:xfrm>
        </p:spPr>
        <p:txBody>
          <a:bodyPr/>
          <a:lstStyle>
            <a:lvl1pPr marL="0" indent="0">
              <a:buNone/>
              <a:defRPr sz="1200"/>
            </a:lvl1pPr>
          </a:lstStyle>
          <a:p>
            <a:r>
              <a:rPr lang="sv-SE"/>
              <a:t>Klicka på ikonen för att lägga till ett diagram</a:t>
            </a:r>
          </a:p>
        </p:txBody>
      </p:sp>
      <p:sp>
        <p:nvSpPr>
          <p:cNvPr id="7" name="Platshållare för diagram 6">
            <a:extLst>
              <a:ext uri="{FF2B5EF4-FFF2-40B4-BE49-F238E27FC236}">
                <a16:creationId xmlns:a16="http://schemas.microsoft.com/office/drawing/2014/main" id="{42874ABD-5BBD-403A-A49A-80A89F4E769F}"/>
              </a:ext>
            </a:extLst>
          </p:cNvPr>
          <p:cNvSpPr>
            <a:spLocks noGrp="1"/>
          </p:cNvSpPr>
          <p:nvPr>
            <p:ph type="chart" sz="quarter" idx="16"/>
          </p:nvPr>
        </p:nvSpPr>
        <p:spPr>
          <a:xfrm>
            <a:off x="6354151" y="2039694"/>
            <a:ext cx="4999649" cy="3951288"/>
          </a:xfrm>
        </p:spPr>
        <p:txBody>
          <a:bodyPr/>
          <a:lstStyle>
            <a:lvl1pPr marL="0" indent="0">
              <a:buNone/>
              <a:defRPr sz="1200"/>
            </a:lvl1pPr>
          </a:lstStyle>
          <a:p>
            <a:r>
              <a:rPr lang="sv-SE"/>
              <a:t>Klicka på ikonen för att lägga till ett diagram</a:t>
            </a:r>
          </a:p>
        </p:txBody>
      </p:sp>
      <p:pic>
        <p:nvPicPr>
          <p:cNvPr id="6" name="Bildobjekt 4">
            <a:extLst>
              <a:ext uri="{FF2B5EF4-FFF2-40B4-BE49-F238E27FC236}">
                <a16:creationId xmlns:a16="http://schemas.microsoft.com/office/drawing/2014/main" id="{00A9B2C1-FF28-4A82-B7CE-D812F298210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090029" y="410308"/>
            <a:ext cx="644770" cy="644770"/>
          </a:xfrm>
          <a:prstGeom prst="rect">
            <a:avLst/>
          </a:prstGeom>
        </p:spPr>
      </p:pic>
    </p:spTree>
    <p:extLst>
      <p:ext uri="{BB962C8B-B14F-4D97-AF65-F5344CB8AC3E}">
        <p14:creationId xmlns:p14="http://schemas.microsoft.com/office/powerpoint/2010/main" val="456031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Rubrik och lodrät text">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495D61F-BDF2-4208-A251-5D892359DDF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4655845" y="547091"/>
            <a:ext cx="3031256" cy="719191"/>
          </a:xfrm>
          <a:prstGeom prst="rect">
            <a:avLst/>
          </a:prstGeom>
        </p:spPr>
      </p:pic>
      <p:cxnSp>
        <p:nvCxnSpPr>
          <p:cNvPr id="8" name="Rak 8">
            <a:extLst>
              <a:ext uri="{FF2B5EF4-FFF2-40B4-BE49-F238E27FC236}">
                <a16:creationId xmlns:a16="http://schemas.microsoft.com/office/drawing/2014/main" id="{C64A26C7-8387-4386-9CDE-B107284A3EB3}"/>
              </a:ext>
            </a:extLst>
          </p:cNvPr>
          <p:cNvCxnSpPr>
            <a:cxnSpLocks/>
          </p:cNvCxnSpPr>
          <p:nvPr userDrawn="1"/>
        </p:nvCxnSpPr>
        <p:spPr>
          <a:xfrm>
            <a:off x="992981" y="2175838"/>
            <a:ext cx="10206038" cy="0"/>
          </a:xfrm>
          <a:prstGeom prst="line">
            <a:avLst/>
          </a:prstGeom>
          <a:ln w="254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17" name="Rak 35">
            <a:extLst>
              <a:ext uri="{FF2B5EF4-FFF2-40B4-BE49-F238E27FC236}">
                <a16:creationId xmlns:a16="http://schemas.microsoft.com/office/drawing/2014/main" id="{C0B3CC14-9F7B-4C6D-9B70-A172CB98F13F}"/>
              </a:ext>
            </a:extLst>
          </p:cNvPr>
          <p:cNvCxnSpPr>
            <a:cxnSpLocks/>
          </p:cNvCxnSpPr>
          <p:nvPr userDrawn="1"/>
        </p:nvCxnSpPr>
        <p:spPr>
          <a:xfrm>
            <a:off x="992981" y="5938946"/>
            <a:ext cx="10206038" cy="0"/>
          </a:xfrm>
          <a:prstGeom prst="line">
            <a:avLst/>
          </a:prstGeom>
          <a:ln w="25400">
            <a:solidFill>
              <a:schemeClr val="accent1"/>
            </a:solidFill>
          </a:ln>
          <a:effectLst/>
        </p:spPr>
        <p:style>
          <a:lnRef idx="1">
            <a:schemeClr val="accent1"/>
          </a:lnRef>
          <a:fillRef idx="0">
            <a:schemeClr val="accent1"/>
          </a:fillRef>
          <a:effectRef idx="0">
            <a:schemeClr val="accent1"/>
          </a:effectRef>
          <a:fontRef idx="minor">
            <a:schemeClr val="tx1"/>
          </a:fontRef>
        </p:style>
      </p:cxnSp>
      <p:sp>
        <p:nvSpPr>
          <p:cNvPr id="46" name="textruta 45">
            <a:extLst>
              <a:ext uri="{FF2B5EF4-FFF2-40B4-BE49-F238E27FC236}">
                <a16:creationId xmlns:a16="http://schemas.microsoft.com/office/drawing/2014/main" id="{DDF020CF-1234-4C59-8862-1B0F4D00C616}"/>
              </a:ext>
            </a:extLst>
          </p:cNvPr>
          <p:cNvSpPr txBox="1"/>
          <p:nvPr userDrawn="1"/>
        </p:nvSpPr>
        <p:spPr>
          <a:xfrm>
            <a:off x="988628" y="1647508"/>
            <a:ext cx="10206036" cy="461665"/>
          </a:xfrm>
          <a:prstGeom prst="rect">
            <a:avLst/>
          </a:prstGeom>
          <a:noFill/>
        </p:spPr>
        <p:txBody>
          <a:bodyPr wrap="square" rtlCol="0">
            <a:spAutoFit/>
          </a:bodyPr>
          <a:lstStyle>
            <a:defPPr>
              <a:defRPr lang="sv-SE"/>
            </a:defPPr>
            <a:lvl1pPr>
              <a:defRPr sz="2400" b="1">
                <a:solidFill>
                  <a:schemeClr val="accent1"/>
                </a:solidFill>
              </a:defRPr>
            </a:lvl1pPr>
          </a:lstStyle>
          <a:p>
            <a:pPr lvl="0" algn="ctr"/>
            <a:r>
              <a:rPr lang="sv-SE" noProof="0"/>
              <a:t>Tack!</a:t>
            </a:r>
          </a:p>
        </p:txBody>
      </p:sp>
      <p:sp>
        <p:nvSpPr>
          <p:cNvPr id="3" name="Platshållare för bild 2">
            <a:extLst>
              <a:ext uri="{FF2B5EF4-FFF2-40B4-BE49-F238E27FC236}">
                <a16:creationId xmlns:a16="http://schemas.microsoft.com/office/drawing/2014/main" id="{65C661BC-53DF-42E5-AD8C-2AB0282D8E9B}"/>
              </a:ext>
            </a:extLst>
          </p:cNvPr>
          <p:cNvSpPr>
            <a:spLocks noGrp="1"/>
          </p:cNvSpPr>
          <p:nvPr>
            <p:ph type="pic" sz="quarter" idx="27"/>
          </p:nvPr>
        </p:nvSpPr>
        <p:spPr>
          <a:xfrm>
            <a:off x="992981" y="2406694"/>
            <a:ext cx="2421279" cy="695426"/>
          </a:xfrm>
        </p:spPr>
        <p:txBody>
          <a:bodyPr lIns="360000" tIns="252000"/>
          <a:lstStyle>
            <a:lvl1pPr marL="0" indent="0">
              <a:buFont typeface="Arial" panose="020B0604020202020204" pitchFamily="34" charset="0"/>
              <a:buNone/>
              <a:defRPr sz="1200"/>
            </a:lvl1pPr>
          </a:lstStyle>
          <a:p>
            <a:r>
              <a:rPr lang="sv-SE"/>
              <a:t>Klicka på ikonen för att lägga till en bild</a:t>
            </a:r>
          </a:p>
        </p:txBody>
      </p:sp>
      <p:sp>
        <p:nvSpPr>
          <p:cNvPr id="5" name="Platshållare för bild 4">
            <a:extLst>
              <a:ext uri="{FF2B5EF4-FFF2-40B4-BE49-F238E27FC236}">
                <a16:creationId xmlns:a16="http://schemas.microsoft.com/office/drawing/2014/main" id="{9F69E259-4920-4644-887E-E24C3FC3E50A}"/>
              </a:ext>
            </a:extLst>
          </p:cNvPr>
          <p:cNvSpPr>
            <a:spLocks noGrp="1"/>
          </p:cNvSpPr>
          <p:nvPr>
            <p:ph type="pic" sz="quarter" idx="28"/>
          </p:nvPr>
        </p:nvSpPr>
        <p:spPr>
          <a:xfrm>
            <a:off x="992981" y="3280573"/>
            <a:ext cx="2421279" cy="695426"/>
          </a:xfrm>
        </p:spPr>
        <p:txBody>
          <a:bodyPr lIns="360000" tIns="252000"/>
          <a:lstStyle>
            <a:lvl1pPr marL="0" indent="0">
              <a:buNone/>
              <a:defRPr sz="1200"/>
            </a:lvl1pPr>
          </a:lstStyle>
          <a:p>
            <a:r>
              <a:rPr lang="sv-SE"/>
              <a:t>Klicka på ikonen för att lägga till en bild</a:t>
            </a:r>
          </a:p>
        </p:txBody>
      </p:sp>
      <p:sp>
        <p:nvSpPr>
          <p:cNvPr id="9" name="Platshållare för bild 8">
            <a:extLst>
              <a:ext uri="{FF2B5EF4-FFF2-40B4-BE49-F238E27FC236}">
                <a16:creationId xmlns:a16="http://schemas.microsoft.com/office/drawing/2014/main" id="{A8754E8D-1DEA-4711-85ED-F24B73151F7F}"/>
              </a:ext>
            </a:extLst>
          </p:cNvPr>
          <p:cNvSpPr>
            <a:spLocks noGrp="1"/>
          </p:cNvSpPr>
          <p:nvPr>
            <p:ph type="pic" sz="quarter" idx="29"/>
          </p:nvPr>
        </p:nvSpPr>
        <p:spPr>
          <a:xfrm>
            <a:off x="992981" y="4155314"/>
            <a:ext cx="2421279" cy="695426"/>
          </a:xfrm>
        </p:spPr>
        <p:txBody>
          <a:bodyPr lIns="360000" tIns="252000"/>
          <a:lstStyle>
            <a:lvl1pPr marL="0" indent="0">
              <a:buNone/>
              <a:defRPr sz="1200"/>
            </a:lvl1pPr>
          </a:lstStyle>
          <a:p>
            <a:r>
              <a:rPr lang="sv-SE"/>
              <a:t>Klicka på ikonen för att lägga till en bild</a:t>
            </a:r>
          </a:p>
        </p:txBody>
      </p:sp>
      <p:sp>
        <p:nvSpPr>
          <p:cNvPr id="13" name="Platshållare för bild 12">
            <a:extLst>
              <a:ext uri="{FF2B5EF4-FFF2-40B4-BE49-F238E27FC236}">
                <a16:creationId xmlns:a16="http://schemas.microsoft.com/office/drawing/2014/main" id="{F20C915A-5180-4F14-BCF3-ECBD52527C4C}"/>
              </a:ext>
            </a:extLst>
          </p:cNvPr>
          <p:cNvSpPr>
            <a:spLocks noGrp="1"/>
          </p:cNvSpPr>
          <p:nvPr>
            <p:ph type="pic" sz="quarter" idx="30"/>
          </p:nvPr>
        </p:nvSpPr>
        <p:spPr>
          <a:xfrm>
            <a:off x="992981" y="5029192"/>
            <a:ext cx="2421279" cy="695426"/>
          </a:xfrm>
        </p:spPr>
        <p:txBody>
          <a:bodyPr lIns="360000" tIns="252000"/>
          <a:lstStyle>
            <a:lvl1pPr marL="0" indent="0">
              <a:buNone/>
              <a:defRPr sz="1200"/>
            </a:lvl1pPr>
          </a:lstStyle>
          <a:p>
            <a:r>
              <a:rPr lang="sv-SE"/>
              <a:t>Klicka på ikonen för att lägga till en bild</a:t>
            </a:r>
          </a:p>
        </p:txBody>
      </p:sp>
      <p:sp>
        <p:nvSpPr>
          <p:cNvPr id="18" name="Platshållare för bild 17">
            <a:extLst>
              <a:ext uri="{FF2B5EF4-FFF2-40B4-BE49-F238E27FC236}">
                <a16:creationId xmlns:a16="http://schemas.microsoft.com/office/drawing/2014/main" id="{48B5351B-EB4E-4FC4-9ECC-79A8EBA5AE3A}"/>
              </a:ext>
            </a:extLst>
          </p:cNvPr>
          <p:cNvSpPr>
            <a:spLocks noGrp="1"/>
          </p:cNvSpPr>
          <p:nvPr>
            <p:ph type="pic" sz="quarter" idx="31"/>
          </p:nvPr>
        </p:nvSpPr>
        <p:spPr>
          <a:xfrm>
            <a:off x="3599249" y="2406694"/>
            <a:ext cx="2421279" cy="695426"/>
          </a:xfrm>
        </p:spPr>
        <p:txBody>
          <a:bodyPr lIns="360000" tIns="252000"/>
          <a:lstStyle>
            <a:lvl1pPr marL="0" indent="0">
              <a:buNone/>
              <a:defRPr sz="1200"/>
            </a:lvl1pPr>
          </a:lstStyle>
          <a:p>
            <a:r>
              <a:rPr lang="sv-SE"/>
              <a:t>Klicka på ikonen för att lägga till en bild</a:t>
            </a:r>
          </a:p>
        </p:txBody>
      </p:sp>
      <p:sp>
        <p:nvSpPr>
          <p:cNvPr id="22" name="Platshållare för bild 21">
            <a:extLst>
              <a:ext uri="{FF2B5EF4-FFF2-40B4-BE49-F238E27FC236}">
                <a16:creationId xmlns:a16="http://schemas.microsoft.com/office/drawing/2014/main" id="{886D4462-BCFA-4B15-8219-E046F19D8397}"/>
              </a:ext>
            </a:extLst>
          </p:cNvPr>
          <p:cNvSpPr>
            <a:spLocks noGrp="1"/>
          </p:cNvSpPr>
          <p:nvPr>
            <p:ph type="pic" sz="quarter" idx="32"/>
          </p:nvPr>
        </p:nvSpPr>
        <p:spPr>
          <a:xfrm>
            <a:off x="3599249" y="3280571"/>
            <a:ext cx="2421279" cy="695426"/>
          </a:xfrm>
        </p:spPr>
        <p:txBody>
          <a:bodyPr lIns="360000" tIns="252000"/>
          <a:lstStyle>
            <a:lvl1pPr marL="0" indent="0">
              <a:buNone/>
              <a:defRPr sz="1200"/>
            </a:lvl1pPr>
          </a:lstStyle>
          <a:p>
            <a:r>
              <a:rPr lang="sv-SE"/>
              <a:t>Klicka på ikonen för att lägga till en bild</a:t>
            </a:r>
          </a:p>
        </p:txBody>
      </p:sp>
      <p:sp>
        <p:nvSpPr>
          <p:cNvPr id="26" name="Platshållare för bild 25">
            <a:extLst>
              <a:ext uri="{FF2B5EF4-FFF2-40B4-BE49-F238E27FC236}">
                <a16:creationId xmlns:a16="http://schemas.microsoft.com/office/drawing/2014/main" id="{4F4C52ED-3810-4B16-9079-C9DB2ECDC2A8}"/>
              </a:ext>
            </a:extLst>
          </p:cNvPr>
          <p:cNvSpPr>
            <a:spLocks noGrp="1"/>
          </p:cNvSpPr>
          <p:nvPr>
            <p:ph type="pic" sz="quarter" idx="33"/>
          </p:nvPr>
        </p:nvSpPr>
        <p:spPr>
          <a:xfrm>
            <a:off x="3599249" y="4155313"/>
            <a:ext cx="2421279" cy="695426"/>
          </a:xfrm>
        </p:spPr>
        <p:txBody>
          <a:bodyPr lIns="360000" tIns="252000"/>
          <a:lstStyle>
            <a:lvl1pPr marL="0" indent="0">
              <a:buNone/>
              <a:defRPr sz="1200"/>
            </a:lvl1pPr>
          </a:lstStyle>
          <a:p>
            <a:r>
              <a:rPr lang="sv-SE"/>
              <a:t>Klicka på ikonen för att lägga till en bild</a:t>
            </a:r>
          </a:p>
        </p:txBody>
      </p:sp>
      <p:sp>
        <p:nvSpPr>
          <p:cNvPr id="30" name="Platshållare för bild 29">
            <a:extLst>
              <a:ext uri="{FF2B5EF4-FFF2-40B4-BE49-F238E27FC236}">
                <a16:creationId xmlns:a16="http://schemas.microsoft.com/office/drawing/2014/main" id="{0BDE2EDE-5EC6-40EC-9CBB-C76FC25325F2}"/>
              </a:ext>
            </a:extLst>
          </p:cNvPr>
          <p:cNvSpPr>
            <a:spLocks noGrp="1"/>
          </p:cNvSpPr>
          <p:nvPr>
            <p:ph type="pic" sz="quarter" idx="34"/>
          </p:nvPr>
        </p:nvSpPr>
        <p:spPr>
          <a:xfrm>
            <a:off x="3599249" y="5029191"/>
            <a:ext cx="2421279" cy="695426"/>
          </a:xfrm>
        </p:spPr>
        <p:txBody>
          <a:bodyPr lIns="360000" tIns="252000"/>
          <a:lstStyle>
            <a:lvl1pPr marL="0" indent="0">
              <a:buNone/>
              <a:defRPr sz="1200"/>
            </a:lvl1pPr>
          </a:lstStyle>
          <a:p>
            <a:r>
              <a:rPr lang="sv-SE"/>
              <a:t>Klicka på ikonen för att lägga till en bild</a:t>
            </a:r>
          </a:p>
        </p:txBody>
      </p:sp>
      <p:sp>
        <p:nvSpPr>
          <p:cNvPr id="34" name="Platshållare för bild 33">
            <a:extLst>
              <a:ext uri="{FF2B5EF4-FFF2-40B4-BE49-F238E27FC236}">
                <a16:creationId xmlns:a16="http://schemas.microsoft.com/office/drawing/2014/main" id="{FB06D0AA-B5C2-4946-AC25-263DE4D1D969}"/>
              </a:ext>
            </a:extLst>
          </p:cNvPr>
          <p:cNvSpPr>
            <a:spLocks noGrp="1"/>
          </p:cNvSpPr>
          <p:nvPr>
            <p:ph type="pic" sz="quarter" idx="35"/>
          </p:nvPr>
        </p:nvSpPr>
        <p:spPr>
          <a:xfrm>
            <a:off x="6171472" y="2406693"/>
            <a:ext cx="2421279" cy="695426"/>
          </a:xfrm>
        </p:spPr>
        <p:txBody>
          <a:bodyPr lIns="360000" tIns="252000"/>
          <a:lstStyle>
            <a:lvl1pPr marL="0" indent="0">
              <a:buNone/>
              <a:defRPr sz="1200"/>
            </a:lvl1pPr>
          </a:lstStyle>
          <a:p>
            <a:r>
              <a:rPr lang="sv-SE"/>
              <a:t>Klicka på ikonen för att lägga till en bild</a:t>
            </a:r>
          </a:p>
        </p:txBody>
      </p:sp>
      <p:sp>
        <p:nvSpPr>
          <p:cNvPr id="38" name="Platshållare för bild 37">
            <a:extLst>
              <a:ext uri="{FF2B5EF4-FFF2-40B4-BE49-F238E27FC236}">
                <a16:creationId xmlns:a16="http://schemas.microsoft.com/office/drawing/2014/main" id="{4F94A797-6D8B-4353-95EB-A16A4715658D}"/>
              </a:ext>
            </a:extLst>
          </p:cNvPr>
          <p:cNvSpPr>
            <a:spLocks noGrp="1"/>
          </p:cNvSpPr>
          <p:nvPr>
            <p:ph type="pic" sz="quarter" idx="36"/>
          </p:nvPr>
        </p:nvSpPr>
        <p:spPr>
          <a:xfrm>
            <a:off x="6171472" y="3280571"/>
            <a:ext cx="2421279" cy="695426"/>
          </a:xfrm>
        </p:spPr>
        <p:txBody>
          <a:bodyPr lIns="360000" tIns="252000"/>
          <a:lstStyle>
            <a:lvl1pPr marL="0" indent="0">
              <a:buNone/>
              <a:defRPr sz="1200"/>
            </a:lvl1pPr>
          </a:lstStyle>
          <a:p>
            <a:r>
              <a:rPr lang="sv-SE"/>
              <a:t>Klicka på ikonen för att lägga till en bild</a:t>
            </a:r>
          </a:p>
        </p:txBody>
      </p:sp>
      <p:sp>
        <p:nvSpPr>
          <p:cNvPr id="42" name="Platshållare för bild 41">
            <a:extLst>
              <a:ext uri="{FF2B5EF4-FFF2-40B4-BE49-F238E27FC236}">
                <a16:creationId xmlns:a16="http://schemas.microsoft.com/office/drawing/2014/main" id="{BBC1D9F0-C490-4648-8E93-FFF770D1CF5B}"/>
              </a:ext>
            </a:extLst>
          </p:cNvPr>
          <p:cNvSpPr>
            <a:spLocks noGrp="1"/>
          </p:cNvSpPr>
          <p:nvPr>
            <p:ph type="pic" sz="quarter" idx="37"/>
          </p:nvPr>
        </p:nvSpPr>
        <p:spPr>
          <a:xfrm>
            <a:off x="6171472" y="4155312"/>
            <a:ext cx="2421279" cy="695426"/>
          </a:xfrm>
        </p:spPr>
        <p:txBody>
          <a:bodyPr lIns="360000" tIns="252000"/>
          <a:lstStyle>
            <a:lvl1pPr marL="0" indent="0">
              <a:buNone/>
              <a:defRPr sz="1200"/>
            </a:lvl1pPr>
          </a:lstStyle>
          <a:p>
            <a:r>
              <a:rPr lang="sv-SE"/>
              <a:t>Klicka på ikonen för att lägga till en bild</a:t>
            </a:r>
          </a:p>
        </p:txBody>
      </p:sp>
      <p:sp>
        <p:nvSpPr>
          <p:cNvPr id="45" name="Platshållare för bild 44">
            <a:extLst>
              <a:ext uri="{FF2B5EF4-FFF2-40B4-BE49-F238E27FC236}">
                <a16:creationId xmlns:a16="http://schemas.microsoft.com/office/drawing/2014/main" id="{CDAAF5BA-E49E-428A-BF68-F6E615926012}"/>
              </a:ext>
            </a:extLst>
          </p:cNvPr>
          <p:cNvSpPr>
            <a:spLocks noGrp="1"/>
          </p:cNvSpPr>
          <p:nvPr>
            <p:ph type="pic" sz="quarter" idx="38"/>
          </p:nvPr>
        </p:nvSpPr>
        <p:spPr>
          <a:xfrm>
            <a:off x="6171472" y="5029189"/>
            <a:ext cx="2421279" cy="695426"/>
          </a:xfrm>
        </p:spPr>
        <p:txBody>
          <a:bodyPr lIns="360000" tIns="252000"/>
          <a:lstStyle>
            <a:lvl1pPr marL="0" indent="0">
              <a:buNone/>
              <a:defRPr sz="1200"/>
            </a:lvl1pPr>
          </a:lstStyle>
          <a:p>
            <a:r>
              <a:rPr lang="sv-SE"/>
              <a:t>Klicka på ikonen för att lägga till en bild</a:t>
            </a:r>
          </a:p>
        </p:txBody>
      </p:sp>
      <p:sp>
        <p:nvSpPr>
          <p:cNvPr id="48" name="Platshållare för bild 47">
            <a:extLst>
              <a:ext uri="{FF2B5EF4-FFF2-40B4-BE49-F238E27FC236}">
                <a16:creationId xmlns:a16="http://schemas.microsoft.com/office/drawing/2014/main" id="{FD48480E-1028-4622-A0AB-6E5485DA3080}"/>
              </a:ext>
            </a:extLst>
          </p:cNvPr>
          <p:cNvSpPr>
            <a:spLocks noGrp="1"/>
          </p:cNvSpPr>
          <p:nvPr>
            <p:ph type="pic" sz="quarter" idx="39"/>
          </p:nvPr>
        </p:nvSpPr>
        <p:spPr>
          <a:xfrm>
            <a:off x="8777739" y="2406693"/>
            <a:ext cx="2421279" cy="695426"/>
          </a:xfrm>
        </p:spPr>
        <p:txBody>
          <a:bodyPr lIns="360000" tIns="252000"/>
          <a:lstStyle>
            <a:lvl1pPr marL="0" indent="0">
              <a:buNone/>
              <a:defRPr sz="1200"/>
            </a:lvl1pPr>
          </a:lstStyle>
          <a:p>
            <a:r>
              <a:rPr lang="sv-SE"/>
              <a:t>Klicka på ikonen för att lägga till en bild</a:t>
            </a:r>
          </a:p>
        </p:txBody>
      </p:sp>
      <p:sp>
        <p:nvSpPr>
          <p:cNvPr id="50" name="Platshållare för bild 49">
            <a:extLst>
              <a:ext uri="{FF2B5EF4-FFF2-40B4-BE49-F238E27FC236}">
                <a16:creationId xmlns:a16="http://schemas.microsoft.com/office/drawing/2014/main" id="{BBA045EA-98F6-4660-B98F-562B50790CF7}"/>
              </a:ext>
            </a:extLst>
          </p:cNvPr>
          <p:cNvSpPr>
            <a:spLocks noGrp="1"/>
          </p:cNvSpPr>
          <p:nvPr>
            <p:ph type="pic" sz="quarter" idx="40"/>
          </p:nvPr>
        </p:nvSpPr>
        <p:spPr>
          <a:xfrm>
            <a:off x="8777739" y="3280571"/>
            <a:ext cx="2421279" cy="695426"/>
          </a:xfrm>
        </p:spPr>
        <p:txBody>
          <a:bodyPr lIns="360000" tIns="252000"/>
          <a:lstStyle>
            <a:lvl1pPr marL="0" indent="0">
              <a:buNone/>
              <a:defRPr sz="1200"/>
            </a:lvl1pPr>
          </a:lstStyle>
          <a:p>
            <a:r>
              <a:rPr lang="sv-SE"/>
              <a:t>Klicka på ikonen för att lägga till en bild</a:t>
            </a:r>
          </a:p>
        </p:txBody>
      </p:sp>
      <p:sp>
        <p:nvSpPr>
          <p:cNvPr id="52" name="Platshållare för bild 51">
            <a:extLst>
              <a:ext uri="{FF2B5EF4-FFF2-40B4-BE49-F238E27FC236}">
                <a16:creationId xmlns:a16="http://schemas.microsoft.com/office/drawing/2014/main" id="{EA6DA7EC-E4E9-4E4E-B14C-C56DA5808D85}"/>
              </a:ext>
            </a:extLst>
          </p:cNvPr>
          <p:cNvSpPr>
            <a:spLocks noGrp="1"/>
          </p:cNvSpPr>
          <p:nvPr>
            <p:ph type="pic" sz="quarter" idx="41"/>
          </p:nvPr>
        </p:nvSpPr>
        <p:spPr>
          <a:xfrm>
            <a:off x="8777739" y="4155312"/>
            <a:ext cx="2421279" cy="695426"/>
          </a:xfrm>
        </p:spPr>
        <p:txBody>
          <a:bodyPr lIns="360000" tIns="252000"/>
          <a:lstStyle>
            <a:lvl1pPr marL="0" indent="0">
              <a:buNone/>
              <a:defRPr sz="1200"/>
            </a:lvl1pPr>
          </a:lstStyle>
          <a:p>
            <a:r>
              <a:rPr lang="sv-SE"/>
              <a:t>Klicka på ikonen för att lägga till en bild</a:t>
            </a:r>
          </a:p>
        </p:txBody>
      </p:sp>
      <p:sp>
        <p:nvSpPr>
          <p:cNvPr id="54" name="Platshållare för bild 53">
            <a:extLst>
              <a:ext uri="{FF2B5EF4-FFF2-40B4-BE49-F238E27FC236}">
                <a16:creationId xmlns:a16="http://schemas.microsoft.com/office/drawing/2014/main" id="{8DF9070B-7AEB-436C-BCF1-818DA68D24A2}"/>
              </a:ext>
            </a:extLst>
          </p:cNvPr>
          <p:cNvSpPr>
            <a:spLocks noGrp="1"/>
          </p:cNvSpPr>
          <p:nvPr>
            <p:ph type="pic" sz="quarter" idx="42"/>
          </p:nvPr>
        </p:nvSpPr>
        <p:spPr>
          <a:xfrm>
            <a:off x="8777739" y="5029190"/>
            <a:ext cx="2421279" cy="695426"/>
          </a:xfrm>
        </p:spPr>
        <p:txBody>
          <a:bodyPr lIns="360000" tIns="252000"/>
          <a:lstStyle>
            <a:lvl1pPr marL="0" indent="0">
              <a:buNone/>
              <a:defRPr sz="1200"/>
            </a:lvl1pPr>
          </a:lstStyle>
          <a:p>
            <a:r>
              <a:rPr lang="sv-SE"/>
              <a:t>Klicka på ikonen för att lägga till en bild</a:t>
            </a:r>
          </a:p>
        </p:txBody>
      </p:sp>
      <p:sp>
        <p:nvSpPr>
          <p:cNvPr id="6" name="Platshållare för text 5">
            <a:extLst>
              <a:ext uri="{FF2B5EF4-FFF2-40B4-BE49-F238E27FC236}">
                <a16:creationId xmlns:a16="http://schemas.microsoft.com/office/drawing/2014/main" id="{5F2F1609-6A58-7BDB-116B-9E9714B43660}"/>
              </a:ext>
            </a:extLst>
          </p:cNvPr>
          <p:cNvSpPr>
            <a:spLocks noGrp="1"/>
          </p:cNvSpPr>
          <p:nvPr>
            <p:ph type="body" sz="quarter" idx="43" hasCustomPrompt="1"/>
          </p:nvPr>
        </p:nvSpPr>
        <p:spPr>
          <a:xfrm>
            <a:off x="988629" y="6310909"/>
            <a:ext cx="10206035" cy="235236"/>
          </a:xfrm>
        </p:spPr>
        <p:txBody>
          <a:bodyPr anchor="ctr"/>
          <a:lstStyle>
            <a:lvl1pPr marL="0" indent="0" algn="ctr">
              <a:buFontTx/>
              <a:buNone/>
              <a:defRPr sz="800" b="0" i="0">
                <a:latin typeface="Trebuchet MS" panose="020B0703020202090204" pitchFamily="34" charset="0"/>
              </a:defRPr>
            </a:lvl1pPr>
            <a:lvl2pPr marL="180000" indent="0" algn="ctr">
              <a:buFontTx/>
              <a:buNone/>
              <a:defRPr sz="1000" b="0" i="0">
                <a:latin typeface="Trebuchet MS" panose="020B0703020202090204" pitchFamily="34" charset="0"/>
              </a:defRPr>
            </a:lvl2pPr>
            <a:lvl3pPr marL="360000" indent="0" algn="ctr">
              <a:buFontTx/>
              <a:buNone/>
              <a:defRPr sz="1000" b="0" i="0">
                <a:latin typeface="Trebuchet MS" panose="020B0703020202090204" pitchFamily="34" charset="0"/>
              </a:defRPr>
            </a:lvl3pPr>
            <a:lvl4pPr marL="540725" indent="0" algn="ctr">
              <a:buFontTx/>
              <a:buNone/>
              <a:defRPr sz="1000" b="0" i="0">
                <a:latin typeface="Trebuchet MS" panose="020B0703020202090204" pitchFamily="34" charset="0"/>
              </a:defRPr>
            </a:lvl4pPr>
            <a:lvl5pPr marL="720000" indent="0" algn="ctr">
              <a:buFontTx/>
              <a:buNone/>
              <a:defRPr sz="1000" b="0" i="0">
                <a:latin typeface="Trebuchet MS" panose="020B0703020202090204" pitchFamily="34" charset="0"/>
              </a:defRPr>
            </a:lvl5pPr>
          </a:lstStyle>
          <a:p>
            <a:pPr lvl="0"/>
            <a:r>
              <a:rPr lang="sv-SE" err="1"/>
              <a:t>www.antibiotikasmartsverige.se</a:t>
            </a:r>
            <a:r>
              <a:rPr lang="sv-SE"/>
              <a:t> • Antibiotikasmart® är ett registrerat varumärke som ägs av Strama Stockholm </a:t>
            </a:r>
            <a:endParaRPr lang="en-GB"/>
          </a:p>
        </p:txBody>
      </p:sp>
    </p:spTree>
    <p:extLst>
      <p:ext uri="{BB962C8B-B14F-4D97-AF65-F5344CB8AC3E}">
        <p14:creationId xmlns:p14="http://schemas.microsoft.com/office/powerpoint/2010/main" val="845875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Rubrik och lodrät text">
    <p:spTree>
      <p:nvGrpSpPr>
        <p:cNvPr id="1" name=""/>
        <p:cNvGrpSpPr/>
        <p:nvPr/>
      </p:nvGrpSpPr>
      <p:grpSpPr>
        <a:xfrm>
          <a:off x="0" y="0"/>
          <a:ext cx="0" cy="0"/>
          <a:chOff x="0" y="0"/>
          <a:chExt cx="0" cy="0"/>
        </a:xfrm>
      </p:grpSpPr>
      <p:cxnSp>
        <p:nvCxnSpPr>
          <p:cNvPr id="8" name="Rak 8">
            <a:extLst>
              <a:ext uri="{FF2B5EF4-FFF2-40B4-BE49-F238E27FC236}">
                <a16:creationId xmlns:a16="http://schemas.microsoft.com/office/drawing/2014/main" id="{C64A26C7-8387-4386-9CDE-B107284A3EB3}"/>
              </a:ext>
            </a:extLst>
          </p:cNvPr>
          <p:cNvCxnSpPr>
            <a:cxnSpLocks/>
          </p:cNvCxnSpPr>
          <p:nvPr userDrawn="1"/>
        </p:nvCxnSpPr>
        <p:spPr>
          <a:xfrm>
            <a:off x="992981" y="2175838"/>
            <a:ext cx="10206038" cy="0"/>
          </a:xfrm>
          <a:prstGeom prst="line">
            <a:avLst/>
          </a:prstGeom>
          <a:ln w="254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17" name="Rak 35">
            <a:extLst>
              <a:ext uri="{FF2B5EF4-FFF2-40B4-BE49-F238E27FC236}">
                <a16:creationId xmlns:a16="http://schemas.microsoft.com/office/drawing/2014/main" id="{C0B3CC14-9F7B-4C6D-9B70-A172CB98F13F}"/>
              </a:ext>
            </a:extLst>
          </p:cNvPr>
          <p:cNvCxnSpPr>
            <a:cxnSpLocks/>
          </p:cNvCxnSpPr>
          <p:nvPr userDrawn="1"/>
        </p:nvCxnSpPr>
        <p:spPr>
          <a:xfrm>
            <a:off x="992981" y="5938946"/>
            <a:ext cx="10206038" cy="0"/>
          </a:xfrm>
          <a:prstGeom prst="line">
            <a:avLst/>
          </a:prstGeom>
          <a:ln w="25400">
            <a:solidFill>
              <a:schemeClr val="accent1"/>
            </a:solidFill>
          </a:ln>
          <a:effectLst/>
        </p:spPr>
        <p:style>
          <a:lnRef idx="1">
            <a:schemeClr val="accent1"/>
          </a:lnRef>
          <a:fillRef idx="0">
            <a:schemeClr val="accent1"/>
          </a:fillRef>
          <a:effectRef idx="0">
            <a:schemeClr val="accent1"/>
          </a:effectRef>
          <a:fontRef idx="minor">
            <a:schemeClr val="tx1"/>
          </a:fontRef>
        </p:style>
      </p:cxnSp>
      <p:sp>
        <p:nvSpPr>
          <p:cNvPr id="46" name="textruta 45">
            <a:extLst>
              <a:ext uri="{FF2B5EF4-FFF2-40B4-BE49-F238E27FC236}">
                <a16:creationId xmlns:a16="http://schemas.microsoft.com/office/drawing/2014/main" id="{DDF020CF-1234-4C59-8862-1B0F4D00C616}"/>
              </a:ext>
            </a:extLst>
          </p:cNvPr>
          <p:cNvSpPr txBox="1"/>
          <p:nvPr userDrawn="1"/>
        </p:nvSpPr>
        <p:spPr>
          <a:xfrm>
            <a:off x="988628" y="1647508"/>
            <a:ext cx="10206036" cy="461665"/>
          </a:xfrm>
          <a:prstGeom prst="rect">
            <a:avLst/>
          </a:prstGeom>
          <a:noFill/>
        </p:spPr>
        <p:txBody>
          <a:bodyPr wrap="square" rtlCol="0">
            <a:spAutoFit/>
          </a:bodyPr>
          <a:lstStyle>
            <a:defPPr>
              <a:defRPr lang="sv-SE"/>
            </a:defPPr>
            <a:lvl1pPr>
              <a:defRPr sz="2400" b="1">
                <a:solidFill>
                  <a:schemeClr val="accent1"/>
                </a:solidFill>
              </a:defRPr>
            </a:lvl1pPr>
          </a:lstStyle>
          <a:p>
            <a:pPr lvl="0" algn="ctr"/>
            <a:r>
              <a:rPr lang="sv-SE" noProof="0"/>
              <a:t>Tack!</a:t>
            </a:r>
          </a:p>
        </p:txBody>
      </p:sp>
      <p:sp>
        <p:nvSpPr>
          <p:cNvPr id="3" name="Platshållare för bild 2">
            <a:extLst>
              <a:ext uri="{FF2B5EF4-FFF2-40B4-BE49-F238E27FC236}">
                <a16:creationId xmlns:a16="http://schemas.microsoft.com/office/drawing/2014/main" id="{65C661BC-53DF-42E5-AD8C-2AB0282D8E9B}"/>
              </a:ext>
            </a:extLst>
          </p:cNvPr>
          <p:cNvSpPr>
            <a:spLocks noGrp="1"/>
          </p:cNvSpPr>
          <p:nvPr>
            <p:ph type="pic" sz="quarter" idx="27"/>
          </p:nvPr>
        </p:nvSpPr>
        <p:spPr>
          <a:xfrm>
            <a:off x="992981" y="2406694"/>
            <a:ext cx="2421279" cy="695426"/>
          </a:xfrm>
        </p:spPr>
        <p:txBody>
          <a:bodyPr lIns="360000" tIns="252000"/>
          <a:lstStyle>
            <a:lvl1pPr marL="0" indent="0">
              <a:buFont typeface="Arial" panose="020B0604020202020204" pitchFamily="34" charset="0"/>
              <a:buNone/>
              <a:defRPr sz="1200"/>
            </a:lvl1pPr>
          </a:lstStyle>
          <a:p>
            <a:r>
              <a:rPr lang="sv-SE"/>
              <a:t>Klicka på ikonen för att lägga till en bild</a:t>
            </a:r>
          </a:p>
        </p:txBody>
      </p:sp>
      <p:sp>
        <p:nvSpPr>
          <p:cNvPr id="5" name="Platshållare för bild 4">
            <a:extLst>
              <a:ext uri="{FF2B5EF4-FFF2-40B4-BE49-F238E27FC236}">
                <a16:creationId xmlns:a16="http://schemas.microsoft.com/office/drawing/2014/main" id="{9F69E259-4920-4644-887E-E24C3FC3E50A}"/>
              </a:ext>
            </a:extLst>
          </p:cNvPr>
          <p:cNvSpPr>
            <a:spLocks noGrp="1"/>
          </p:cNvSpPr>
          <p:nvPr>
            <p:ph type="pic" sz="quarter" idx="28"/>
          </p:nvPr>
        </p:nvSpPr>
        <p:spPr>
          <a:xfrm>
            <a:off x="992981" y="3280573"/>
            <a:ext cx="2421279" cy="695426"/>
          </a:xfrm>
        </p:spPr>
        <p:txBody>
          <a:bodyPr lIns="360000" tIns="252000"/>
          <a:lstStyle>
            <a:lvl1pPr marL="0" indent="0">
              <a:buNone/>
              <a:defRPr sz="1200"/>
            </a:lvl1pPr>
          </a:lstStyle>
          <a:p>
            <a:r>
              <a:rPr lang="sv-SE"/>
              <a:t>Klicka på ikonen för att lägga till en bild</a:t>
            </a:r>
          </a:p>
        </p:txBody>
      </p:sp>
      <p:sp>
        <p:nvSpPr>
          <p:cNvPr id="9" name="Platshållare för bild 8">
            <a:extLst>
              <a:ext uri="{FF2B5EF4-FFF2-40B4-BE49-F238E27FC236}">
                <a16:creationId xmlns:a16="http://schemas.microsoft.com/office/drawing/2014/main" id="{A8754E8D-1DEA-4711-85ED-F24B73151F7F}"/>
              </a:ext>
            </a:extLst>
          </p:cNvPr>
          <p:cNvSpPr>
            <a:spLocks noGrp="1"/>
          </p:cNvSpPr>
          <p:nvPr>
            <p:ph type="pic" sz="quarter" idx="29"/>
          </p:nvPr>
        </p:nvSpPr>
        <p:spPr>
          <a:xfrm>
            <a:off x="992981" y="4155314"/>
            <a:ext cx="2421279" cy="695426"/>
          </a:xfrm>
        </p:spPr>
        <p:txBody>
          <a:bodyPr lIns="360000" tIns="252000"/>
          <a:lstStyle>
            <a:lvl1pPr marL="0" indent="0">
              <a:buNone/>
              <a:defRPr sz="1200"/>
            </a:lvl1pPr>
          </a:lstStyle>
          <a:p>
            <a:r>
              <a:rPr lang="sv-SE"/>
              <a:t>Klicka på ikonen för att lägga till en bild</a:t>
            </a:r>
          </a:p>
        </p:txBody>
      </p:sp>
      <p:sp>
        <p:nvSpPr>
          <p:cNvPr id="13" name="Platshållare för bild 12">
            <a:extLst>
              <a:ext uri="{FF2B5EF4-FFF2-40B4-BE49-F238E27FC236}">
                <a16:creationId xmlns:a16="http://schemas.microsoft.com/office/drawing/2014/main" id="{F20C915A-5180-4F14-BCF3-ECBD52527C4C}"/>
              </a:ext>
            </a:extLst>
          </p:cNvPr>
          <p:cNvSpPr>
            <a:spLocks noGrp="1"/>
          </p:cNvSpPr>
          <p:nvPr>
            <p:ph type="pic" sz="quarter" idx="30"/>
          </p:nvPr>
        </p:nvSpPr>
        <p:spPr>
          <a:xfrm>
            <a:off x="992981" y="5029192"/>
            <a:ext cx="2421279" cy="695426"/>
          </a:xfrm>
        </p:spPr>
        <p:txBody>
          <a:bodyPr lIns="360000" tIns="252000"/>
          <a:lstStyle>
            <a:lvl1pPr marL="0" indent="0">
              <a:buNone/>
              <a:defRPr sz="1200"/>
            </a:lvl1pPr>
          </a:lstStyle>
          <a:p>
            <a:r>
              <a:rPr lang="sv-SE"/>
              <a:t>Klicka på ikonen för att lägga till en bild</a:t>
            </a:r>
          </a:p>
        </p:txBody>
      </p:sp>
      <p:sp>
        <p:nvSpPr>
          <p:cNvPr id="18" name="Platshållare för bild 17">
            <a:extLst>
              <a:ext uri="{FF2B5EF4-FFF2-40B4-BE49-F238E27FC236}">
                <a16:creationId xmlns:a16="http://schemas.microsoft.com/office/drawing/2014/main" id="{48B5351B-EB4E-4FC4-9ECC-79A8EBA5AE3A}"/>
              </a:ext>
            </a:extLst>
          </p:cNvPr>
          <p:cNvSpPr>
            <a:spLocks noGrp="1"/>
          </p:cNvSpPr>
          <p:nvPr>
            <p:ph type="pic" sz="quarter" idx="31"/>
          </p:nvPr>
        </p:nvSpPr>
        <p:spPr>
          <a:xfrm>
            <a:off x="3599249" y="2406694"/>
            <a:ext cx="2421279" cy="695426"/>
          </a:xfrm>
        </p:spPr>
        <p:txBody>
          <a:bodyPr lIns="360000" tIns="252000"/>
          <a:lstStyle>
            <a:lvl1pPr marL="0" indent="0">
              <a:buNone/>
              <a:defRPr sz="1200"/>
            </a:lvl1pPr>
          </a:lstStyle>
          <a:p>
            <a:r>
              <a:rPr lang="sv-SE"/>
              <a:t>Klicka på ikonen för att lägga till en bild</a:t>
            </a:r>
          </a:p>
        </p:txBody>
      </p:sp>
      <p:sp>
        <p:nvSpPr>
          <p:cNvPr id="22" name="Platshållare för bild 21">
            <a:extLst>
              <a:ext uri="{FF2B5EF4-FFF2-40B4-BE49-F238E27FC236}">
                <a16:creationId xmlns:a16="http://schemas.microsoft.com/office/drawing/2014/main" id="{886D4462-BCFA-4B15-8219-E046F19D8397}"/>
              </a:ext>
            </a:extLst>
          </p:cNvPr>
          <p:cNvSpPr>
            <a:spLocks noGrp="1"/>
          </p:cNvSpPr>
          <p:nvPr>
            <p:ph type="pic" sz="quarter" idx="32"/>
          </p:nvPr>
        </p:nvSpPr>
        <p:spPr>
          <a:xfrm>
            <a:off x="3599249" y="3280571"/>
            <a:ext cx="2421279" cy="695426"/>
          </a:xfrm>
        </p:spPr>
        <p:txBody>
          <a:bodyPr lIns="360000" tIns="252000"/>
          <a:lstStyle>
            <a:lvl1pPr marL="0" indent="0">
              <a:buNone/>
              <a:defRPr sz="1200"/>
            </a:lvl1pPr>
          </a:lstStyle>
          <a:p>
            <a:r>
              <a:rPr lang="sv-SE"/>
              <a:t>Klicka på ikonen för att lägga till en bild</a:t>
            </a:r>
          </a:p>
        </p:txBody>
      </p:sp>
      <p:sp>
        <p:nvSpPr>
          <p:cNvPr id="26" name="Platshållare för bild 25">
            <a:extLst>
              <a:ext uri="{FF2B5EF4-FFF2-40B4-BE49-F238E27FC236}">
                <a16:creationId xmlns:a16="http://schemas.microsoft.com/office/drawing/2014/main" id="{4F4C52ED-3810-4B16-9079-C9DB2ECDC2A8}"/>
              </a:ext>
            </a:extLst>
          </p:cNvPr>
          <p:cNvSpPr>
            <a:spLocks noGrp="1"/>
          </p:cNvSpPr>
          <p:nvPr>
            <p:ph type="pic" sz="quarter" idx="33"/>
          </p:nvPr>
        </p:nvSpPr>
        <p:spPr>
          <a:xfrm>
            <a:off x="3599249" y="4155313"/>
            <a:ext cx="2421279" cy="695426"/>
          </a:xfrm>
        </p:spPr>
        <p:txBody>
          <a:bodyPr lIns="360000" tIns="252000"/>
          <a:lstStyle>
            <a:lvl1pPr marL="0" indent="0">
              <a:buNone/>
              <a:defRPr sz="1200"/>
            </a:lvl1pPr>
          </a:lstStyle>
          <a:p>
            <a:r>
              <a:rPr lang="sv-SE"/>
              <a:t>Klicka på ikonen för att lägga till en bild</a:t>
            </a:r>
          </a:p>
        </p:txBody>
      </p:sp>
      <p:sp>
        <p:nvSpPr>
          <p:cNvPr id="30" name="Platshållare för bild 29">
            <a:extLst>
              <a:ext uri="{FF2B5EF4-FFF2-40B4-BE49-F238E27FC236}">
                <a16:creationId xmlns:a16="http://schemas.microsoft.com/office/drawing/2014/main" id="{0BDE2EDE-5EC6-40EC-9CBB-C76FC25325F2}"/>
              </a:ext>
            </a:extLst>
          </p:cNvPr>
          <p:cNvSpPr>
            <a:spLocks noGrp="1"/>
          </p:cNvSpPr>
          <p:nvPr>
            <p:ph type="pic" sz="quarter" idx="34"/>
          </p:nvPr>
        </p:nvSpPr>
        <p:spPr>
          <a:xfrm>
            <a:off x="3599249" y="5029191"/>
            <a:ext cx="2421279" cy="695426"/>
          </a:xfrm>
        </p:spPr>
        <p:txBody>
          <a:bodyPr lIns="360000" tIns="252000"/>
          <a:lstStyle>
            <a:lvl1pPr marL="0" indent="0">
              <a:buNone/>
              <a:defRPr sz="1200"/>
            </a:lvl1pPr>
          </a:lstStyle>
          <a:p>
            <a:r>
              <a:rPr lang="sv-SE"/>
              <a:t>Klicka på ikonen för att lägga till en bild</a:t>
            </a:r>
          </a:p>
        </p:txBody>
      </p:sp>
      <p:sp>
        <p:nvSpPr>
          <p:cNvPr id="34" name="Platshållare för bild 33">
            <a:extLst>
              <a:ext uri="{FF2B5EF4-FFF2-40B4-BE49-F238E27FC236}">
                <a16:creationId xmlns:a16="http://schemas.microsoft.com/office/drawing/2014/main" id="{FB06D0AA-B5C2-4946-AC25-263DE4D1D969}"/>
              </a:ext>
            </a:extLst>
          </p:cNvPr>
          <p:cNvSpPr>
            <a:spLocks noGrp="1"/>
          </p:cNvSpPr>
          <p:nvPr>
            <p:ph type="pic" sz="quarter" idx="35"/>
          </p:nvPr>
        </p:nvSpPr>
        <p:spPr>
          <a:xfrm>
            <a:off x="6171472" y="2406693"/>
            <a:ext cx="2421279" cy="695426"/>
          </a:xfrm>
        </p:spPr>
        <p:txBody>
          <a:bodyPr lIns="360000" tIns="252000"/>
          <a:lstStyle>
            <a:lvl1pPr marL="0" indent="0">
              <a:buNone/>
              <a:defRPr sz="1200"/>
            </a:lvl1pPr>
          </a:lstStyle>
          <a:p>
            <a:r>
              <a:rPr lang="sv-SE"/>
              <a:t>Klicka på ikonen för att lägga till en bild</a:t>
            </a:r>
          </a:p>
        </p:txBody>
      </p:sp>
      <p:sp>
        <p:nvSpPr>
          <p:cNvPr id="38" name="Platshållare för bild 37">
            <a:extLst>
              <a:ext uri="{FF2B5EF4-FFF2-40B4-BE49-F238E27FC236}">
                <a16:creationId xmlns:a16="http://schemas.microsoft.com/office/drawing/2014/main" id="{4F94A797-6D8B-4353-95EB-A16A4715658D}"/>
              </a:ext>
            </a:extLst>
          </p:cNvPr>
          <p:cNvSpPr>
            <a:spLocks noGrp="1"/>
          </p:cNvSpPr>
          <p:nvPr>
            <p:ph type="pic" sz="quarter" idx="36"/>
          </p:nvPr>
        </p:nvSpPr>
        <p:spPr>
          <a:xfrm>
            <a:off x="6171472" y="3280571"/>
            <a:ext cx="2421279" cy="695426"/>
          </a:xfrm>
        </p:spPr>
        <p:txBody>
          <a:bodyPr lIns="360000" tIns="252000"/>
          <a:lstStyle>
            <a:lvl1pPr marL="0" indent="0">
              <a:buNone/>
              <a:defRPr sz="1200"/>
            </a:lvl1pPr>
          </a:lstStyle>
          <a:p>
            <a:r>
              <a:rPr lang="sv-SE"/>
              <a:t>Klicka på ikonen för att lägga till en bild</a:t>
            </a:r>
          </a:p>
        </p:txBody>
      </p:sp>
      <p:sp>
        <p:nvSpPr>
          <p:cNvPr id="42" name="Platshållare för bild 41">
            <a:extLst>
              <a:ext uri="{FF2B5EF4-FFF2-40B4-BE49-F238E27FC236}">
                <a16:creationId xmlns:a16="http://schemas.microsoft.com/office/drawing/2014/main" id="{BBC1D9F0-C490-4648-8E93-FFF770D1CF5B}"/>
              </a:ext>
            </a:extLst>
          </p:cNvPr>
          <p:cNvSpPr>
            <a:spLocks noGrp="1"/>
          </p:cNvSpPr>
          <p:nvPr>
            <p:ph type="pic" sz="quarter" idx="37"/>
          </p:nvPr>
        </p:nvSpPr>
        <p:spPr>
          <a:xfrm>
            <a:off x="6171472" y="4155312"/>
            <a:ext cx="2421279" cy="695426"/>
          </a:xfrm>
        </p:spPr>
        <p:txBody>
          <a:bodyPr lIns="360000" tIns="252000"/>
          <a:lstStyle>
            <a:lvl1pPr marL="0" indent="0">
              <a:buNone/>
              <a:defRPr sz="1200"/>
            </a:lvl1pPr>
          </a:lstStyle>
          <a:p>
            <a:r>
              <a:rPr lang="sv-SE"/>
              <a:t>Klicka på ikonen för att lägga till en bild</a:t>
            </a:r>
          </a:p>
        </p:txBody>
      </p:sp>
      <p:sp>
        <p:nvSpPr>
          <p:cNvPr id="45" name="Platshållare för bild 44">
            <a:extLst>
              <a:ext uri="{FF2B5EF4-FFF2-40B4-BE49-F238E27FC236}">
                <a16:creationId xmlns:a16="http://schemas.microsoft.com/office/drawing/2014/main" id="{CDAAF5BA-E49E-428A-BF68-F6E615926012}"/>
              </a:ext>
            </a:extLst>
          </p:cNvPr>
          <p:cNvSpPr>
            <a:spLocks noGrp="1"/>
          </p:cNvSpPr>
          <p:nvPr>
            <p:ph type="pic" sz="quarter" idx="38"/>
          </p:nvPr>
        </p:nvSpPr>
        <p:spPr>
          <a:xfrm>
            <a:off x="6171472" y="5029189"/>
            <a:ext cx="2421279" cy="695426"/>
          </a:xfrm>
        </p:spPr>
        <p:txBody>
          <a:bodyPr lIns="360000" tIns="252000"/>
          <a:lstStyle>
            <a:lvl1pPr marL="0" indent="0">
              <a:buNone/>
              <a:defRPr sz="1200"/>
            </a:lvl1pPr>
          </a:lstStyle>
          <a:p>
            <a:r>
              <a:rPr lang="sv-SE"/>
              <a:t>Klicka på ikonen för att lägga till en bild</a:t>
            </a:r>
          </a:p>
        </p:txBody>
      </p:sp>
      <p:sp>
        <p:nvSpPr>
          <p:cNvPr id="48" name="Platshållare för bild 47">
            <a:extLst>
              <a:ext uri="{FF2B5EF4-FFF2-40B4-BE49-F238E27FC236}">
                <a16:creationId xmlns:a16="http://schemas.microsoft.com/office/drawing/2014/main" id="{FD48480E-1028-4622-A0AB-6E5485DA3080}"/>
              </a:ext>
            </a:extLst>
          </p:cNvPr>
          <p:cNvSpPr>
            <a:spLocks noGrp="1"/>
          </p:cNvSpPr>
          <p:nvPr>
            <p:ph type="pic" sz="quarter" idx="39"/>
          </p:nvPr>
        </p:nvSpPr>
        <p:spPr>
          <a:xfrm>
            <a:off x="8777739" y="2406693"/>
            <a:ext cx="2421279" cy="695426"/>
          </a:xfrm>
        </p:spPr>
        <p:txBody>
          <a:bodyPr lIns="360000" tIns="252000"/>
          <a:lstStyle>
            <a:lvl1pPr marL="0" indent="0">
              <a:buNone/>
              <a:defRPr sz="1200"/>
            </a:lvl1pPr>
          </a:lstStyle>
          <a:p>
            <a:r>
              <a:rPr lang="sv-SE"/>
              <a:t>Klicka på ikonen för att lägga till en bild</a:t>
            </a:r>
          </a:p>
        </p:txBody>
      </p:sp>
      <p:sp>
        <p:nvSpPr>
          <p:cNvPr id="50" name="Platshållare för bild 49">
            <a:extLst>
              <a:ext uri="{FF2B5EF4-FFF2-40B4-BE49-F238E27FC236}">
                <a16:creationId xmlns:a16="http://schemas.microsoft.com/office/drawing/2014/main" id="{BBA045EA-98F6-4660-B98F-562B50790CF7}"/>
              </a:ext>
            </a:extLst>
          </p:cNvPr>
          <p:cNvSpPr>
            <a:spLocks noGrp="1"/>
          </p:cNvSpPr>
          <p:nvPr>
            <p:ph type="pic" sz="quarter" idx="40"/>
          </p:nvPr>
        </p:nvSpPr>
        <p:spPr>
          <a:xfrm>
            <a:off x="8777739" y="3280571"/>
            <a:ext cx="2421279" cy="695426"/>
          </a:xfrm>
        </p:spPr>
        <p:txBody>
          <a:bodyPr lIns="360000" tIns="252000"/>
          <a:lstStyle>
            <a:lvl1pPr marL="0" indent="0">
              <a:buNone/>
              <a:defRPr sz="1200"/>
            </a:lvl1pPr>
          </a:lstStyle>
          <a:p>
            <a:r>
              <a:rPr lang="sv-SE"/>
              <a:t>Klicka på ikonen för att lägga till en bild</a:t>
            </a:r>
          </a:p>
        </p:txBody>
      </p:sp>
      <p:sp>
        <p:nvSpPr>
          <p:cNvPr id="52" name="Platshållare för bild 51">
            <a:extLst>
              <a:ext uri="{FF2B5EF4-FFF2-40B4-BE49-F238E27FC236}">
                <a16:creationId xmlns:a16="http://schemas.microsoft.com/office/drawing/2014/main" id="{EA6DA7EC-E4E9-4E4E-B14C-C56DA5808D85}"/>
              </a:ext>
            </a:extLst>
          </p:cNvPr>
          <p:cNvSpPr>
            <a:spLocks noGrp="1"/>
          </p:cNvSpPr>
          <p:nvPr>
            <p:ph type="pic" sz="quarter" idx="41"/>
          </p:nvPr>
        </p:nvSpPr>
        <p:spPr>
          <a:xfrm>
            <a:off x="8777739" y="4155312"/>
            <a:ext cx="2421279" cy="695426"/>
          </a:xfrm>
        </p:spPr>
        <p:txBody>
          <a:bodyPr lIns="360000" tIns="252000"/>
          <a:lstStyle>
            <a:lvl1pPr marL="0" indent="0">
              <a:buNone/>
              <a:defRPr sz="1200"/>
            </a:lvl1pPr>
          </a:lstStyle>
          <a:p>
            <a:r>
              <a:rPr lang="sv-SE"/>
              <a:t>Klicka på ikonen för att lägga till en bild</a:t>
            </a:r>
          </a:p>
        </p:txBody>
      </p:sp>
      <p:sp>
        <p:nvSpPr>
          <p:cNvPr id="54" name="Platshållare för bild 53">
            <a:extLst>
              <a:ext uri="{FF2B5EF4-FFF2-40B4-BE49-F238E27FC236}">
                <a16:creationId xmlns:a16="http://schemas.microsoft.com/office/drawing/2014/main" id="{8DF9070B-7AEB-436C-BCF1-818DA68D24A2}"/>
              </a:ext>
            </a:extLst>
          </p:cNvPr>
          <p:cNvSpPr>
            <a:spLocks noGrp="1"/>
          </p:cNvSpPr>
          <p:nvPr>
            <p:ph type="pic" sz="quarter" idx="42"/>
          </p:nvPr>
        </p:nvSpPr>
        <p:spPr>
          <a:xfrm>
            <a:off x="8777739" y="5029190"/>
            <a:ext cx="2421279" cy="695426"/>
          </a:xfrm>
        </p:spPr>
        <p:txBody>
          <a:bodyPr lIns="360000" tIns="252000"/>
          <a:lstStyle>
            <a:lvl1pPr marL="0" indent="0">
              <a:buNone/>
              <a:defRPr sz="1200"/>
            </a:lvl1pPr>
          </a:lstStyle>
          <a:p>
            <a:r>
              <a:rPr lang="sv-SE"/>
              <a:t>Klicka på ikonen för att lägga till en bild</a:t>
            </a:r>
          </a:p>
        </p:txBody>
      </p:sp>
      <p:pic>
        <p:nvPicPr>
          <p:cNvPr id="23" name="Bild 22">
            <a:extLst>
              <a:ext uri="{FF2B5EF4-FFF2-40B4-BE49-F238E27FC236}">
                <a16:creationId xmlns:a16="http://schemas.microsoft.com/office/drawing/2014/main" id="{3BB81F0E-C9D1-418B-A6A8-4B5113FB00D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4655845" y="547091"/>
            <a:ext cx="3031256" cy="719191"/>
          </a:xfrm>
          <a:prstGeom prst="rect">
            <a:avLst/>
          </a:prstGeom>
        </p:spPr>
      </p:pic>
      <p:sp>
        <p:nvSpPr>
          <p:cNvPr id="16" name="Platshållare för text 5">
            <a:extLst>
              <a:ext uri="{FF2B5EF4-FFF2-40B4-BE49-F238E27FC236}">
                <a16:creationId xmlns:a16="http://schemas.microsoft.com/office/drawing/2014/main" id="{32333FCC-FD00-5DE5-E329-6AF790168EE9}"/>
              </a:ext>
            </a:extLst>
          </p:cNvPr>
          <p:cNvSpPr>
            <a:spLocks noGrp="1"/>
          </p:cNvSpPr>
          <p:nvPr>
            <p:ph type="body" sz="quarter" idx="43" hasCustomPrompt="1"/>
          </p:nvPr>
        </p:nvSpPr>
        <p:spPr>
          <a:xfrm>
            <a:off x="988629" y="6310909"/>
            <a:ext cx="10206035" cy="235236"/>
          </a:xfrm>
        </p:spPr>
        <p:txBody>
          <a:bodyPr anchor="ctr"/>
          <a:lstStyle>
            <a:lvl1pPr marL="0" indent="0" algn="ctr">
              <a:buFontTx/>
              <a:buNone/>
              <a:defRPr sz="800" b="0" i="0">
                <a:latin typeface="Trebuchet MS" panose="020B0703020202090204" pitchFamily="34" charset="0"/>
              </a:defRPr>
            </a:lvl1pPr>
            <a:lvl2pPr marL="180000" indent="0" algn="ctr">
              <a:buFontTx/>
              <a:buNone/>
              <a:defRPr sz="1000" b="0" i="0">
                <a:latin typeface="Trebuchet MS" panose="020B0703020202090204" pitchFamily="34" charset="0"/>
              </a:defRPr>
            </a:lvl2pPr>
            <a:lvl3pPr marL="360000" indent="0" algn="ctr">
              <a:buFontTx/>
              <a:buNone/>
              <a:defRPr sz="1000" b="0" i="0">
                <a:latin typeface="Trebuchet MS" panose="020B0703020202090204" pitchFamily="34" charset="0"/>
              </a:defRPr>
            </a:lvl3pPr>
            <a:lvl4pPr marL="540725" indent="0" algn="ctr">
              <a:buFontTx/>
              <a:buNone/>
              <a:defRPr sz="1000" b="0" i="0">
                <a:latin typeface="Trebuchet MS" panose="020B0703020202090204" pitchFamily="34" charset="0"/>
              </a:defRPr>
            </a:lvl4pPr>
            <a:lvl5pPr marL="720000" indent="0" algn="ctr">
              <a:buFontTx/>
              <a:buNone/>
              <a:defRPr sz="1000" b="0" i="0">
                <a:latin typeface="Trebuchet MS" panose="020B0703020202090204" pitchFamily="34" charset="0"/>
              </a:defRPr>
            </a:lvl5pPr>
          </a:lstStyle>
          <a:p>
            <a:pPr lvl="0"/>
            <a:r>
              <a:rPr lang="sv-SE" err="1"/>
              <a:t>www.antibiotikasmartsverige.se</a:t>
            </a:r>
            <a:r>
              <a:rPr lang="sv-SE"/>
              <a:t> • Antibiotikasmart® är ett registrerat varumärke som ägs av Strama Stockholm </a:t>
            </a:r>
            <a:endParaRPr lang="en-GB"/>
          </a:p>
        </p:txBody>
      </p:sp>
    </p:spTree>
    <p:extLst>
      <p:ext uri="{BB962C8B-B14F-4D97-AF65-F5344CB8AC3E}">
        <p14:creationId xmlns:p14="http://schemas.microsoft.com/office/powerpoint/2010/main" val="39406991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chemeClr val="tx1"/>
                </a:solidFill>
              </a:defRPr>
            </a:lvl1p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bildnummer 3"/>
          <p:cNvSpPr>
            <a:spLocks noGrp="1"/>
          </p:cNvSpPr>
          <p:nvPr>
            <p:ph type="sldNum" sz="quarter" idx="10"/>
          </p:nvPr>
        </p:nvSpPr>
        <p:spPr/>
        <p:txBody>
          <a:bodyPr/>
          <a:lstStyle>
            <a:lvl1pPr>
              <a:defRPr/>
            </a:lvl1pPr>
          </a:lstStyle>
          <a:p>
            <a:fld id="{95D030B9-2D5D-4145-9A31-E6F09FE79D3D}" type="slidenum">
              <a:rPr lang="sv-SE"/>
              <a:pPr/>
              <a:t>‹#›</a:t>
            </a:fld>
            <a:endParaRPr lang="sv-SE"/>
          </a:p>
        </p:txBody>
      </p:sp>
      <p:sp>
        <p:nvSpPr>
          <p:cNvPr id="5" name="Platshållare för sidfot 4"/>
          <p:cNvSpPr>
            <a:spLocks noGrp="1"/>
          </p:cNvSpPr>
          <p:nvPr>
            <p:ph type="ftr" sz="quarter" idx="11"/>
          </p:nvPr>
        </p:nvSpPr>
        <p:spPr/>
        <p:txBody>
          <a:bodyPr/>
          <a:lstStyle>
            <a:lvl1pPr>
              <a:defRPr/>
            </a:lvl1pPr>
          </a:lstStyle>
          <a:p>
            <a:r>
              <a:rPr lang="sv-SE"/>
              <a:t>2023-04-17</a:t>
            </a:r>
          </a:p>
        </p:txBody>
      </p:sp>
    </p:spTree>
    <p:extLst>
      <p:ext uri="{BB962C8B-B14F-4D97-AF65-F5344CB8AC3E}">
        <p14:creationId xmlns:p14="http://schemas.microsoft.com/office/powerpoint/2010/main" val="17941304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chemeClr val="tx1"/>
                </a:solidFill>
              </a:defRPr>
            </a:lvl1pPr>
          </a:lstStyle>
          <a:p>
            <a:r>
              <a:rPr lang="sv-SE"/>
              <a:t>Klicka här för att ändra mall för rubrikformat</a:t>
            </a:r>
          </a:p>
        </p:txBody>
      </p:sp>
      <p:sp>
        <p:nvSpPr>
          <p:cNvPr id="3" name="Platshållare för bildnummer 2"/>
          <p:cNvSpPr>
            <a:spLocks noGrp="1"/>
          </p:cNvSpPr>
          <p:nvPr>
            <p:ph type="sldNum" sz="quarter" idx="10"/>
          </p:nvPr>
        </p:nvSpPr>
        <p:spPr/>
        <p:txBody>
          <a:bodyPr/>
          <a:lstStyle>
            <a:lvl1pPr>
              <a:defRPr/>
            </a:lvl1pPr>
          </a:lstStyle>
          <a:p>
            <a:fld id="{F4FA043E-E595-4E37-AFD8-4DC4AAB472EF}" type="slidenum">
              <a:rPr lang="sv-SE"/>
              <a:pPr/>
              <a:t>‹#›</a:t>
            </a:fld>
            <a:endParaRPr lang="sv-SE"/>
          </a:p>
        </p:txBody>
      </p:sp>
      <p:sp>
        <p:nvSpPr>
          <p:cNvPr id="4" name="Platshållare för sidfot 3"/>
          <p:cNvSpPr>
            <a:spLocks noGrp="1"/>
          </p:cNvSpPr>
          <p:nvPr>
            <p:ph type="ftr" sz="quarter" idx="11"/>
          </p:nvPr>
        </p:nvSpPr>
        <p:spPr/>
        <p:txBody>
          <a:bodyPr/>
          <a:lstStyle>
            <a:lvl1pPr>
              <a:defRPr/>
            </a:lvl1pPr>
          </a:lstStyle>
          <a:p>
            <a:r>
              <a:rPr lang="sv-SE"/>
              <a:t>2023-04-17</a:t>
            </a:r>
          </a:p>
        </p:txBody>
      </p:sp>
    </p:spTree>
    <p:extLst>
      <p:ext uri="{BB962C8B-B14F-4D97-AF65-F5344CB8AC3E}">
        <p14:creationId xmlns:p14="http://schemas.microsoft.com/office/powerpoint/2010/main" val="32999552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Anpassad layout">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A81A622D-3432-1153-8003-95F158596244}"/>
              </a:ext>
            </a:extLst>
          </p:cNvPr>
          <p:cNvSpPr>
            <a:spLocks noGrp="1"/>
          </p:cNvSpPr>
          <p:nvPr>
            <p:ph type="sldNum" sz="quarter" idx="10"/>
          </p:nvPr>
        </p:nvSpPr>
        <p:spPr/>
        <p:txBody>
          <a:bodyPr/>
          <a:lstStyle/>
          <a:p>
            <a:fld id="{BEC3A30A-6E2D-4AA0-A698-C7EC701A20A0}" type="slidenum">
              <a:rPr lang="sv-SE" smtClean="0"/>
              <a:pPr/>
              <a:t>‹#›</a:t>
            </a:fld>
            <a:endParaRPr lang="sv-SE"/>
          </a:p>
        </p:txBody>
      </p:sp>
      <p:sp>
        <p:nvSpPr>
          <p:cNvPr id="4" name="Platshållare för sidfot 3">
            <a:extLst>
              <a:ext uri="{FF2B5EF4-FFF2-40B4-BE49-F238E27FC236}">
                <a16:creationId xmlns:a16="http://schemas.microsoft.com/office/drawing/2014/main" id="{AD4F6E73-C975-AB85-3309-A26E868E97C2}"/>
              </a:ext>
            </a:extLst>
          </p:cNvPr>
          <p:cNvSpPr>
            <a:spLocks noGrp="1"/>
          </p:cNvSpPr>
          <p:nvPr>
            <p:ph type="ftr" sz="quarter" idx="11"/>
          </p:nvPr>
        </p:nvSpPr>
        <p:spPr/>
        <p:txBody>
          <a:bodyPr/>
          <a:lstStyle/>
          <a:p>
            <a:r>
              <a:rPr lang="sv-SE"/>
              <a:t>2023-04-17</a:t>
            </a:r>
          </a:p>
        </p:txBody>
      </p:sp>
    </p:spTree>
    <p:extLst>
      <p:ext uri="{BB962C8B-B14F-4D97-AF65-F5344CB8AC3E}">
        <p14:creationId xmlns:p14="http://schemas.microsoft.com/office/powerpoint/2010/main" val="551123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Rubrikbild dark">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93AEF8-A861-4255-9327-DFFCF4B43683}"/>
              </a:ext>
            </a:extLst>
          </p:cNvPr>
          <p:cNvSpPr>
            <a:spLocks noGrp="1"/>
          </p:cNvSpPr>
          <p:nvPr>
            <p:ph type="ctrTitle" hasCustomPrompt="1"/>
          </p:nvPr>
        </p:nvSpPr>
        <p:spPr>
          <a:xfrm>
            <a:off x="838200" y="2654598"/>
            <a:ext cx="9829800" cy="747897"/>
          </a:xfrm>
        </p:spPr>
        <p:txBody>
          <a:bodyPr anchor="t" anchorCtr="0"/>
          <a:lstStyle>
            <a:lvl1pPr algn="l">
              <a:defRPr sz="5400">
                <a:solidFill>
                  <a:schemeClr val="bg1"/>
                </a:solidFill>
              </a:defRPr>
            </a:lvl1pPr>
          </a:lstStyle>
          <a:p>
            <a:r>
              <a:rPr lang="sv-SE" err="1"/>
              <a:t>Presentationstite</a:t>
            </a:r>
            <a:endParaRPr lang="sv-SE"/>
          </a:p>
        </p:txBody>
      </p:sp>
      <p:sp>
        <p:nvSpPr>
          <p:cNvPr id="3" name="Underrubrik 2">
            <a:extLst>
              <a:ext uri="{FF2B5EF4-FFF2-40B4-BE49-F238E27FC236}">
                <a16:creationId xmlns:a16="http://schemas.microsoft.com/office/drawing/2014/main" id="{2288A740-D0F0-4974-BFC7-CB6E07F9EA12}"/>
              </a:ext>
            </a:extLst>
          </p:cNvPr>
          <p:cNvSpPr>
            <a:spLocks noGrp="1"/>
          </p:cNvSpPr>
          <p:nvPr>
            <p:ph type="subTitle" idx="1" hasCustomPrompt="1"/>
          </p:nvPr>
        </p:nvSpPr>
        <p:spPr>
          <a:xfrm>
            <a:off x="838200" y="3552568"/>
            <a:ext cx="9829800" cy="365125"/>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Presentationsundertitel</a:t>
            </a:r>
          </a:p>
        </p:txBody>
      </p:sp>
      <p:sp>
        <p:nvSpPr>
          <p:cNvPr id="13" name="Platshållare för text 12">
            <a:extLst>
              <a:ext uri="{FF2B5EF4-FFF2-40B4-BE49-F238E27FC236}">
                <a16:creationId xmlns:a16="http://schemas.microsoft.com/office/drawing/2014/main" id="{0CECBF7E-336C-4043-A94A-551D53C1282E}"/>
              </a:ext>
            </a:extLst>
          </p:cNvPr>
          <p:cNvSpPr>
            <a:spLocks noGrp="1"/>
          </p:cNvSpPr>
          <p:nvPr>
            <p:ph type="body" sz="quarter" idx="13" hasCustomPrompt="1"/>
          </p:nvPr>
        </p:nvSpPr>
        <p:spPr>
          <a:xfrm>
            <a:off x="838200" y="6049108"/>
            <a:ext cx="4894263" cy="240180"/>
          </a:xfrm>
        </p:spPr>
        <p:txBody>
          <a:bodyPr/>
          <a:lstStyle>
            <a:lvl1pPr marL="0" indent="0">
              <a:buNone/>
              <a:defRPr>
                <a:solidFill>
                  <a:schemeClr val="bg1"/>
                </a:solidFill>
              </a:defRPr>
            </a:lvl1pPr>
          </a:lstStyle>
          <a:p>
            <a:pPr lvl="0"/>
            <a:r>
              <a:rPr lang="sv-SE"/>
              <a:t>Skapar och datum</a:t>
            </a:r>
          </a:p>
        </p:txBody>
      </p:sp>
      <p:sp>
        <p:nvSpPr>
          <p:cNvPr id="14" name="Frihandsfigur 11">
            <a:extLst>
              <a:ext uri="{FF2B5EF4-FFF2-40B4-BE49-F238E27FC236}">
                <a16:creationId xmlns:a16="http://schemas.microsoft.com/office/drawing/2014/main" id="{82A763C6-287D-47AA-8A60-0567614AAFD2}"/>
              </a:ext>
            </a:extLst>
          </p:cNvPr>
          <p:cNvSpPr/>
          <p:nvPr userDrawn="1"/>
        </p:nvSpPr>
        <p:spPr>
          <a:xfrm>
            <a:off x="1215178" y="680228"/>
            <a:ext cx="209466" cy="207583"/>
          </a:xfrm>
          <a:custGeom>
            <a:avLst/>
            <a:gdLst>
              <a:gd name="connsiteX0" fmla="*/ 23820 w 209466"/>
              <a:gd name="connsiteY0" fmla="*/ 117270 h 207583"/>
              <a:gd name="connsiteX1" fmla="*/ 0 w 209466"/>
              <a:gd name="connsiteY1" fmla="*/ 135013 h 207583"/>
              <a:gd name="connsiteX2" fmla="*/ 73152 w 209466"/>
              <a:gd name="connsiteY2" fmla="*/ 207584 h 207583"/>
              <a:gd name="connsiteX3" fmla="*/ 91056 w 209466"/>
              <a:gd name="connsiteY3" fmla="*/ 183978 h 207583"/>
              <a:gd name="connsiteX4" fmla="*/ 196097 w 209466"/>
              <a:gd name="connsiteY4" fmla="*/ 157097 h 207583"/>
              <a:gd name="connsiteX5" fmla="*/ 209467 w 209466"/>
              <a:gd name="connsiteY5" fmla="*/ 105848 h 207583"/>
              <a:gd name="connsiteX6" fmla="*/ 102659 w 209466"/>
              <a:gd name="connsiteY6" fmla="*/ 0 h 207583"/>
              <a:gd name="connsiteX7" fmla="*/ 50868 w 209466"/>
              <a:gd name="connsiteY7" fmla="*/ 13250 h 207583"/>
              <a:gd name="connsiteX8" fmla="*/ 23820 w 209466"/>
              <a:gd name="connsiteY8" fmla="*/ 117270 h 20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466" h="207583">
                <a:moveTo>
                  <a:pt x="23820" y="117270"/>
                </a:moveTo>
                <a:cubicBezTo>
                  <a:pt x="16598" y="124429"/>
                  <a:pt x="8529" y="130368"/>
                  <a:pt x="0" y="135013"/>
                </a:cubicBezTo>
                <a:cubicBezTo>
                  <a:pt x="10143" y="169966"/>
                  <a:pt x="37882" y="197532"/>
                  <a:pt x="73152" y="207584"/>
                </a:cubicBezTo>
                <a:cubicBezTo>
                  <a:pt x="77916" y="199131"/>
                  <a:pt x="83833" y="191136"/>
                  <a:pt x="91056" y="183978"/>
                </a:cubicBezTo>
                <a:cubicBezTo>
                  <a:pt x="119487" y="155802"/>
                  <a:pt x="159982" y="146817"/>
                  <a:pt x="196097" y="157097"/>
                </a:cubicBezTo>
                <a:cubicBezTo>
                  <a:pt x="204626" y="141867"/>
                  <a:pt x="209467" y="124429"/>
                  <a:pt x="209467" y="105848"/>
                </a:cubicBezTo>
                <a:cubicBezTo>
                  <a:pt x="209467" y="47365"/>
                  <a:pt x="161672" y="0"/>
                  <a:pt x="102659" y="0"/>
                </a:cubicBezTo>
                <a:cubicBezTo>
                  <a:pt x="83910" y="0"/>
                  <a:pt x="66236" y="4797"/>
                  <a:pt x="50868" y="13250"/>
                </a:cubicBezTo>
                <a:cubicBezTo>
                  <a:pt x="61319" y="48964"/>
                  <a:pt x="52251" y="89019"/>
                  <a:pt x="23820" y="117270"/>
                </a:cubicBezTo>
              </a:path>
            </a:pathLst>
          </a:custGeom>
          <a:solidFill>
            <a:srgbClr val="B0D461"/>
          </a:solidFill>
          <a:ln w="7684" cap="flat">
            <a:noFill/>
            <a:prstDash val="solid"/>
            <a:miter/>
          </a:ln>
        </p:spPr>
        <p:txBody>
          <a:bodyPr rtlCol="0" anchor="ctr"/>
          <a:lstStyle/>
          <a:p>
            <a:endParaRPr lang="sv-SE"/>
          </a:p>
        </p:txBody>
      </p:sp>
      <p:sp>
        <p:nvSpPr>
          <p:cNvPr id="15" name="Frihandsfigur 12">
            <a:extLst>
              <a:ext uri="{FF2B5EF4-FFF2-40B4-BE49-F238E27FC236}">
                <a16:creationId xmlns:a16="http://schemas.microsoft.com/office/drawing/2014/main" id="{6304F754-B8B7-427D-BDAB-1457A449D10F}"/>
              </a:ext>
            </a:extLst>
          </p:cNvPr>
          <p:cNvSpPr/>
          <p:nvPr userDrawn="1"/>
        </p:nvSpPr>
        <p:spPr>
          <a:xfrm>
            <a:off x="902207" y="680152"/>
            <a:ext cx="209543" cy="207660"/>
          </a:xfrm>
          <a:custGeom>
            <a:avLst/>
            <a:gdLst>
              <a:gd name="connsiteX0" fmla="*/ 118411 w 209543"/>
              <a:gd name="connsiteY0" fmla="*/ 184054 h 207660"/>
              <a:gd name="connsiteX1" fmla="*/ 136315 w 209543"/>
              <a:gd name="connsiteY1" fmla="*/ 207660 h 207660"/>
              <a:gd name="connsiteX2" fmla="*/ 209544 w 209543"/>
              <a:gd name="connsiteY2" fmla="*/ 135089 h 207660"/>
              <a:gd name="connsiteX3" fmla="*/ 185723 w 209543"/>
              <a:gd name="connsiteY3" fmla="*/ 117347 h 207660"/>
              <a:gd name="connsiteX4" fmla="*/ 158598 w 209543"/>
              <a:gd name="connsiteY4" fmla="*/ 13250 h 207660"/>
              <a:gd name="connsiteX5" fmla="*/ 106808 w 209543"/>
              <a:gd name="connsiteY5" fmla="*/ 0 h 207660"/>
              <a:gd name="connsiteX6" fmla="*/ 0 w 209543"/>
              <a:gd name="connsiteY6" fmla="*/ 105848 h 207660"/>
              <a:gd name="connsiteX7" fmla="*/ 13370 w 209543"/>
              <a:gd name="connsiteY7" fmla="*/ 157097 h 207660"/>
              <a:gd name="connsiteX8" fmla="*/ 118411 w 209543"/>
              <a:gd name="connsiteY8" fmla="*/ 184054 h 20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543" h="207660">
                <a:moveTo>
                  <a:pt x="118411" y="184054"/>
                </a:moveTo>
                <a:cubicBezTo>
                  <a:pt x="125634" y="191212"/>
                  <a:pt x="131627" y="199207"/>
                  <a:pt x="136315" y="207660"/>
                </a:cubicBezTo>
                <a:cubicBezTo>
                  <a:pt x="171584" y="197608"/>
                  <a:pt x="199401" y="170118"/>
                  <a:pt x="209544" y="135089"/>
                </a:cubicBezTo>
                <a:cubicBezTo>
                  <a:pt x="201014" y="130368"/>
                  <a:pt x="193023" y="124505"/>
                  <a:pt x="185723" y="117347"/>
                </a:cubicBezTo>
                <a:cubicBezTo>
                  <a:pt x="157292" y="89171"/>
                  <a:pt x="148225" y="49040"/>
                  <a:pt x="158598" y="13250"/>
                </a:cubicBezTo>
                <a:cubicBezTo>
                  <a:pt x="143230" y="4797"/>
                  <a:pt x="125634" y="0"/>
                  <a:pt x="106808" y="0"/>
                </a:cubicBezTo>
                <a:cubicBezTo>
                  <a:pt x="47795" y="0"/>
                  <a:pt x="0" y="47365"/>
                  <a:pt x="0" y="105848"/>
                </a:cubicBezTo>
                <a:cubicBezTo>
                  <a:pt x="0" y="124429"/>
                  <a:pt x="4841" y="141943"/>
                  <a:pt x="13370" y="157097"/>
                </a:cubicBezTo>
                <a:cubicBezTo>
                  <a:pt x="49485" y="146893"/>
                  <a:pt x="89903" y="155802"/>
                  <a:pt x="118411" y="184054"/>
                </a:cubicBezTo>
              </a:path>
            </a:pathLst>
          </a:custGeom>
          <a:solidFill>
            <a:srgbClr val="B0D461"/>
          </a:solidFill>
          <a:ln w="7684" cap="flat">
            <a:noFill/>
            <a:prstDash val="solid"/>
            <a:miter/>
          </a:ln>
        </p:spPr>
        <p:txBody>
          <a:bodyPr rtlCol="0" anchor="ctr"/>
          <a:lstStyle/>
          <a:p>
            <a:endParaRPr lang="sv-SE"/>
          </a:p>
        </p:txBody>
      </p:sp>
      <p:sp>
        <p:nvSpPr>
          <p:cNvPr id="16" name="Frihandsfigur 13">
            <a:extLst>
              <a:ext uri="{FF2B5EF4-FFF2-40B4-BE49-F238E27FC236}">
                <a16:creationId xmlns:a16="http://schemas.microsoft.com/office/drawing/2014/main" id="{D04A7584-E33C-4CAE-9D98-5FD9C2F67144}"/>
              </a:ext>
            </a:extLst>
          </p:cNvPr>
          <p:cNvSpPr/>
          <p:nvPr userDrawn="1"/>
        </p:nvSpPr>
        <p:spPr>
          <a:xfrm>
            <a:off x="1215178" y="990310"/>
            <a:ext cx="209543" cy="207660"/>
          </a:xfrm>
          <a:custGeom>
            <a:avLst/>
            <a:gdLst>
              <a:gd name="connsiteX0" fmla="*/ 91133 w 209543"/>
              <a:gd name="connsiteY0" fmla="*/ 23606 h 207660"/>
              <a:gd name="connsiteX1" fmla="*/ 73229 w 209543"/>
              <a:gd name="connsiteY1" fmla="*/ 0 h 207660"/>
              <a:gd name="connsiteX2" fmla="*/ 0 w 209543"/>
              <a:gd name="connsiteY2" fmla="*/ 72571 h 207660"/>
              <a:gd name="connsiteX3" fmla="*/ 23820 w 209543"/>
              <a:gd name="connsiteY3" fmla="*/ 90313 h 207660"/>
              <a:gd name="connsiteX4" fmla="*/ 50945 w 209543"/>
              <a:gd name="connsiteY4" fmla="*/ 194410 h 207660"/>
              <a:gd name="connsiteX5" fmla="*/ 102736 w 209543"/>
              <a:gd name="connsiteY5" fmla="*/ 207660 h 207660"/>
              <a:gd name="connsiteX6" fmla="*/ 209544 w 209543"/>
              <a:gd name="connsiteY6" fmla="*/ 101812 h 207660"/>
              <a:gd name="connsiteX7" fmla="*/ 196173 w 209543"/>
              <a:gd name="connsiteY7" fmla="*/ 50563 h 207660"/>
              <a:gd name="connsiteX8" fmla="*/ 91133 w 209543"/>
              <a:gd name="connsiteY8" fmla="*/ 23606 h 20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543" h="207660">
                <a:moveTo>
                  <a:pt x="91133" y="23606"/>
                </a:moveTo>
                <a:cubicBezTo>
                  <a:pt x="83910" y="16448"/>
                  <a:pt x="77916" y="8453"/>
                  <a:pt x="73229" y="0"/>
                </a:cubicBezTo>
                <a:cubicBezTo>
                  <a:pt x="37959" y="10052"/>
                  <a:pt x="10143" y="37618"/>
                  <a:pt x="0" y="72571"/>
                </a:cubicBezTo>
                <a:cubicBezTo>
                  <a:pt x="8529" y="77216"/>
                  <a:pt x="16521" y="83155"/>
                  <a:pt x="23820" y="90313"/>
                </a:cubicBezTo>
                <a:cubicBezTo>
                  <a:pt x="52251" y="118489"/>
                  <a:pt x="61319" y="158620"/>
                  <a:pt x="50945" y="194410"/>
                </a:cubicBezTo>
                <a:cubicBezTo>
                  <a:pt x="66313" y="202863"/>
                  <a:pt x="83910" y="207660"/>
                  <a:pt x="102736" y="207660"/>
                </a:cubicBezTo>
                <a:cubicBezTo>
                  <a:pt x="161749" y="207660"/>
                  <a:pt x="209544" y="160295"/>
                  <a:pt x="209544" y="101812"/>
                </a:cubicBezTo>
                <a:cubicBezTo>
                  <a:pt x="209544" y="83232"/>
                  <a:pt x="204703" y="65717"/>
                  <a:pt x="196173" y="50563"/>
                </a:cubicBezTo>
                <a:cubicBezTo>
                  <a:pt x="160058" y="60767"/>
                  <a:pt x="119564" y="51782"/>
                  <a:pt x="91133" y="23606"/>
                </a:cubicBezTo>
              </a:path>
            </a:pathLst>
          </a:custGeom>
          <a:solidFill>
            <a:srgbClr val="B0D461"/>
          </a:solidFill>
          <a:ln w="7684" cap="flat">
            <a:noFill/>
            <a:prstDash val="solid"/>
            <a:miter/>
          </a:ln>
        </p:spPr>
        <p:txBody>
          <a:bodyPr rtlCol="0" anchor="ctr"/>
          <a:lstStyle/>
          <a:p>
            <a:endParaRPr lang="sv-SE"/>
          </a:p>
        </p:txBody>
      </p:sp>
      <p:sp>
        <p:nvSpPr>
          <p:cNvPr id="17" name="Frihandsfigur 14">
            <a:extLst>
              <a:ext uri="{FF2B5EF4-FFF2-40B4-BE49-F238E27FC236}">
                <a16:creationId xmlns:a16="http://schemas.microsoft.com/office/drawing/2014/main" id="{58E5907D-16DC-4E3D-889C-0CCAD3B7DE94}"/>
              </a:ext>
            </a:extLst>
          </p:cNvPr>
          <p:cNvSpPr/>
          <p:nvPr userDrawn="1"/>
        </p:nvSpPr>
        <p:spPr>
          <a:xfrm>
            <a:off x="902284" y="990310"/>
            <a:ext cx="209466" cy="207583"/>
          </a:xfrm>
          <a:custGeom>
            <a:avLst/>
            <a:gdLst>
              <a:gd name="connsiteX0" fmla="*/ 185646 w 209466"/>
              <a:gd name="connsiteY0" fmla="*/ 90313 h 207583"/>
              <a:gd name="connsiteX1" fmla="*/ 209467 w 209466"/>
              <a:gd name="connsiteY1" fmla="*/ 72571 h 207583"/>
              <a:gd name="connsiteX2" fmla="*/ 136315 w 209466"/>
              <a:gd name="connsiteY2" fmla="*/ 0 h 207583"/>
              <a:gd name="connsiteX3" fmla="*/ 118411 w 209466"/>
              <a:gd name="connsiteY3" fmla="*/ 23606 h 207583"/>
              <a:gd name="connsiteX4" fmla="*/ 13370 w 209466"/>
              <a:gd name="connsiteY4" fmla="*/ 50487 h 207583"/>
              <a:gd name="connsiteX5" fmla="*/ 0 w 209466"/>
              <a:gd name="connsiteY5" fmla="*/ 101736 h 207583"/>
              <a:gd name="connsiteX6" fmla="*/ 106808 w 209466"/>
              <a:gd name="connsiteY6" fmla="*/ 207584 h 207583"/>
              <a:gd name="connsiteX7" fmla="*/ 158598 w 209466"/>
              <a:gd name="connsiteY7" fmla="*/ 194334 h 207583"/>
              <a:gd name="connsiteX8" fmla="*/ 185646 w 209466"/>
              <a:gd name="connsiteY8" fmla="*/ 90313 h 20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466" h="207583">
                <a:moveTo>
                  <a:pt x="185646" y="90313"/>
                </a:moveTo>
                <a:cubicBezTo>
                  <a:pt x="192869" y="83155"/>
                  <a:pt x="200937" y="77216"/>
                  <a:pt x="209467" y="72571"/>
                </a:cubicBezTo>
                <a:cubicBezTo>
                  <a:pt x="199324" y="37618"/>
                  <a:pt x="171584" y="10052"/>
                  <a:pt x="136315" y="0"/>
                </a:cubicBezTo>
                <a:cubicBezTo>
                  <a:pt x="131551" y="8453"/>
                  <a:pt x="125634" y="16448"/>
                  <a:pt x="118411" y="23606"/>
                </a:cubicBezTo>
                <a:cubicBezTo>
                  <a:pt x="89980" y="51782"/>
                  <a:pt x="49485" y="60767"/>
                  <a:pt x="13370" y="50487"/>
                </a:cubicBezTo>
                <a:cubicBezTo>
                  <a:pt x="4841" y="65641"/>
                  <a:pt x="0" y="83155"/>
                  <a:pt x="0" y="101736"/>
                </a:cubicBezTo>
                <a:cubicBezTo>
                  <a:pt x="0" y="160219"/>
                  <a:pt x="47872" y="207584"/>
                  <a:pt x="106808" y="207584"/>
                </a:cubicBezTo>
                <a:cubicBezTo>
                  <a:pt x="125557" y="207584"/>
                  <a:pt x="143230" y="202787"/>
                  <a:pt x="158598" y="194334"/>
                </a:cubicBezTo>
                <a:cubicBezTo>
                  <a:pt x="148148" y="158620"/>
                  <a:pt x="157139" y="118489"/>
                  <a:pt x="185646" y="90313"/>
                </a:cubicBezTo>
              </a:path>
            </a:pathLst>
          </a:custGeom>
          <a:solidFill>
            <a:srgbClr val="B0D461"/>
          </a:solidFill>
          <a:ln w="7684" cap="flat">
            <a:noFill/>
            <a:prstDash val="solid"/>
            <a:miter/>
          </a:ln>
        </p:spPr>
        <p:txBody>
          <a:bodyPr rtlCol="0" anchor="ctr"/>
          <a:lstStyle/>
          <a:p>
            <a:endParaRPr lang="sv-SE"/>
          </a:p>
        </p:txBody>
      </p:sp>
      <p:sp>
        <p:nvSpPr>
          <p:cNvPr id="18" name="Frihandsfigur 15">
            <a:extLst>
              <a:ext uri="{FF2B5EF4-FFF2-40B4-BE49-F238E27FC236}">
                <a16:creationId xmlns:a16="http://schemas.microsoft.com/office/drawing/2014/main" id="{4FE91D9D-4883-4377-B664-C1AEF2D28926}"/>
              </a:ext>
            </a:extLst>
          </p:cNvPr>
          <p:cNvSpPr/>
          <p:nvPr userDrawn="1"/>
        </p:nvSpPr>
        <p:spPr>
          <a:xfrm>
            <a:off x="1274960" y="837325"/>
            <a:ext cx="213712" cy="203548"/>
          </a:xfrm>
          <a:custGeom>
            <a:avLst/>
            <a:gdLst>
              <a:gd name="connsiteX0" fmla="*/ 182419 w 213712"/>
              <a:gd name="connsiteY0" fmla="*/ 26881 h 203548"/>
              <a:gd name="connsiteX1" fmla="*/ 136392 w 213712"/>
              <a:gd name="connsiteY1" fmla="*/ 0 h 203548"/>
              <a:gd name="connsiteX2" fmla="*/ 42877 w 213712"/>
              <a:gd name="connsiteY2" fmla="*/ 54599 h 203548"/>
              <a:gd name="connsiteX3" fmla="*/ 13370 w 213712"/>
              <a:gd name="connsiteY3" fmla="*/ 50487 h 203548"/>
              <a:gd name="connsiteX4" fmla="*/ 13370 w 213712"/>
              <a:gd name="connsiteY4" fmla="*/ 153061 h 203548"/>
              <a:gd name="connsiteX5" fmla="*/ 42877 w 213712"/>
              <a:gd name="connsiteY5" fmla="*/ 148949 h 203548"/>
              <a:gd name="connsiteX6" fmla="*/ 136392 w 213712"/>
              <a:gd name="connsiteY6" fmla="*/ 203548 h 203548"/>
              <a:gd name="connsiteX7" fmla="*/ 182419 w 213712"/>
              <a:gd name="connsiteY7" fmla="*/ 176667 h 203548"/>
              <a:gd name="connsiteX8" fmla="*/ 182419 w 213712"/>
              <a:gd name="connsiteY8" fmla="*/ 26881 h 203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12" h="203548">
                <a:moveTo>
                  <a:pt x="182419" y="26881"/>
                </a:moveTo>
                <a:cubicBezTo>
                  <a:pt x="169126" y="13707"/>
                  <a:pt x="153220" y="4797"/>
                  <a:pt x="136392" y="0"/>
                </a:cubicBezTo>
                <a:cubicBezTo>
                  <a:pt x="118180" y="32592"/>
                  <a:pt x="83141" y="54599"/>
                  <a:pt x="42877" y="54599"/>
                </a:cubicBezTo>
                <a:cubicBezTo>
                  <a:pt x="32657" y="54599"/>
                  <a:pt x="22745" y="53152"/>
                  <a:pt x="13370" y="50487"/>
                </a:cubicBezTo>
                <a:cubicBezTo>
                  <a:pt x="-4457" y="82318"/>
                  <a:pt x="-4457" y="121230"/>
                  <a:pt x="13370" y="153061"/>
                </a:cubicBezTo>
                <a:cubicBezTo>
                  <a:pt x="22745" y="150396"/>
                  <a:pt x="32657" y="148949"/>
                  <a:pt x="42877" y="148949"/>
                </a:cubicBezTo>
                <a:cubicBezTo>
                  <a:pt x="83141" y="148949"/>
                  <a:pt x="118104" y="171032"/>
                  <a:pt x="136392" y="203548"/>
                </a:cubicBezTo>
                <a:cubicBezTo>
                  <a:pt x="153220" y="198751"/>
                  <a:pt x="169126" y="189841"/>
                  <a:pt x="182419" y="176667"/>
                </a:cubicBezTo>
                <a:cubicBezTo>
                  <a:pt x="224143" y="135242"/>
                  <a:pt x="224143" y="68230"/>
                  <a:pt x="182419" y="26881"/>
                </a:cubicBezTo>
              </a:path>
            </a:pathLst>
          </a:custGeom>
          <a:solidFill>
            <a:srgbClr val="B0D461"/>
          </a:solidFill>
          <a:ln w="7684" cap="flat">
            <a:noFill/>
            <a:prstDash val="solid"/>
            <a:miter/>
          </a:ln>
        </p:spPr>
        <p:txBody>
          <a:bodyPr rtlCol="0" anchor="ctr"/>
          <a:lstStyle/>
          <a:p>
            <a:endParaRPr lang="sv-SE"/>
          </a:p>
        </p:txBody>
      </p:sp>
      <p:sp>
        <p:nvSpPr>
          <p:cNvPr id="19" name="Frihandsfigur 16">
            <a:extLst>
              <a:ext uri="{FF2B5EF4-FFF2-40B4-BE49-F238E27FC236}">
                <a16:creationId xmlns:a16="http://schemas.microsoft.com/office/drawing/2014/main" id="{F32975B8-3630-43B4-8F6D-50D5C5DC1D26}"/>
              </a:ext>
            </a:extLst>
          </p:cNvPr>
          <p:cNvSpPr/>
          <p:nvPr userDrawn="1"/>
        </p:nvSpPr>
        <p:spPr>
          <a:xfrm>
            <a:off x="1060806" y="616777"/>
            <a:ext cx="205317" cy="211715"/>
          </a:xfrm>
          <a:custGeom>
            <a:avLst/>
            <a:gdLst>
              <a:gd name="connsiteX0" fmla="*/ 55018 w 205317"/>
              <a:gd name="connsiteY0" fmla="*/ 169224 h 211715"/>
              <a:gd name="connsiteX1" fmla="*/ 50868 w 205317"/>
              <a:gd name="connsiteY1" fmla="*/ 198465 h 211715"/>
              <a:gd name="connsiteX2" fmla="*/ 154372 w 205317"/>
              <a:gd name="connsiteY2" fmla="*/ 198465 h 211715"/>
              <a:gd name="connsiteX3" fmla="*/ 150223 w 205317"/>
              <a:gd name="connsiteY3" fmla="*/ 169224 h 211715"/>
              <a:gd name="connsiteX4" fmla="*/ 205317 w 205317"/>
              <a:gd name="connsiteY4" fmla="*/ 76626 h 211715"/>
              <a:gd name="connsiteX5" fmla="*/ 178193 w 205317"/>
              <a:gd name="connsiteY5" fmla="*/ 31012 h 211715"/>
              <a:gd name="connsiteX6" fmla="*/ 27125 w 205317"/>
              <a:gd name="connsiteY6" fmla="*/ 31012 h 211715"/>
              <a:gd name="connsiteX7" fmla="*/ 0 w 205317"/>
              <a:gd name="connsiteY7" fmla="*/ 76626 h 211715"/>
              <a:gd name="connsiteX8" fmla="*/ 55018 w 205317"/>
              <a:gd name="connsiteY8" fmla="*/ 169224 h 211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317" h="211715">
                <a:moveTo>
                  <a:pt x="55018" y="169224"/>
                </a:moveTo>
                <a:cubicBezTo>
                  <a:pt x="55018" y="179351"/>
                  <a:pt x="53558" y="189175"/>
                  <a:pt x="50868" y="198465"/>
                </a:cubicBezTo>
                <a:cubicBezTo>
                  <a:pt x="82988" y="216132"/>
                  <a:pt x="122253" y="216132"/>
                  <a:pt x="154372" y="198465"/>
                </a:cubicBezTo>
                <a:cubicBezTo>
                  <a:pt x="151683" y="189175"/>
                  <a:pt x="150223" y="179351"/>
                  <a:pt x="150223" y="169224"/>
                </a:cubicBezTo>
                <a:cubicBezTo>
                  <a:pt x="150223" y="129397"/>
                  <a:pt x="172430" y="94673"/>
                  <a:pt x="205317" y="76626"/>
                </a:cubicBezTo>
                <a:cubicBezTo>
                  <a:pt x="200476" y="59949"/>
                  <a:pt x="191486" y="44110"/>
                  <a:pt x="178193" y="31012"/>
                </a:cubicBezTo>
                <a:cubicBezTo>
                  <a:pt x="136468" y="-10337"/>
                  <a:pt x="68849" y="-10337"/>
                  <a:pt x="27125" y="31012"/>
                </a:cubicBezTo>
                <a:cubicBezTo>
                  <a:pt x="13831" y="44186"/>
                  <a:pt x="4841" y="59949"/>
                  <a:pt x="0" y="76626"/>
                </a:cubicBezTo>
                <a:cubicBezTo>
                  <a:pt x="32811" y="94673"/>
                  <a:pt x="55018" y="129321"/>
                  <a:pt x="55018" y="169224"/>
                </a:cubicBezTo>
              </a:path>
            </a:pathLst>
          </a:custGeom>
          <a:solidFill>
            <a:srgbClr val="B0D461"/>
          </a:solidFill>
          <a:ln w="7684" cap="flat">
            <a:noFill/>
            <a:prstDash val="solid"/>
            <a:miter/>
          </a:ln>
        </p:spPr>
        <p:txBody>
          <a:bodyPr rtlCol="0" anchor="ctr"/>
          <a:lstStyle/>
          <a:p>
            <a:endParaRPr lang="sv-SE"/>
          </a:p>
        </p:txBody>
      </p:sp>
      <p:sp>
        <p:nvSpPr>
          <p:cNvPr id="20" name="Frihandsfigur 17">
            <a:extLst>
              <a:ext uri="{FF2B5EF4-FFF2-40B4-BE49-F238E27FC236}">
                <a16:creationId xmlns:a16="http://schemas.microsoft.com/office/drawing/2014/main" id="{87B4E25F-D541-488A-850D-F7781A12A24A}"/>
              </a:ext>
            </a:extLst>
          </p:cNvPr>
          <p:cNvSpPr/>
          <p:nvPr userDrawn="1"/>
        </p:nvSpPr>
        <p:spPr>
          <a:xfrm>
            <a:off x="1060729" y="1049630"/>
            <a:ext cx="205317" cy="211715"/>
          </a:xfrm>
          <a:custGeom>
            <a:avLst/>
            <a:gdLst>
              <a:gd name="connsiteX0" fmla="*/ 150300 w 205317"/>
              <a:gd name="connsiteY0" fmla="*/ 42492 h 211715"/>
              <a:gd name="connsiteX1" fmla="*/ 154449 w 205317"/>
              <a:gd name="connsiteY1" fmla="*/ 13250 h 211715"/>
              <a:gd name="connsiteX2" fmla="*/ 50945 w 205317"/>
              <a:gd name="connsiteY2" fmla="*/ 13250 h 211715"/>
              <a:gd name="connsiteX3" fmla="*/ 55095 w 205317"/>
              <a:gd name="connsiteY3" fmla="*/ 42492 h 211715"/>
              <a:gd name="connsiteX4" fmla="*/ 0 w 205317"/>
              <a:gd name="connsiteY4" fmla="*/ 135089 h 211715"/>
              <a:gd name="connsiteX5" fmla="*/ 27125 w 205317"/>
              <a:gd name="connsiteY5" fmla="*/ 180703 h 211715"/>
              <a:gd name="connsiteX6" fmla="*/ 178193 w 205317"/>
              <a:gd name="connsiteY6" fmla="*/ 180703 h 211715"/>
              <a:gd name="connsiteX7" fmla="*/ 205317 w 205317"/>
              <a:gd name="connsiteY7" fmla="*/ 135089 h 211715"/>
              <a:gd name="connsiteX8" fmla="*/ 150300 w 205317"/>
              <a:gd name="connsiteY8" fmla="*/ 42492 h 211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317" h="211715">
                <a:moveTo>
                  <a:pt x="150300" y="42492"/>
                </a:moveTo>
                <a:cubicBezTo>
                  <a:pt x="150300" y="32364"/>
                  <a:pt x="151760" y="22540"/>
                  <a:pt x="154449" y="13250"/>
                </a:cubicBezTo>
                <a:cubicBezTo>
                  <a:pt x="122330" y="-4417"/>
                  <a:pt x="83064" y="-4417"/>
                  <a:pt x="50945" y="13250"/>
                </a:cubicBezTo>
                <a:cubicBezTo>
                  <a:pt x="53635" y="22540"/>
                  <a:pt x="55095" y="32364"/>
                  <a:pt x="55095" y="42492"/>
                </a:cubicBezTo>
                <a:cubicBezTo>
                  <a:pt x="55095" y="82394"/>
                  <a:pt x="32888" y="117042"/>
                  <a:pt x="0" y="135089"/>
                </a:cubicBezTo>
                <a:cubicBezTo>
                  <a:pt x="4841" y="151842"/>
                  <a:pt x="13831" y="167605"/>
                  <a:pt x="27125" y="180703"/>
                </a:cubicBezTo>
                <a:cubicBezTo>
                  <a:pt x="68849" y="222052"/>
                  <a:pt x="136468" y="222052"/>
                  <a:pt x="178193" y="180703"/>
                </a:cubicBezTo>
                <a:cubicBezTo>
                  <a:pt x="191486" y="167529"/>
                  <a:pt x="200476" y="151766"/>
                  <a:pt x="205317" y="135089"/>
                </a:cubicBezTo>
                <a:cubicBezTo>
                  <a:pt x="172583" y="117042"/>
                  <a:pt x="150300" y="82318"/>
                  <a:pt x="150300" y="42492"/>
                </a:cubicBezTo>
              </a:path>
            </a:pathLst>
          </a:custGeom>
          <a:solidFill>
            <a:srgbClr val="B0D461"/>
          </a:solidFill>
          <a:ln w="7684" cap="flat">
            <a:noFill/>
            <a:prstDash val="solid"/>
            <a:miter/>
          </a:ln>
        </p:spPr>
        <p:txBody>
          <a:bodyPr rtlCol="0" anchor="ctr"/>
          <a:lstStyle/>
          <a:p>
            <a:endParaRPr lang="sv-SE"/>
          </a:p>
        </p:txBody>
      </p:sp>
      <p:sp>
        <p:nvSpPr>
          <p:cNvPr id="21" name="Frihandsfigur 18">
            <a:extLst>
              <a:ext uri="{FF2B5EF4-FFF2-40B4-BE49-F238E27FC236}">
                <a16:creationId xmlns:a16="http://schemas.microsoft.com/office/drawing/2014/main" id="{E268D437-03C3-4859-B01C-772F0A0D4C42}"/>
              </a:ext>
            </a:extLst>
          </p:cNvPr>
          <p:cNvSpPr/>
          <p:nvPr userDrawn="1"/>
        </p:nvSpPr>
        <p:spPr>
          <a:xfrm>
            <a:off x="838257" y="837249"/>
            <a:ext cx="213635" cy="203471"/>
          </a:xfrm>
          <a:custGeom>
            <a:avLst/>
            <a:gdLst>
              <a:gd name="connsiteX0" fmla="*/ 170758 w 213635"/>
              <a:gd name="connsiteY0" fmla="*/ 148949 h 203471"/>
              <a:gd name="connsiteX1" fmla="*/ 200265 w 213635"/>
              <a:gd name="connsiteY1" fmla="*/ 153061 h 203471"/>
              <a:gd name="connsiteX2" fmla="*/ 200265 w 213635"/>
              <a:gd name="connsiteY2" fmla="*/ 50487 h 203471"/>
              <a:gd name="connsiteX3" fmla="*/ 170758 w 213635"/>
              <a:gd name="connsiteY3" fmla="*/ 54599 h 203471"/>
              <a:gd name="connsiteX4" fmla="*/ 77321 w 213635"/>
              <a:gd name="connsiteY4" fmla="*/ 0 h 203471"/>
              <a:gd name="connsiteX5" fmla="*/ 31293 w 213635"/>
              <a:gd name="connsiteY5" fmla="*/ 26881 h 203471"/>
              <a:gd name="connsiteX6" fmla="*/ 31293 w 213635"/>
              <a:gd name="connsiteY6" fmla="*/ 176591 h 203471"/>
              <a:gd name="connsiteX7" fmla="*/ 77321 w 213635"/>
              <a:gd name="connsiteY7" fmla="*/ 203472 h 203471"/>
              <a:gd name="connsiteX8" fmla="*/ 170758 w 213635"/>
              <a:gd name="connsiteY8" fmla="*/ 148949 h 203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635" h="203471">
                <a:moveTo>
                  <a:pt x="170758" y="148949"/>
                </a:moveTo>
                <a:cubicBezTo>
                  <a:pt x="180978" y="148949"/>
                  <a:pt x="190891" y="150396"/>
                  <a:pt x="200265" y="153061"/>
                </a:cubicBezTo>
                <a:cubicBezTo>
                  <a:pt x="218092" y="121230"/>
                  <a:pt x="218092" y="82318"/>
                  <a:pt x="200265" y="50487"/>
                </a:cubicBezTo>
                <a:cubicBezTo>
                  <a:pt x="190891" y="53152"/>
                  <a:pt x="180978" y="54599"/>
                  <a:pt x="170758" y="54599"/>
                </a:cubicBezTo>
                <a:cubicBezTo>
                  <a:pt x="130494" y="54599"/>
                  <a:pt x="95532" y="32592"/>
                  <a:pt x="77321" y="0"/>
                </a:cubicBezTo>
                <a:cubicBezTo>
                  <a:pt x="60416" y="4797"/>
                  <a:pt x="44587" y="13707"/>
                  <a:pt x="31293" y="26881"/>
                </a:cubicBezTo>
                <a:cubicBezTo>
                  <a:pt x="-10431" y="68230"/>
                  <a:pt x="-10431" y="135242"/>
                  <a:pt x="31293" y="176591"/>
                </a:cubicBezTo>
                <a:cubicBezTo>
                  <a:pt x="44587" y="189765"/>
                  <a:pt x="60493" y="198674"/>
                  <a:pt x="77321" y="203472"/>
                </a:cubicBezTo>
                <a:cubicBezTo>
                  <a:pt x="95532" y="171032"/>
                  <a:pt x="130494" y="148949"/>
                  <a:pt x="170758" y="148949"/>
                </a:cubicBezTo>
              </a:path>
            </a:pathLst>
          </a:custGeom>
          <a:solidFill>
            <a:srgbClr val="B0D461"/>
          </a:solidFill>
          <a:ln w="7684" cap="flat">
            <a:noFill/>
            <a:prstDash val="solid"/>
            <a:miter/>
          </a:ln>
        </p:spPr>
        <p:txBody>
          <a:bodyPr rtlCol="0" anchor="ctr"/>
          <a:lstStyle/>
          <a:p>
            <a:endParaRPr lang="sv-SE"/>
          </a:p>
        </p:txBody>
      </p:sp>
      <p:sp>
        <p:nvSpPr>
          <p:cNvPr id="22" name="Frihandsfigur 19">
            <a:extLst>
              <a:ext uri="{FF2B5EF4-FFF2-40B4-BE49-F238E27FC236}">
                <a16:creationId xmlns:a16="http://schemas.microsoft.com/office/drawing/2014/main" id="{9862D815-FBC9-4AB8-91CF-D8D0336D6CA9}"/>
              </a:ext>
            </a:extLst>
          </p:cNvPr>
          <p:cNvSpPr/>
          <p:nvPr userDrawn="1"/>
        </p:nvSpPr>
        <p:spPr>
          <a:xfrm>
            <a:off x="1585517" y="710612"/>
            <a:ext cx="179537" cy="211010"/>
          </a:xfrm>
          <a:custGeom>
            <a:avLst/>
            <a:gdLst>
              <a:gd name="connsiteX0" fmla="*/ 22853 w 179537"/>
              <a:gd name="connsiteY0" fmla="*/ 211011 h 211010"/>
              <a:gd name="connsiteX1" fmla="*/ 2874 w 179537"/>
              <a:gd name="connsiteY1" fmla="*/ 211011 h 211010"/>
              <a:gd name="connsiteX2" fmla="*/ 185 w 179537"/>
              <a:gd name="connsiteY2" fmla="*/ 207203 h 211010"/>
              <a:gd name="connsiteX3" fmla="*/ 74336 w 179537"/>
              <a:gd name="connsiteY3" fmla="*/ 2665 h 211010"/>
              <a:gd name="connsiteX4" fmla="*/ 77871 w 179537"/>
              <a:gd name="connsiteY4" fmla="*/ 0 h 211010"/>
              <a:gd name="connsiteX5" fmla="*/ 101384 w 179537"/>
              <a:gd name="connsiteY5" fmla="*/ 0 h 211010"/>
              <a:gd name="connsiteX6" fmla="*/ 105226 w 179537"/>
              <a:gd name="connsiteY6" fmla="*/ 2665 h 211010"/>
              <a:gd name="connsiteX7" fmla="*/ 179146 w 179537"/>
              <a:gd name="connsiteY7" fmla="*/ 207203 h 211010"/>
              <a:gd name="connsiteX8" fmla="*/ 176457 w 179537"/>
              <a:gd name="connsiteY8" fmla="*/ 211011 h 211010"/>
              <a:gd name="connsiteX9" fmla="*/ 156478 w 179537"/>
              <a:gd name="connsiteY9" fmla="*/ 211011 h 211010"/>
              <a:gd name="connsiteX10" fmla="*/ 152636 w 179537"/>
              <a:gd name="connsiteY10" fmla="*/ 208345 h 211010"/>
              <a:gd name="connsiteX11" fmla="*/ 134502 w 179537"/>
              <a:gd name="connsiteY11" fmla="*/ 155802 h 211010"/>
              <a:gd name="connsiteX12" fmla="*/ 45137 w 179537"/>
              <a:gd name="connsiteY12" fmla="*/ 155802 h 211010"/>
              <a:gd name="connsiteX13" fmla="*/ 26695 w 179537"/>
              <a:gd name="connsiteY13" fmla="*/ 208345 h 211010"/>
              <a:gd name="connsiteX14" fmla="*/ 22853 w 179537"/>
              <a:gd name="connsiteY14" fmla="*/ 211011 h 211010"/>
              <a:gd name="connsiteX15" fmla="*/ 89320 w 179537"/>
              <a:gd name="connsiteY15" fmla="*/ 28023 h 211010"/>
              <a:gd name="connsiteX16" fmla="*/ 52974 w 179537"/>
              <a:gd name="connsiteY16" fmla="*/ 132500 h 211010"/>
              <a:gd name="connsiteX17" fmla="*/ 126895 w 179537"/>
              <a:gd name="connsiteY17" fmla="*/ 132500 h 211010"/>
              <a:gd name="connsiteX18" fmla="*/ 90549 w 179537"/>
              <a:gd name="connsiteY18" fmla="*/ 28023 h 211010"/>
              <a:gd name="connsiteX19" fmla="*/ 89320 w 179537"/>
              <a:gd name="connsiteY19" fmla="*/ 28023 h 211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9537" h="211010">
                <a:moveTo>
                  <a:pt x="22853" y="211011"/>
                </a:moveTo>
                <a:lnTo>
                  <a:pt x="2874" y="211011"/>
                </a:lnTo>
                <a:cubicBezTo>
                  <a:pt x="492" y="211011"/>
                  <a:pt x="-430" y="209716"/>
                  <a:pt x="185" y="207203"/>
                </a:cubicBezTo>
                <a:lnTo>
                  <a:pt x="74336" y="2665"/>
                </a:lnTo>
                <a:cubicBezTo>
                  <a:pt x="74951" y="914"/>
                  <a:pt x="76103" y="0"/>
                  <a:pt x="77871" y="0"/>
                </a:cubicBezTo>
                <a:lnTo>
                  <a:pt x="101384" y="0"/>
                </a:lnTo>
                <a:cubicBezTo>
                  <a:pt x="103382" y="0"/>
                  <a:pt x="104688" y="914"/>
                  <a:pt x="105226" y="2665"/>
                </a:cubicBezTo>
                <a:lnTo>
                  <a:pt x="179146" y="207203"/>
                </a:lnTo>
                <a:cubicBezTo>
                  <a:pt x="180145" y="209792"/>
                  <a:pt x="179223" y="211011"/>
                  <a:pt x="176457" y="211011"/>
                </a:cubicBezTo>
                <a:lnTo>
                  <a:pt x="156478" y="211011"/>
                </a:lnTo>
                <a:cubicBezTo>
                  <a:pt x="154480" y="211011"/>
                  <a:pt x="153174" y="210097"/>
                  <a:pt x="152636" y="208345"/>
                </a:cubicBezTo>
                <a:lnTo>
                  <a:pt x="134502" y="155802"/>
                </a:lnTo>
                <a:lnTo>
                  <a:pt x="45137" y="155802"/>
                </a:lnTo>
                <a:lnTo>
                  <a:pt x="26695" y="208345"/>
                </a:lnTo>
                <a:cubicBezTo>
                  <a:pt x="26157" y="210173"/>
                  <a:pt x="24851" y="211011"/>
                  <a:pt x="22853" y="211011"/>
                </a:cubicBezTo>
                <a:moveTo>
                  <a:pt x="89320" y="28023"/>
                </a:moveTo>
                <a:lnTo>
                  <a:pt x="52974" y="132500"/>
                </a:lnTo>
                <a:lnTo>
                  <a:pt x="126895" y="132500"/>
                </a:lnTo>
                <a:lnTo>
                  <a:pt x="90549" y="28023"/>
                </a:lnTo>
                <a:lnTo>
                  <a:pt x="89320" y="28023"/>
                </a:lnTo>
                <a:close/>
              </a:path>
            </a:pathLst>
          </a:custGeom>
          <a:solidFill>
            <a:schemeClr val="bg1"/>
          </a:solidFill>
          <a:ln w="7684" cap="flat">
            <a:noFill/>
            <a:prstDash val="solid"/>
            <a:miter/>
          </a:ln>
        </p:spPr>
        <p:txBody>
          <a:bodyPr rtlCol="0" anchor="ctr"/>
          <a:lstStyle/>
          <a:p>
            <a:endParaRPr lang="sv-SE"/>
          </a:p>
        </p:txBody>
      </p:sp>
      <p:sp>
        <p:nvSpPr>
          <p:cNvPr id="23" name="Frihandsfigur 20">
            <a:extLst>
              <a:ext uri="{FF2B5EF4-FFF2-40B4-BE49-F238E27FC236}">
                <a16:creationId xmlns:a16="http://schemas.microsoft.com/office/drawing/2014/main" id="{4C9D8D2C-2677-4CD5-8455-4A1469E9DFCC}"/>
              </a:ext>
            </a:extLst>
          </p:cNvPr>
          <p:cNvSpPr/>
          <p:nvPr userDrawn="1"/>
        </p:nvSpPr>
        <p:spPr>
          <a:xfrm>
            <a:off x="1775728" y="765821"/>
            <a:ext cx="126632" cy="155954"/>
          </a:xfrm>
          <a:custGeom>
            <a:avLst/>
            <a:gdLst>
              <a:gd name="connsiteX0" fmla="*/ 20901 w 126632"/>
              <a:gd name="connsiteY0" fmla="*/ 155802 h 155954"/>
              <a:gd name="connsiteX1" fmla="*/ 3304 w 126632"/>
              <a:gd name="connsiteY1" fmla="*/ 155802 h 155954"/>
              <a:gd name="connsiteX2" fmla="*/ 0 w 126632"/>
              <a:gd name="connsiteY2" fmla="*/ 152528 h 155954"/>
              <a:gd name="connsiteX3" fmla="*/ 0 w 126632"/>
              <a:gd name="connsiteY3" fmla="*/ 15611 h 155954"/>
              <a:gd name="connsiteX4" fmla="*/ 2382 w 126632"/>
              <a:gd name="connsiteY4" fmla="*/ 11499 h 155954"/>
              <a:gd name="connsiteX5" fmla="*/ 59551 w 126632"/>
              <a:gd name="connsiteY5" fmla="*/ 0 h 155954"/>
              <a:gd name="connsiteX6" fmla="*/ 108729 w 126632"/>
              <a:gd name="connsiteY6" fmla="*/ 15687 h 155954"/>
              <a:gd name="connsiteX7" fmla="*/ 126633 w 126632"/>
              <a:gd name="connsiteY7" fmla="*/ 63813 h 155954"/>
              <a:gd name="connsiteX8" fmla="*/ 126633 w 126632"/>
              <a:gd name="connsiteY8" fmla="*/ 152680 h 155954"/>
              <a:gd name="connsiteX9" fmla="*/ 123098 w 126632"/>
              <a:gd name="connsiteY9" fmla="*/ 155954 h 155954"/>
              <a:gd name="connsiteX10" fmla="*/ 105502 w 126632"/>
              <a:gd name="connsiteY10" fmla="*/ 155954 h 155954"/>
              <a:gd name="connsiteX11" fmla="*/ 102198 w 126632"/>
              <a:gd name="connsiteY11" fmla="*/ 152680 h 155954"/>
              <a:gd name="connsiteX12" fmla="*/ 102198 w 126632"/>
              <a:gd name="connsiteY12" fmla="*/ 64346 h 155954"/>
              <a:gd name="connsiteX13" fmla="*/ 59628 w 126632"/>
              <a:gd name="connsiteY13" fmla="*/ 21855 h 155954"/>
              <a:gd name="connsiteX14" fmla="*/ 24512 w 126632"/>
              <a:gd name="connsiteY14" fmla="*/ 27185 h 155954"/>
              <a:gd name="connsiteX15" fmla="*/ 24512 w 126632"/>
              <a:gd name="connsiteY15" fmla="*/ 152680 h 155954"/>
              <a:gd name="connsiteX16" fmla="*/ 20901 w 126632"/>
              <a:gd name="connsiteY16" fmla="*/ 155802 h 15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6632" h="155954">
                <a:moveTo>
                  <a:pt x="20901" y="155802"/>
                </a:moveTo>
                <a:lnTo>
                  <a:pt x="3304" y="155802"/>
                </a:lnTo>
                <a:cubicBezTo>
                  <a:pt x="1076" y="155802"/>
                  <a:pt x="0" y="154736"/>
                  <a:pt x="0" y="152528"/>
                </a:cubicBezTo>
                <a:lnTo>
                  <a:pt x="0" y="15611"/>
                </a:lnTo>
                <a:cubicBezTo>
                  <a:pt x="0" y="13631"/>
                  <a:pt x="768" y="12260"/>
                  <a:pt x="2382" y="11499"/>
                </a:cubicBezTo>
                <a:cubicBezTo>
                  <a:pt x="20824" y="3807"/>
                  <a:pt x="39880" y="0"/>
                  <a:pt x="59551" y="0"/>
                </a:cubicBezTo>
                <a:cubicBezTo>
                  <a:pt x="80375" y="0"/>
                  <a:pt x="96819" y="5178"/>
                  <a:pt x="108729" y="15687"/>
                </a:cubicBezTo>
                <a:cubicBezTo>
                  <a:pt x="120639" y="26119"/>
                  <a:pt x="126633" y="42187"/>
                  <a:pt x="126633" y="63813"/>
                </a:cubicBezTo>
                <a:lnTo>
                  <a:pt x="126633" y="152680"/>
                </a:lnTo>
                <a:cubicBezTo>
                  <a:pt x="126633" y="154812"/>
                  <a:pt x="125480" y="155954"/>
                  <a:pt x="123098" y="155954"/>
                </a:cubicBezTo>
                <a:lnTo>
                  <a:pt x="105502" y="155954"/>
                </a:lnTo>
                <a:cubicBezTo>
                  <a:pt x="103273" y="155954"/>
                  <a:pt x="102198" y="154888"/>
                  <a:pt x="102198" y="152680"/>
                </a:cubicBezTo>
                <a:lnTo>
                  <a:pt x="102198" y="64346"/>
                </a:lnTo>
                <a:cubicBezTo>
                  <a:pt x="102198" y="36019"/>
                  <a:pt x="87982" y="21855"/>
                  <a:pt x="59628" y="21855"/>
                </a:cubicBezTo>
                <a:cubicBezTo>
                  <a:pt x="47334" y="21855"/>
                  <a:pt x="35577" y="23606"/>
                  <a:pt x="24512" y="27185"/>
                </a:cubicBezTo>
                <a:lnTo>
                  <a:pt x="24512" y="152680"/>
                </a:lnTo>
                <a:cubicBezTo>
                  <a:pt x="24512" y="154736"/>
                  <a:pt x="23283" y="155802"/>
                  <a:pt x="20901" y="155802"/>
                </a:cubicBezTo>
              </a:path>
            </a:pathLst>
          </a:custGeom>
          <a:solidFill>
            <a:schemeClr val="bg1"/>
          </a:solidFill>
          <a:ln w="7684" cap="flat">
            <a:noFill/>
            <a:prstDash val="solid"/>
            <a:miter/>
          </a:ln>
        </p:spPr>
        <p:txBody>
          <a:bodyPr rtlCol="0" anchor="ctr"/>
          <a:lstStyle/>
          <a:p>
            <a:endParaRPr lang="sv-SE"/>
          </a:p>
        </p:txBody>
      </p:sp>
      <p:sp>
        <p:nvSpPr>
          <p:cNvPr id="24" name="Frihandsfigur 21">
            <a:extLst>
              <a:ext uri="{FF2B5EF4-FFF2-40B4-BE49-F238E27FC236}">
                <a16:creationId xmlns:a16="http://schemas.microsoft.com/office/drawing/2014/main" id="{DFED1755-C10F-4F55-9083-160E03AA956F}"/>
              </a:ext>
            </a:extLst>
          </p:cNvPr>
          <p:cNvSpPr/>
          <p:nvPr userDrawn="1"/>
        </p:nvSpPr>
        <p:spPr>
          <a:xfrm>
            <a:off x="1929255" y="731477"/>
            <a:ext cx="70846" cy="193496"/>
          </a:xfrm>
          <a:custGeom>
            <a:avLst/>
            <a:gdLst>
              <a:gd name="connsiteX0" fmla="*/ 24358 w 70846"/>
              <a:gd name="connsiteY0" fmla="*/ 139963 h 193496"/>
              <a:gd name="connsiteX1" fmla="*/ 31812 w 70846"/>
              <a:gd name="connsiteY1" fmla="*/ 162884 h 193496"/>
              <a:gd name="connsiteX2" fmla="*/ 52943 w 70846"/>
              <a:gd name="connsiteY2" fmla="*/ 171032 h 193496"/>
              <a:gd name="connsiteX3" fmla="*/ 67235 w 70846"/>
              <a:gd name="connsiteY3" fmla="*/ 170423 h 193496"/>
              <a:gd name="connsiteX4" fmla="*/ 70847 w 70846"/>
              <a:gd name="connsiteY4" fmla="*/ 173697 h 193496"/>
              <a:gd name="connsiteX5" fmla="*/ 70847 w 70846"/>
              <a:gd name="connsiteY5" fmla="*/ 189384 h 193496"/>
              <a:gd name="connsiteX6" fmla="*/ 67850 w 70846"/>
              <a:gd name="connsiteY6" fmla="*/ 192887 h 193496"/>
              <a:gd name="connsiteX7" fmla="*/ 51790 w 70846"/>
              <a:gd name="connsiteY7" fmla="*/ 193496 h 193496"/>
              <a:gd name="connsiteX8" fmla="*/ 14139 w 70846"/>
              <a:gd name="connsiteY8" fmla="*/ 180475 h 193496"/>
              <a:gd name="connsiteX9" fmla="*/ 0 w 70846"/>
              <a:gd name="connsiteY9" fmla="*/ 141181 h 193496"/>
              <a:gd name="connsiteX10" fmla="*/ 0 w 70846"/>
              <a:gd name="connsiteY10" fmla="*/ 3579 h 193496"/>
              <a:gd name="connsiteX11" fmla="*/ 3535 w 70846"/>
              <a:gd name="connsiteY11" fmla="*/ 0 h 193496"/>
              <a:gd name="connsiteX12" fmla="*/ 19056 w 70846"/>
              <a:gd name="connsiteY12" fmla="*/ 0 h 193496"/>
              <a:gd name="connsiteX13" fmla="*/ 22360 w 70846"/>
              <a:gd name="connsiteY13" fmla="*/ 3274 h 193496"/>
              <a:gd name="connsiteX14" fmla="*/ 24435 w 70846"/>
              <a:gd name="connsiteY14" fmla="*/ 38989 h 193496"/>
              <a:gd name="connsiteX15" fmla="*/ 63163 w 70846"/>
              <a:gd name="connsiteY15" fmla="*/ 38989 h 193496"/>
              <a:gd name="connsiteX16" fmla="*/ 66467 w 70846"/>
              <a:gd name="connsiteY16" fmla="*/ 42263 h 193496"/>
              <a:gd name="connsiteX17" fmla="*/ 66467 w 70846"/>
              <a:gd name="connsiteY17" fmla="*/ 57036 h 193496"/>
              <a:gd name="connsiteX18" fmla="*/ 63163 w 70846"/>
              <a:gd name="connsiteY18" fmla="*/ 60539 h 193496"/>
              <a:gd name="connsiteX19" fmla="*/ 24435 w 70846"/>
              <a:gd name="connsiteY19" fmla="*/ 60539 h 193496"/>
              <a:gd name="connsiteX20" fmla="*/ 24435 w 70846"/>
              <a:gd name="connsiteY20" fmla="*/ 139963 h 193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0846" h="193496">
                <a:moveTo>
                  <a:pt x="24358" y="139963"/>
                </a:moveTo>
                <a:cubicBezTo>
                  <a:pt x="24358" y="149786"/>
                  <a:pt x="26817" y="157401"/>
                  <a:pt x="31812" y="162884"/>
                </a:cubicBezTo>
                <a:cubicBezTo>
                  <a:pt x="36806" y="168367"/>
                  <a:pt x="43799" y="171032"/>
                  <a:pt x="52943" y="171032"/>
                </a:cubicBezTo>
                <a:cubicBezTo>
                  <a:pt x="55325" y="171032"/>
                  <a:pt x="60089" y="170880"/>
                  <a:pt x="67235" y="170423"/>
                </a:cubicBezTo>
                <a:cubicBezTo>
                  <a:pt x="69617" y="170423"/>
                  <a:pt x="70847" y="171489"/>
                  <a:pt x="70847" y="173697"/>
                </a:cubicBezTo>
                <a:lnTo>
                  <a:pt x="70847" y="189384"/>
                </a:lnTo>
                <a:cubicBezTo>
                  <a:pt x="70847" y="191516"/>
                  <a:pt x="69848" y="192735"/>
                  <a:pt x="67850" y="192887"/>
                </a:cubicBezTo>
                <a:cubicBezTo>
                  <a:pt x="60704" y="193268"/>
                  <a:pt x="55325" y="193496"/>
                  <a:pt x="51790" y="193496"/>
                </a:cubicBezTo>
                <a:cubicBezTo>
                  <a:pt x="36115" y="193496"/>
                  <a:pt x="23513" y="189156"/>
                  <a:pt x="14139" y="180475"/>
                </a:cubicBezTo>
                <a:cubicBezTo>
                  <a:pt x="4687" y="171794"/>
                  <a:pt x="0" y="158772"/>
                  <a:pt x="0" y="141181"/>
                </a:cubicBezTo>
                <a:lnTo>
                  <a:pt x="0" y="3579"/>
                </a:lnTo>
                <a:cubicBezTo>
                  <a:pt x="0" y="1218"/>
                  <a:pt x="1153" y="0"/>
                  <a:pt x="3535" y="0"/>
                </a:cubicBezTo>
                <a:lnTo>
                  <a:pt x="19056" y="0"/>
                </a:lnTo>
                <a:cubicBezTo>
                  <a:pt x="20824" y="0"/>
                  <a:pt x="21976" y="1066"/>
                  <a:pt x="22360" y="3274"/>
                </a:cubicBezTo>
                <a:lnTo>
                  <a:pt x="24435" y="38989"/>
                </a:lnTo>
                <a:lnTo>
                  <a:pt x="63163" y="38989"/>
                </a:lnTo>
                <a:cubicBezTo>
                  <a:pt x="65314" y="38989"/>
                  <a:pt x="66467" y="40055"/>
                  <a:pt x="66467" y="42263"/>
                </a:cubicBezTo>
                <a:lnTo>
                  <a:pt x="66467" y="57036"/>
                </a:lnTo>
                <a:cubicBezTo>
                  <a:pt x="66467" y="59397"/>
                  <a:pt x="65391" y="60539"/>
                  <a:pt x="63163" y="60539"/>
                </a:cubicBezTo>
                <a:lnTo>
                  <a:pt x="24435" y="60539"/>
                </a:lnTo>
                <a:lnTo>
                  <a:pt x="24435" y="139963"/>
                </a:lnTo>
                <a:close/>
              </a:path>
            </a:pathLst>
          </a:custGeom>
          <a:solidFill>
            <a:schemeClr val="bg1"/>
          </a:solidFill>
          <a:ln w="7684" cap="flat">
            <a:noFill/>
            <a:prstDash val="solid"/>
            <a:miter/>
          </a:ln>
        </p:spPr>
        <p:txBody>
          <a:bodyPr rtlCol="0" anchor="ctr"/>
          <a:lstStyle/>
          <a:p>
            <a:endParaRPr lang="sv-SE"/>
          </a:p>
        </p:txBody>
      </p:sp>
      <p:sp>
        <p:nvSpPr>
          <p:cNvPr id="25" name="Frihandsfigur 22">
            <a:extLst>
              <a:ext uri="{FF2B5EF4-FFF2-40B4-BE49-F238E27FC236}">
                <a16:creationId xmlns:a16="http://schemas.microsoft.com/office/drawing/2014/main" id="{D3478068-10A1-4BB1-95A2-89041A257C59}"/>
              </a:ext>
            </a:extLst>
          </p:cNvPr>
          <p:cNvSpPr/>
          <p:nvPr userDrawn="1"/>
        </p:nvSpPr>
        <p:spPr>
          <a:xfrm>
            <a:off x="2017391" y="711754"/>
            <a:ext cx="29506" cy="209868"/>
          </a:xfrm>
          <a:custGeom>
            <a:avLst/>
            <a:gdLst>
              <a:gd name="connsiteX0" fmla="*/ 29507 w 29506"/>
              <a:gd name="connsiteY0" fmla="*/ 14468 h 209868"/>
              <a:gd name="connsiteX1" fmla="*/ 25357 w 29506"/>
              <a:gd name="connsiteY1" fmla="*/ 24825 h 209868"/>
              <a:gd name="connsiteX2" fmla="*/ 14907 w 29506"/>
              <a:gd name="connsiteY2" fmla="*/ 28937 h 209868"/>
              <a:gd name="connsiteX3" fmla="*/ 4303 w 29506"/>
              <a:gd name="connsiteY3" fmla="*/ 24825 h 209868"/>
              <a:gd name="connsiteX4" fmla="*/ 0 w 29506"/>
              <a:gd name="connsiteY4" fmla="*/ 14468 h 209868"/>
              <a:gd name="connsiteX5" fmla="*/ 4303 w 29506"/>
              <a:gd name="connsiteY5" fmla="*/ 4112 h 209868"/>
              <a:gd name="connsiteX6" fmla="*/ 14907 w 29506"/>
              <a:gd name="connsiteY6" fmla="*/ 0 h 209868"/>
              <a:gd name="connsiteX7" fmla="*/ 25357 w 29506"/>
              <a:gd name="connsiteY7" fmla="*/ 3960 h 209868"/>
              <a:gd name="connsiteX8" fmla="*/ 29507 w 29506"/>
              <a:gd name="connsiteY8" fmla="*/ 14468 h 209868"/>
              <a:gd name="connsiteX9" fmla="*/ 23513 w 29506"/>
              <a:gd name="connsiteY9" fmla="*/ 209868 h 209868"/>
              <a:gd name="connsiteX10" fmla="*/ 5917 w 29506"/>
              <a:gd name="connsiteY10" fmla="*/ 209868 h 209868"/>
              <a:gd name="connsiteX11" fmla="*/ 2382 w 29506"/>
              <a:gd name="connsiteY11" fmla="*/ 206594 h 209868"/>
              <a:gd name="connsiteX12" fmla="*/ 2382 w 29506"/>
              <a:gd name="connsiteY12" fmla="*/ 60844 h 209868"/>
              <a:gd name="connsiteX13" fmla="*/ 5917 w 29506"/>
              <a:gd name="connsiteY13" fmla="*/ 57265 h 209868"/>
              <a:gd name="connsiteX14" fmla="*/ 23513 w 29506"/>
              <a:gd name="connsiteY14" fmla="*/ 57265 h 209868"/>
              <a:gd name="connsiteX15" fmla="*/ 26817 w 29506"/>
              <a:gd name="connsiteY15" fmla="*/ 60844 h 209868"/>
              <a:gd name="connsiteX16" fmla="*/ 26817 w 29506"/>
              <a:gd name="connsiteY16" fmla="*/ 206670 h 209868"/>
              <a:gd name="connsiteX17" fmla="*/ 23513 w 29506"/>
              <a:gd name="connsiteY17" fmla="*/ 209868 h 20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506" h="209868">
                <a:moveTo>
                  <a:pt x="29507" y="14468"/>
                </a:moveTo>
                <a:cubicBezTo>
                  <a:pt x="29507" y="18581"/>
                  <a:pt x="28123" y="22083"/>
                  <a:pt x="25357" y="24825"/>
                </a:cubicBezTo>
                <a:cubicBezTo>
                  <a:pt x="22591" y="27566"/>
                  <a:pt x="19133" y="28937"/>
                  <a:pt x="14907" y="28937"/>
                </a:cubicBezTo>
                <a:cubicBezTo>
                  <a:pt x="10681" y="28937"/>
                  <a:pt x="7223" y="27566"/>
                  <a:pt x="4303" y="24825"/>
                </a:cubicBezTo>
                <a:cubicBezTo>
                  <a:pt x="1460" y="22083"/>
                  <a:pt x="0" y="18657"/>
                  <a:pt x="0" y="14468"/>
                </a:cubicBezTo>
                <a:cubicBezTo>
                  <a:pt x="0" y="10356"/>
                  <a:pt x="1460" y="6930"/>
                  <a:pt x="4303" y="4112"/>
                </a:cubicBezTo>
                <a:cubicBezTo>
                  <a:pt x="7223" y="1371"/>
                  <a:pt x="10681" y="0"/>
                  <a:pt x="14907" y="0"/>
                </a:cubicBezTo>
                <a:cubicBezTo>
                  <a:pt x="19133" y="0"/>
                  <a:pt x="22514" y="1295"/>
                  <a:pt x="25357" y="3960"/>
                </a:cubicBezTo>
                <a:cubicBezTo>
                  <a:pt x="28047" y="6625"/>
                  <a:pt x="29507" y="10128"/>
                  <a:pt x="29507" y="14468"/>
                </a:cubicBezTo>
                <a:moveTo>
                  <a:pt x="23513" y="209868"/>
                </a:moveTo>
                <a:lnTo>
                  <a:pt x="5917" y="209868"/>
                </a:lnTo>
                <a:cubicBezTo>
                  <a:pt x="3535" y="209868"/>
                  <a:pt x="2382" y="208802"/>
                  <a:pt x="2382" y="206594"/>
                </a:cubicBezTo>
                <a:lnTo>
                  <a:pt x="2382" y="60844"/>
                </a:lnTo>
                <a:cubicBezTo>
                  <a:pt x="2382" y="58483"/>
                  <a:pt x="3535" y="57265"/>
                  <a:pt x="5917" y="57265"/>
                </a:cubicBezTo>
                <a:lnTo>
                  <a:pt x="23513" y="57265"/>
                </a:lnTo>
                <a:cubicBezTo>
                  <a:pt x="25665" y="57265"/>
                  <a:pt x="26817" y="58483"/>
                  <a:pt x="26817" y="60844"/>
                </a:cubicBezTo>
                <a:lnTo>
                  <a:pt x="26817" y="206670"/>
                </a:lnTo>
                <a:cubicBezTo>
                  <a:pt x="26817" y="208802"/>
                  <a:pt x="25665" y="209868"/>
                  <a:pt x="23513" y="209868"/>
                </a:cubicBezTo>
              </a:path>
            </a:pathLst>
          </a:custGeom>
          <a:solidFill>
            <a:schemeClr val="bg1"/>
          </a:solidFill>
          <a:ln w="7684" cap="flat">
            <a:noFill/>
            <a:prstDash val="solid"/>
            <a:miter/>
          </a:ln>
        </p:spPr>
        <p:txBody>
          <a:bodyPr rtlCol="0" anchor="ctr"/>
          <a:lstStyle/>
          <a:p>
            <a:endParaRPr lang="sv-SE"/>
          </a:p>
        </p:txBody>
      </p:sp>
      <p:sp>
        <p:nvSpPr>
          <p:cNvPr id="26" name="Frihandsfigur 23">
            <a:extLst>
              <a:ext uri="{FF2B5EF4-FFF2-40B4-BE49-F238E27FC236}">
                <a16:creationId xmlns:a16="http://schemas.microsoft.com/office/drawing/2014/main" id="{DCDD3313-5718-4DDF-BEA9-1D39182FCDF9}"/>
              </a:ext>
            </a:extLst>
          </p:cNvPr>
          <p:cNvSpPr/>
          <p:nvPr userDrawn="1"/>
        </p:nvSpPr>
        <p:spPr>
          <a:xfrm>
            <a:off x="2073101" y="710536"/>
            <a:ext cx="126632" cy="214361"/>
          </a:xfrm>
          <a:custGeom>
            <a:avLst/>
            <a:gdLst>
              <a:gd name="connsiteX0" fmla="*/ 24435 w 126632"/>
              <a:gd name="connsiteY0" fmla="*/ 64423 h 214361"/>
              <a:gd name="connsiteX1" fmla="*/ 61933 w 126632"/>
              <a:gd name="connsiteY1" fmla="*/ 55285 h 214361"/>
              <a:gd name="connsiteX2" fmla="*/ 108729 w 126632"/>
              <a:gd name="connsiteY2" fmla="*/ 71961 h 214361"/>
              <a:gd name="connsiteX3" fmla="*/ 126633 w 126632"/>
              <a:gd name="connsiteY3" fmla="*/ 117880 h 214361"/>
              <a:gd name="connsiteX4" fmla="*/ 126633 w 126632"/>
              <a:gd name="connsiteY4" fmla="*/ 150624 h 214361"/>
              <a:gd name="connsiteX5" fmla="*/ 108575 w 126632"/>
              <a:gd name="connsiteY5" fmla="*/ 198598 h 214361"/>
              <a:gd name="connsiteX6" fmla="*/ 60166 w 126632"/>
              <a:gd name="connsiteY6" fmla="*/ 214361 h 214361"/>
              <a:gd name="connsiteX7" fmla="*/ 2689 w 126632"/>
              <a:gd name="connsiteY7" fmla="*/ 204005 h 214361"/>
              <a:gd name="connsiteX8" fmla="*/ 0 w 126632"/>
              <a:gd name="connsiteY8" fmla="*/ 200197 h 214361"/>
              <a:gd name="connsiteX9" fmla="*/ 0 w 126632"/>
              <a:gd name="connsiteY9" fmla="*/ 3274 h 214361"/>
              <a:gd name="connsiteX10" fmla="*/ 3304 w 126632"/>
              <a:gd name="connsiteY10" fmla="*/ 0 h 214361"/>
              <a:gd name="connsiteX11" fmla="*/ 20900 w 126632"/>
              <a:gd name="connsiteY11" fmla="*/ 0 h 214361"/>
              <a:gd name="connsiteX12" fmla="*/ 24512 w 126632"/>
              <a:gd name="connsiteY12" fmla="*/ 3274 h 214361"/>
              <a:gd name="connsiteX13" fmla="*/ 24512 w 126632"/>
              <a:gd name="connsiteY13" fmla="*/ 64423 h 214361"/>
              <a:gd name="connsiteX14" fmla="*/ 59551 w 126632"/>
              <a:gd name="connsiteY14" fmla="*/ 192811 h 214361"/>
              <a:gd name="connsiteX15" fmla="*/ 101813 w 126632"/>
              <a:gd name="connsiteY15" fmla="*/ 150624 h 214361"/>
              <a:gd name="connsiteX16" fmla="*/ 101813 w 126632"/>
              <a:gd name="connsiteY16" fmla="*/ 117880 h 214361"/>
              <a:gd name="connsiteX17" fmla="*/ 59782 w 126632"/>
              <a:gd name="connsiteY17" fmla="*/ 76835 h 214361"/>
              <a:gd name="connsiteX18" fmla="*/ 24358 w 126632"/>
              <a:gd name="connsiteY18" fmla="*/ 87496 h 214361"/>
              <a:gd name="connsiteX19" fmla="*/ 24358 w 126632"/>
              <a:gd name="connsiteY19" fmla="*/ 187252 h 214361"/>
              <a:gd name="connsiteX20" fmla="*/ 59551 w 126632"/>
              <a:gd name="connsiteY20" fmla="*/ 192811 h 21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6632" h="214361">
                <a:moveTo>
                  <a:pt x="24435" y="64423"/>
                </a:moveTo>
                <a:cubicBezTo>
                  <a:pt x="36345" y="58331"/>
                  <a:pt x="48870" y="55285"/>
                  <a:pt x="61933" y="55285"/>
                </a:cubicBezTo>
                <a:cubicBezTo>
                  <a:pt x="81220" y="55285"/>
                  <a:pt x="96819" y="60844"/>
                  <a:pt x="108729" y="71961"/>
                </a:cubicBezTo>
                <a:cubicBezTo>
                  <a:pt x="120639" y="83079"/>
                  <a:pt x="126633" y="98385"/>
                  <a:pt x="126633" y="117880"/>
                </a:cubicBezTo>
                <a:lnTo>
                  <a:pt x="126633" y="150624"/>
                </a:lnTo>
                <a:cubicBezTo>
                  <a:pt x="126633" y="172098"/>
                  <a:pt x="120639" y="188090"/>
                  <a:pt x="108575" y="198598"/>
                </a:cubicBezTo>
                <a:cubicBezTo>
                  <a:pt x="96588" y="209107"/>
                  <a:pt x="80452" y="214361"/>
                  <a:pt x="60166" y="214361"/>
                </a:cubicBezTo>
                <a:cubicBezTo>
                  <a:pt x="39880" y="214361"/>
                  <a:pt x="20747" y="210935"/>
                  <a:pt x="2689" y="204005"/>
                </a:cubicBezTo>
                <a:cubicBezTo>
                  <a:pt x="922" y="203243"/>
                  <a:pt x="0" y="201949"/>
                  <a:pt x="0" y="200197"/>
                </a:cubicBezTo>
                <a:lnTo>
                  <a:pt x="0" y="3274"/>
                </a:lnTo>
                <a:cubicBezTo>
                  <a:pt x="0" y="1142"/>
                  <a:pt x="1076" y="0"/>
                  <a:pt x="3304" y="0"/>
                </a:cubicBezTo>
                <a:lnTo>
                  <a:pt x="20900" y="0"/>
                </a:lnTo>
                <a:cubicBezTo>
                  <a:pt x="23283" y="0"/>
                  <a:pt x="24512" y="1066"/>
                  <a:pt x="24512" y="3274"/>
                </a:cubicBezTo>
                <a:lnTo>
                  <a:pt x="24512" y="64423"/>
                </a:lnTo>
                <a:close/>
                <a:moveTo>
                  <a:pt x="59551" y="192811"/>
                </a:moveTo>
                <a:cubicBezTo>
                  <a:pt x="87752" y="192811"/>
                  <a:pt x="101813" y="178723"/>
                  <a:pt x="101813" y="150624"/>
                </a:cubicBezTo>
                <a:lnTo>
                  <a:pt x="101813" y="117880"/>
                </a:lnTo>
                <a:cubicBezTo>
                  <a:pt x="101813" y="90542"/>
                  <a:pt x="87828" y="76835"/>
                  <a:pt x="59782" y="76835"/>
                </a:cubicBezTo>
                <a:cubicBezTo>
                  <a:pt x="46488" y="76835"/>
                  <a:pt x="34655" y="80414"/>
                  <a:pt x="24358" y="87496"/>
                </a:cubicBezTo>
                <a:lnTo>
                  <a:pt x="24358" y="187252"/>
                </a:lnTo>
                <a:cubicBezTo>
                  <a:pt x="34117" y="190983"/>
                  <a:pt x="45874" y="192811"/>
                  <a:pt x="59551" y="192811"/>
                </a:cubicBezTo>
              </a:path>
            </a:pathLst>
          </a:custGeom>
          <a:solidFill>
            <a:schemeClr val="bg1"/>
          </a:solidFill>
          <a:ln w="7684" cap="flat">
            <a:noFill/>
            <a:prstDash val="solid"/>
            <a:miter/>
          </a:ln>
        </p:spPr>
        <p:txBody>
          <a:bodyPr rtlCol="0" anchor="ctr"/>
          <a:lstStyle/>
          <a:p>
            <a:endParaRPr lang="sv-SE"/>
          </a:p>
        </p:txBody>
      </p:sp>
      <p:sp>
        <p:nvSpPr>
          <p:cNvPr id="27" name="Frihandsfigur 24">
            <a:extLst>
              <a:ext uri="{FF2B5EF4-FFF2-40B4-BE49-F238E27FC236}">
                <a16:creationId xmlns:a16="http://schemas.microsoft.com/office/drawing/2014/main" id="{5BFCB9E3-1BA0-40CE-97E9-D6CC1DD66F22}"/>
              </a:ext>
            </a:extLst>
          </p:cNvPr>
          <p:cNvSpPr/>
          <p:nvPr userDrawn="1"/>
        </p:nvSpPr>
        <p:spPr>
          <a:xfrm>
            <a:off x="2220788" y="711754"/>
            <a:ext cx="29506" cy="209868"/>
          </a:xfrm>
          <a:custGeom>
            <a:avLst/>
            <a:gdLst>
              <a:gd name="connsiteX0" fmla="*/ 29507 w 29506"/>
              <a:gd name="connsiteY0" fmla="*/ 14468 h 209868"/>
              <a:gd name="connsiteX1" fmla="*/ 25357 w 29506"/>
              <a:gd name="connsiteY1" fmla="*/ 24825 h 209868"/>
              <a:gd name="connsiteX2" fmla="*/ 14907 w 29506"/>
              <a:gd name="connsiteY2" fmla="*/ 28937 h 209868"/>
              <a:gd name="connsiteX3" fmla="*/ 4303 w 29506"/>
              <a:gd name="connsiteY3" fmla="*/ 24825 h 209868"/>
              <a:gd name="connsiteX4" fmla="*/ 0 w 29506"/>
              <a:gd name="connsiteY4" fmla="*/ 14468 h 209868"/>
              <a:gd name="connsiteX5" fmla="*/ 4303 w 29506"/>
              <a:gd name="connsiteY5" fmla="*/ 4112 h 209868"/>
              <a:gd name="connsiteX6" fmla="*/ 14907 w 29506"/>
              <a:gd name="connsiteY6" fmla="*/ 0 h 209868"/>
              <a:gd name="connsiteX7" fmla="*/ 25357 w 29506"/>
              <a:gd name="connsiteY7" fmla="*/ 3960 h 209868"/>
              <a:gd name="connsiteX8" fmla="*/ 29507 w 29506"/>
              <a:gd name="connsiteY8" fmla="*/ 14468 h 209868"/>
              <a:gd name="connsiteX9" fmla="*/ 23590 w 29506"/>
              <a:gd name="connsiteY9" fmla="*/ 209868 h 209868"/>
              <a:gd name="connsiteX10" fmla="*/ 5994 w 29506"/>
              <a:gd name="connsiteY10" fmla="*/ 209868 h 209868"/>
              <a:gd name="connsiteX11" fmla="*/ 2459 w 29506"/>
              <a:gd name="connsiteY11" fmla="*/ 206594 h 209868"/>
              <a:gd name="connsiteX12" fmla="*/ 2459 w 29506"/>
              <a:gd name="connsiteY12" fmla="*/ 60844 h 209868"/>
              <a:gd name="connsiteX13" fmla="*/ 5994 w 29506"/>
              <a:gd name="connsiteY13" fmla="*/ 57265 h 209868"/>
              <a:gd name="connsiteX14" fmla="*/ 23590 w 29506"/>
              <a:gd name="connsiteY14" fmla="*/ 57265 h 209868"/>
              <a:gd name="connsiteX15" fmla="*/ 26894 w 29506"/>
              <a:gd name="connsiteY15" fmla="*/ 60844 h 209868"/>
              <a:gd name="connsiteX16" fmla="*/ 26894 w 29506"/>
              <a:gd name="connsiteY16" fmla="*/ 206670 h 209868"/>
              <a:gd name="connsiteX17" fmla="*/ 23590 w 29506"/>
              <a:gd name="connsiteY17" fmla="*/ 209868 h 20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506" h="209868">
                <a:moveTo>
                  <a:pt x="29507" y="14468"/>
                </a:moveTo>
                <a:cubicBezTo>
                  <a:pt x="29507" y="18581"/>
                  <a:pt x="28124" y="22083"/>
                  <a:pt x="25357" y="24825"/>
                </a:cubicBezTo>
                <a:cubicBezTo>
                  <a:pt x="22591" y="27566"/>
                  <a:pt x="19133" y="28937"/>
                  <a:pt x="14907" y="28937"/>
                </a:cubicBezTo>
                <a:cubicBezTo>
                  <a:pt x="10758" y="28937"/>
                  <a:pt x="7223" y="27566"/>
                  <a:pt x="4303" y="24825"/>
                </a:cubicBezTo>
                <a:cubicBezTo>
                  <a:pt x="1460" y="22083"/>
                  <a:pt x="0" y="18657"/>
                  <a:pt x="0" y="14468"/>
                </a:cubicBezTo>
                <a:cubicBezTo>
                  <a:pt x="0" y="10356"/>
                  <a:pt x="1460" y="6930"/>
                  <a:pt x="4303" y="4112"/>
                </a:cubicBezTo>
                <a:cubicBezTo>
                  <a:pt x="7223" y="1371"/>
                  <a:pt x="10681" y="0"/>
                  <a:pt x="14907" y="0"/>
                </a:cubicBezTo>
                <a:cubicBezTo>
                  <a:pt x="19056" y="0"/>
                  <a:pt x="22514" y="1295"/>
                  <a:pt x="25357" y="3960"/>
                </a:cubicBezTo>
                <a:cubicBezTo>
                  <a:pt x="28124" y="6625"/>
                  <a:pt x="29507" y="10128"/>
                  <a:pt x="29507" y="14468"/>
                </a:cubicBezTo>
                <a:moveTo>
                  <a:pt x="23590" y="209868"/>
                </a:moveTo>
                <a:lnTo>
                  <a:pt x="5994" y="209868"/>
                </a:lnTo>
                <a:cubicBezTo>
                  <a:pt x="3612" y="209868"/>
                  <a:pt x="2459" y="208802"/>
                  <a:pt x="2459" y="206594"/>
                </a:cubicBezTo>
                <a:lnTo>
                  <a:pt x="2459" y="60844"/>
                </a:lnTo>
                <a:cubicBezTo>
                  <a:pt x="2459" y="58483"/>
                  <a:pt x="3612" y="57265"/>
                  <a:pt x="5994" y="57265"/>
                </a:cubicBezTo>
                <a:lnTo>
                  <a:pt x="23590" y="57265"/>
                </a:lnTo>
                <a:cubicBezTo>
                  <a:pt x="25742" y="57265"/>
                  <a:pt x="26894" y="58483"/>
                  <a:pt x="26894" y="60844"/>
                </a:cubicBezTo>
                <a:lnTo>
                  <a:pt x="26894" y="206670"/>
                </a:lnTo>
                <a:cubicBezTo>
                  <a:pt x="26817" y="208802"/>
                  <a:pt x="25742" y="209868"/>
                  <a:pt x="23590" y="209868"/>
                </a:cubicBezTo>
              </a:path>
            </a:pathLst>
          </a:custGeom>
          <a:solidFill>
            <a:schemeClr val="bg1"/>
          </a:solidFill>
          <a:ln w="7684" cap="flat">
            <a:noFill/>
            <a:prstDash val="solid"/>
            <a:miter/>
          </a:ln>
        </p:spPr>
        <p:txBody>
          <a:bodyPr rtlCol="0" anchor="ctr"/>
          <a:lstStyle/>
          <a:p>
            <a:endParaRPr lang="sv-SE"/>
          </a:p>
        </p:txBody>
      </p:sp>
      <p:sp>
        <p:nvSpPr>
          <p:cNvPr id="28" name="Frihandsfigur 25">
            <a:extLst>
              <a:ext uri="{FF2B5EF4-FFF2-40B4-BE49-F238E27FC236}">
                <a16:creationId xmlns:a16="http://schemas.microsoft.com/office/drawing/2014/main" id="{810CD77D-CE87-40BB-860A-44933009DB51}"/>
              </a:ext>
            </a:extLst>
          </p:cNvPr>
          <p:cNvSpPr/>
          <p:nvPr userDrawn="1"/>
        </p:nvSpPr>
        <p:spPr>
          <a:xfrm>
            <a:off x="2271118" y="765744"/>
            <a:ext cx="131089" cy="159076"/>
          </a:xfrm>
          <a:custGeom>
            <a:avLst/>
            <a:gdLst>
              <a:gd name="connsiteX0" fmla="*/ 131090 w 131089"/>
              <a:gd name="connsiteY0" fmla="*/ 101279 h 159076"/>
              <a:gd name="connsiteX1" fmla="*/ 113339 w 131089"/>
              <a:gd name="connsiteY1" fmla="*/ 143314 h 159076"/>
              <a:gd name="connsiteX2" fmla="*/ 65545 w 131089"/>
              <a:gd name="connsiteY2" fmla="*/ 159077 h 159076"/>
              <a:gd name="connsiteX3" fmla="*/ 17750 w 131089"/>
              <a:gd name="connsiteY3" fmla="*/ 143161 h 159076"/>
              <a:gd name="connsiteX4" fmla="*/ 0 w 131089"/>
              <a:gd name="connsiteY4" fmla="*/ 101203 h 159076"/>
              <a:gd name="connsiteX5" fmla="*/ 0 w 131089"/>
              <a:gd name="connsiteY5" fmla="*/ 58711 h 159076"/>
              <a:gd name="connsiteX6" fmla="*/ 17904 w 131089"/>
              <a:gd name="connsiteY6" fmla="*/ 16220 h 159076"/>
              <a:gd name="connsiteX7" fmla="*/ 65545 w 131089"/>
              <a:gd name="connsiteY7" fmla="*/ 0 h 159076"/>
              <a:gd name="connsiteX8" fmla="*/ 113339 w 131089"/>
              <a:gd name="connsiteY8" fmla="*/ 16220 h 159076"/>
              <a:gd name="connsiteX9" fmla="*/ 131090 w 131089"/>
              <a:gd name="connsiteY9" fmla="*/ 58711 h 159076"/>
              <a:gd name="connsiteX10" fmla="*/ 131090 w 131089"/>
              <a:gd name="connsiteY10" fmla="*/ 101279 h 159076"/>
              <a:gd name="connsiteX11" fmla="*/ 24743 w 131089"/>
              <a:gd name="connsiteY11" fmla="*/ 101279 h 159076"/>
              <a:gd name="connsiteX12" fmla="*/ 35347 w 131089"/>
              <a:gd name="connsiteY12" fmla="*/ 127855 h 159076"/>
              <a:gd name="connsiteX13" fmla="*/ 65545 w 131089"/>
              <a:gd name="connsiteY13" fmla="*/ 137602 h 159076"/>
              <a:gd name="connsiteX14" fmla="*/ 95897 w 131089"/>
              <a:gd name="connsiteY14" fmla="*/ 127855 h 159076"/>
              <a:gd name="connsiteX15" fmla="*/ 106654 w 131089"/>
              <a:gd name="connsiteY15" fmla="*/ 101279 h 159076"/>
              <a:gd name="connsiteX16" fmla="*/ 106654 w 131089"/>
              <a:gd name="connsiteY16" fmla="*/ 58788 h 159076"/>
              <a:gd name="connsiteX17" fmla="*/ 95897 w 131089"/>
              <a:gd name="connsiteY17" fmla="*/ 31754 h 159076"/>
              <a:gd name="connsiteX18" fmla="*/ 65545 w 131089"/>
              <a:gd name="connsiteY18" fmla="*/ 21855 h 159076"/>
              <a:gd name="connsiteX19" fmla="*/ 35347 w 131089"/>
              <a:gd name="connsiteY19" fmla="*/ 31754 h 159076"/>
              <a:gd name="connsiteX20" fmla="*/ 24743 w 131089"/>
              <a:gd name="connsiteY20" fmla="*/ 58788 h 159076"/>
              <a:gd name="connsiteX21" fmla="*/ 24743 w 131089"/>
              <a:gd name="connsiteY21" fmla="*/ 101279 h 15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1089" h="159076">
                <a:moveTo>
                  <a:pt x="131090" y="101279"/>
                </a:moveTo>
                <a:cubicBezTo>
                  <a:pt x="131090" y="118793"/>
                  <a:pt x="125173" y="132805"/>
                  <a:pt x="113339" y="143314"/>
                </a:cubicBezTo>
                <a:cubicBezTo>
                  <a:pt x="101506" y="153822"/>
                  <a:pt x="85600" y="159077"/>
                  <a:pt x="65545" y="159077"/>
                </a:cubicBezTo>
                <a:cubicBezTo>
                  <a:pt x="45489" y="159077"/>
                  <a:pt x="29584" y="153746"/>
                  <a:pt x="17750" y="143161"/>
                </a:cubicBezTo>
                <a:cubicBezTo>
                  <a:pt x="5917" y="132500"/>
                  <a:pt x="0" y="118565"/>
                  <a:pt x="0" y="101203"/>
                </a:cubicBezTo>
                <a:lnTo>
                  <a:pt x="0" y="58711"/>
                </a:lnTo>
                <a:cubicBezTo>
                  <a:pt x="0" y="41197"/>
                  <a:pt x="5994" y="27033"/>
                  <a:pt x="17904" y="16220"/>
                </a:cubicBezTo>
                <a:cubicBezTo>
                  <a:pt x="29814" y="5407"/>
                  <a:pt x="45720" y="0"/>
                  <a:pt x="65545" y="0"/>
                </a:cubicBezTo>
                <a:cubicBezTo>
                  <a:pt x="85600" y="0"/>
                  <a:pt x="101506" y="5407"/>
                  <a:pt x="113339" y="16220"/>
                </a:cubicBezTo>
                <a:cubicBezTo>
                  <a:pt x="125173" y="27033"/>
                  <a:pt x="131090" y="41197"/>
                  <a:pt x="131090" y="58711"/>
                </a:cubicBezTo>
                <a:lnTo>
                  <a:pt x="131090" y="101279"/>
                </a:lnTo>
                <a:close/>
                <a:moveTo>
                  <a:pt x="24743" y="101279"/>
                </a:moveTo>
                <a:cubicBezTo>
                  <a:pt x="24743" y="112473"/>
                  <a:pt x="28277" y="121383"/>
                  <a:pt x="35347" y="127855"/>
                </a:cubicBezTo>
                <a:cubicBezTo>
                  <a:pt x="42416" y="134328"/>
                  <a:pt x="52482" y="137602"/>
                  <a:pt x="65545" y="137602"/>
                </a:cubicBezTo>
                <a:cubicBezTo>
                  <a:pt x="78685" y="137602"/>
                  <a:pt x="88751" y="134328"/>
                  <a:pt x="95897" y="127855"/>
                </a:cubicBezTo>
                <a:cubicBezTo>
                  <a:pt x="103043" y="121383"/>
                  <a:pt x="106654" y="112473"/>
                  <a:pt x="106654" y="101279"/>
                </a:cubicBezTo>
                <a:lnTo>
                  <a:pt x="106654" y="58788"/>
                </a:lnTo>
                <a:cubicBezTo>
                  <a:pt x="106654" y="47365"/>
                  <a:pt x="103120" y="38379"/>
                  <a:pt x="95897" y="31754"/>
                </a:cubicBezTo>
                <a:cubicBezTo>
                  <a:pt x="88751" y="25129"/>
                  <a:pt x="78608" y="21855"/>
                  <a:pt x="65545" y="21855"/>
                </a:cubicBezTo>
                <a:cubicBezTo>
                  <a:pt x="52405" y="21855"/>
                  <a:pt x="42339" y="25129"/>
                  <a:pt x="35347" y="31754"/>
                </a:cubicBezTo>
                <a:cubicBezTo>
                  <a:pt x="28277" y="38379"/>
                  <a:pt x="24743" y="47365"/>
                  <a:pt x="24743" y="58788"/>
                </a:cubicBezTo>
                <a:lnTo>
                  <a:pt x="24743" y="101279"/>
                </a:lnTo>
                <a:close/>
              </a:path>
            </a:pathLst>
          </a:custGeom>
          <a:solidFill>
            <a:schemeClr val="bg1"/>
          </a:solidFill>
          <a:ln w="7684" cap="flat">
            <a:noFill/>
            <a:prstDash val="solid"/>
            <a:miter/>
          </a:ln>
        </p:spPr>
        <p:txBody>
          <a:bodyPr rtlCol="0" anchor="ctr"/>
          <a:lstStyle/>
          <a:p>
            <a:endParaRPr lang="sv-SE"/>
          </a:p>
        </p:txBody>
      </p:sp>
      <p:sp>
        <p:nvSpPr>
          <p:cNvPr id="29" name="Frihandsfigur 26">
            <a:extLst>
              <a:ext uri="{FF2B5EF4-FFF2-40B4-BE49-F238E27FC236}">
                <a16:creationId xmlns:a16="http://schemas.microsoft.com/office/drawing/2014/main" id="{A5AAD810-3D35-40FF-BC46-72901FEAF521}"/>
              </a:ext>
            </a:extLst>
          </p:cNvPr>
          <p:cNvSpPr/>
          <p:nvPr userDrawn="1"/>
        </p:nvSpPr>
        <p:spPr>
          <a:xfrm>
            <a:off x="2424952" y="731477"/>
            <a:ext cx="70846" cy="193496"/>
          </a:xfrm>
          <a:custGeom>
            <a:avLst/>
            <a:gdLst>
              <a:gd name="connsiteX0" fmla="*/ 24358 w 70846"/>
              <a:gd name="connsiteY0" fmla="*/ 139963 h 193496"/>
              <a:gd name="connsiteX1" fmla="*/ 31812 w 70846"/>
              <a:gd name="connsiteY1" fmla="*/ 162884 h 193496"/>
              <a:gd name="connsiteX2" fmla="*/ 52943 w 70846"/>
              <a:gd name="connsiteY2" fmla="*/ 171032 h 193496"/>
              <a:gd name="connsiteX3" fmla="*/ 67235 w 70846"/>
              <a:gd name="connsiteY3" fmla="*/ 170423 h 193496"/>
              <a:gd name="connsiteX4" fmla="*/ 70847 w 70846"/>
              <a:gd name="connsiteY4" fmla="*/ 173697 h 193496"/>
              <a:gd name="connsiteX5" fmla="*/ 70847 w 70846"/>
              <a:gd name="connsiteY5" fmla="*/ 189384 h 193496"/>
              <a:gd name="connsiteX6" fmla="*/ 67850 w 70846"/>
              <a:gd name="connsiteY6" fmla="*/ 192887 h 193496"/>
              <a:gd name="connsiteX7" fmla="*/ 51790 w 70846"/>
              <a:gd name="connsiteY7" fmla="*/ 193496 h 193496"/>
              <a:gd name="connsiteX8" fmla="*/ 14139 w 70846"/>
              <a:gd name="connsiteY8" fmla="*/ 180475 h 193496"/>
              <a:gd name="connsiteX9" fmla="*/ 0 w 70846"/>
              <a:gd name="connsiteY9" fmla="*/ 141181 h 193496"/>
              <a:gd name="connsiteX10" fmla="*/ 0 w 70846"/>
              <a:gd name="connsiteY10" fmla="*/ 3579 h 193496"/>
              <a:gd name="connsiteX11" fmla="*/ 3535 w 70846"/>
              <a:gd name="connsiteY11" fmla="*/ 0 h 193496"/>
              <a:gd name="connsiteX12" fmla="*/ 19056 w 70846"/>
              <a:gd name="connsiteY12" fmla="*/ 0 h 193496"/>
              <a:gd name="connsiteX13" fmla="*/ 22361 w 70846"/>
              <a:gd name="connsiteY13" fmla="*/ 3274 h 193496"/>
              <a:gd name="connsiteX14" fmla="*/ 24435 w 70846"/>
              <a:gd name="connsiteY14" fmla="*/ 38989 h 193496"/>
              <a:gd name="connsiteX15" fmla="*/ 63163 w 70846"/>
              <a:gd name="connsiteY15" fmla="*/ 38989 h 193496"/>
              <a:gd name="connsiteX16" fmla="*/ 66467 w 70846"/>
              <a:gd name="connsiteY16" fmla="*/ 42263 h 193496"/>
              <a:gd name="connsiteX17" fmla="*/ 66467 w 70846"/>
              <a:gd name="connsiteY17" fmla="*/ 57036 h 193496"/>
              <a:gd name="connsiteX18" fmla="*/ 63163 w 70846"/>
              <a:gd name="connsiteY18" fmla="*/ 60539 h 193496"/>
              <a:gd name="connsiteX19" fmla="*/ 24435 w 70846"/>
              <a:gd name="connsiteY19" fmla="*/ 60539 h 193496"/>
              <a:gd name="connsiteX20" fmla="*/ 24435 w 70846"/>
              <a:gd name="connsiteY20" fmla="*/ 139963 h 193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0846" h="193496">
                <a:moveTo>
                  <a:pt x="24358" y="139963"/>
                </a:moveTo>
                <a:cubicBezTo>
                  <a:pt x="24358" y="149786"/>
                  <a:pt x="26817" y="157401"/>
                  <a:pt x="31812" y="162884"/>
                </a:cubicBezTo>
                <a:cubicBezTo>
                  <a:pt x="36806" y="168367"/>
                  <a:pt x="43799" y="171032"/>
                  <a:pt x="52943" y="171032"/>
                </a:cubicBezTo>
                <a:cubicBezTo>
                  <a:pt x="55325" y="171032"/>
                  <a:pt x="60089" y="170880"/>
                  <a:pt x="67235" y="170423"/>
                </a:cubicBezTo>
                <a:cubicBezTo>
                  <a:pt x="69617" y="170423"/>
                  <a:pt x="70847" y="171489"/>
                  <a:pt x="70847" y="173697"/>
                </a:cubicBezTo>
                <a:lnTo>
                  <a:pt x="70847" y="189384"/>
                </a:lnTo>
                <a:cubicBezTo>
                  <a:pt x="70847" y="191516"/>
                  <a:pt x="69848" y="192735"/>
                  <a:pt x="67850" y="192887"/>
                </a:cubicBezTo>
                <a:cubicBezTo>
                  <a:pt x="60704" y="193268"/>
                  <a:pt x="55325" y="193496"/>
                  <a:pt x="51790" y="193496"/>
                </a:cubicBezTo>
                <a:cubicBezTo>
                  <a:pt x="36115" y="193496"/>
                  <a:pt x="23513" y="189156"/>
                  <a:pt x="14139" y="180475"/>
                </a:cubicBezTo>
                <a:cubicBezTo>
                  <a:pt x="4687" y="171794"/>
                  <a:pt x="0" y="158772"/>
                  <a:pt x="0" y="141181"/>
                </a:cubicBezTo>
                <a:lnTo>
                  <a:pt x="0" y="3579"/>
                </a:lnTo>
                <a:cubicBezTo>
                  <a:pt x="0" y="1218"/>
                  <a:pt x="1153" y="0"/>
                  <a:pt x="3535" y="0"/>
                </a:cubicBezTo>
                <a:lnTo>
                  <a:pt x="19056" y="0"/>
                </a:lnTo>
                <a:cubicBezTo>
                  <a:pt x="20824" y="0"/>
                  <a:pt x="21976" y="1066"/>
                  <a:pt x="22361" y="3274"/>
                </a:cubicBezTo>
                <a:lnTo>
                  <a:pt x="24435" y="38989"/>
                </a:lnTo>
                <a:lnTo>
                  <a:pt x="63163" y="38989"/>
                </a:lnTo>
                <a:cubicBezTo>
                  <a:pt x="65314" y="38989"/>
                  <a:pt x="66467" y="40055"/>
                  <a:pt x="66467" y="42263"/>
                </a:cubicBezTo>
                <a:lnTo>
                  <a:pt x="66467" y="57036"/>
                </a:lnTo>
                <a:cubicBezTo>
                  <a:pt x="66467" y="59397"/>
                  <a:pt x="65391" y="60539"/>
                  <a:pt x="63163" y="60539"/>
                </a:cubicBezTo>
                <a:lnTo>
                  <a:pt x="24435" y="60539"/>
                </a:lnTo>
                <a:lnTo>
                  <a:pt x="24435" y="139963"/>
                </a:lnTo>
                <a:close/>
              </a:path>
            </a:pathLst>
          </a:custGeom>
          <a:solidFill>
            <a:schemeClr val="bg1"/>
          </a:solidFill>
          <a:ln w="7684" cap="flat">
            <a:noFill/>
            <a:prstDash val="solid"/>
            <a:miter/>
          </a:ln>
        </p:spPr>
        <p:txBody>
          <a:bodyPr rtlCol="0" anchor="ctr"/>
          <a:lstStyle/>
          <a:p>
            <a:endParaRPr lang="sv-SE"/>
          </a:p>
        </p:txBody>
      </p:sp>
      <p:sp>
        <p:nvSpPr>
          <p:cNvPr id="30" name="Frihandsfigur 27">
            <a:extLst>
              <a:ext uri="{FF2B5EF4-FFF2-40B4-BE49-F238E27FC236}">
                <a16:creationId xmlns:a16="http://schemas.microsoft.com/office/drawing/2014/main" id="{09F632B3-F68B-4EB6-A4AF-8820DEEAFE88}"/>
              </a:ext>
            </a:extLst>
          </p:cNvPr>
          <p:cNvSpPr/>
          <p:nvPr userDrawn="1"/>
        </p:nvSpPr>
        <p:spPr>
          <a:xfrm>
            <a:off x="2513012" y="711754"/>
            <a:ext cx="29506" cy="209868"/>
          </a:xfrm>
          <a:custGeom>
            <a:avLst/>
            <a:gdLst>
              <a:gd name="connsiteX0" fmla="*/ 29507 w 29506"/>
              <a:gd name="connsiteY0" fmla="*/ 14468 h 209868"/>
              <a:gd name="connsiteX1" fmla="*/ 25357 w 29506"/>
              <a:gd name="connsiteY1" fmla="*/ 24825 h 209868"/>
              <a:gd name="connsiteX2" fmla="*/ 14907 w 29506"/>
              <a:gd name="connsiteY2" fmla="*/ 28937 h 209868"/>
              <a:gd name="connsiteX3" fmla="*/ 4303 w 29506"/>
              <a:gd name="connsiteY3" fmla="*/ 24825 h 209868"/>
              <a:gd name="connsiteX4" fmla="*/ 0 w 29506"/>
              <a:gd name="connsiteY4" fmla="*/ 14468 h 209868"/>
              <a:gd name="connsiteX5" fmla="*/ 4303 w 29506"/>
              <a:gd name="connsiteY5" fmla="*/ 4112 h 209868"/>
              <a:gd name="connsiteX6" fmla="*/ 14907 w 29506"/>
              <a:gd name="connsiteY6" fmla="*/ 0 h 209868"/>
              <a:gd name="connsiteX7" fmla="*/ 25357 w 29506"/>
              <a:gd name="connsiteY7" fmla="*/ 3960 h 209868"/>
              <a:gd name="connsiteX8" fmla="*/ 29507 w 29506"/>
              <a:gd name="connsiteY8" fmla="*/ 14468 h 209868"/>
              <a:gd name="connsiteX9" fmla="*/ 23590 w 29506"/>
              <a:gd name="connsiteY9" fmla="*/ 209868 h 209868"/>
              <a:gd name="connsiteX10" fmla="*/ 5994 w 29506"/>
              <a:gd name="connsiteY10" fmla="*/ 209868 h 209868"/>
              <a:gd name="connsiteX11" fmla="*/ 2459 w 29506"/>
              <a:gd name="connsiteY11" fmla="*/ 206594 h 209868"/>
              <a:gd name="connsiteX12" fmla="*/ 2459 w 29506"/>
              <a:gd name="connsiteY12" fmla="*/ 60844 h 209868"/>
              <a:gd name="connsiteX13" fmla="*/ 5994 w 29506"/>
              <a:gd name="connsiteY13" fmla="*/ 57265 h 209868"/>
              <a:gd name="connsiteX14" fmla="*/ 23590 w 29506"/>
              <a:gd name="connsiteY14" fmla="*/ 57265 h 209868"/>
              <a:gd name="connsiteX15" fmla="*/ 26894 w 29506"/>
              <a:gd name="connsiteY15" fmla="*/ 60844 h 209868"/>
              <a:gd name="connsiteX16" fmla="*/ 26894 w 29506"/>
              <a:gd name="connsiteY16" fmla="*/ 206670 h 209868"/>
              <a:gd name="connsiteX17" fmla="*/ 23590 w 29506"/>
              <a:gd name="connsiteY17" fmla="*/ 209868 h 20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506" h="209868">
                <a:moveTo>
                  <a:pt x="29507" y="14468"/>
                </a:moveTo>
                <a:cubicBezTo>
                  <a:pt x="29507" y="18581"/>
                  <a:pt x="28123" y="22083"/>
                  <a:pt x="25357" y="24825"/>
                </a:cubicBezTo>
                <a:cubicBezTo>
                  <a:pt x="22591" y="27566"/>
                  <a:pt x="19133" y="28937"/>
                  <a:pt x="14907" y="28937"/>
                </a:cubicBezTo>
                <a:cubicBezTo>
                  <a:pt x="10681" y="28937"/>
                  <a:pt x="7223" y="27566"/>
                  <a:pt x="4303" y="24825"/>
                </a:cubicBezTo>
                <a:cubicBezTo>
                  <a:pt x="1460" y="22083"/>
                  <a:pt x="0" y="18657"/>
                  <a:pt x="0" y="14468"/>
                </a:cubicBezTo>
                <a:cubicBezTo>
                  <a:pt x="0" y="10356"/>
                  <a:pt x="1460" y="6930"/>
                  <a:pt x="4303" y="4112"/>
                </a:cubicBezTo>
                <a:cubicBezTo>
                  <a:pt x="7223" y="1371"/>
                  <a:pt x="10681" y="0"/>
                  <a:pt x="14907" y="0"/>
                </a:cubicBezTo>
                <a:cubicBezTo>
                  <a:pt x="19133" y="0"/>
                  <a:pt x="22514" y="1295"/>
                  <a:pt x="25357" y="3960"/>
                </a:cubicBezTo>
                <a:cubicBezTo>
                  <a:pt x="28123" y="6625"/>
                  <a:pt x="29507" y="10128"/>
                  <a:pt x="29507" y="14468"/>
                </a:cubicBezTo>
                <a:moveTo>
                  <a:pt x="23590" y="209868"/>
                </a:moveTo>
                <a:lnTo>
                  <a:pt x="5994" y="209868"/>
                </a:lnTo>
                <a:cubicBezTo>
                  <a:pt x="3611" y="209868"/>
                  <a:pt x="2459" y="208802"/>
                  <a:pt x="2459" y="206594"/>
                </a:cubicBezTo>
                <a:lnTo>
                  <a:pt x="2459" y="60844"/>
                </a:lnTo>
                <a:cubicBezTo>
                  <a:pt x="2459" y="58483"/>
                  <a:pt x="3611" y="57265"/>
                  <a:pt x="5994" y="57265"/>
                </a:cubicBezTo>
                <a:lnTo>
                  <a:pt x="23590" y="57265"/>
                </a:lnTo>
                <a:cubicBezTo>
                  <a:pt x="25741" y="57265"/>
                  <a:pt x="26894" y="58483"/>
                  <a:pt x="26894" y="60844"/>
                </a:cubicBezTo>
                <a:lnTo>
                  <a:pt x="26894" y="206670"/>
                </a:lnTo>
                <a:cubicBezTo>
                  <a:pt x="26817" y="208802"/>
                  <a:pt x="25741" y="209868"/>
                  <a:pt x="23590" y="209868"/>
                </a:cubicBezTo>
              </a:path>
            </a:pathLst>
          </a:custGeom>
          <a:solidFill>
            <a:schemeClr val="bg1"/>
          </a:solidFill>
          <a:ln w="7684" cap="flat">
            <a:noFill/>
            <a:prstDash val="solid"/>
            <a:miter/>
          </a:ln>
        </p:spPr>
        <p:txBody>
          <a:bodyPr rtlCol="0" anchor="ctr"/>
          <a:lstStyle/>
          <a:p>
            <a:endParaRPr lang="sv-SE"/>
          </a:p>
        </p:txBody>
      </p:sp>
      <p:sp>
        <p:nvSpPr>
          <p:cNvPr id="31" name="Frihandsfigur 28">
            <a:extLst>
              <a:ext uri="{FF2B5EF4-FFF2-40B4-BE49-F238E27FC236}">
                <a16:creationId xmlns:a16="http://schemas.microsoft.com/office/drawing/2014/main" id="{CAFF6B86-D7FF-40DD-97A0-91C6EA6486F0}"/>
              </a:ext>
            </a:extLst>
          </p:cNvPr>
          <p:cNvSpPr/>
          <p:nvPr userDrawn="1"/>
        </p:nvSpPr>
        <p:spPr>
          <a:xfrm>
            <a:off x="2568951" y="710536"/>
            <a:ext cx="125745" cy="211162"/>
          </a:xfrm>
          <a:custGeom>
            <a:avLst/>
            <a:gdLst>
              <a:gd name="connsiteX0" fmla="*/ 122791 w 125745"/>
              <a:gd name="connsiteY0" fmla="*/ 211087 h 211162"/>
              <a:gd name="connsiteX1" fmla="*/ 100738 w 125745"/>
              <a:gd name="connsiteY1" fmla="*/ 211087 h 211162"/>
              <a:gd name="connsiteX2" fmla="*/ 96281 w 125745"/>
              <a:gd name="connsiteY2" fmla="*/ 209031 h 211162"/>
              <a:gd name="connsiteX3" fmla="*/ 39650 w 125745"/>
              <a:gd name="connsiteY3" fmla="*/ 140877 h 211162"/>
              <a:gd name="connsiteX4" fmla="*/ 24435 w 125745"/>
              <a:gd name="connsiteY4" fmla="*/ 155345 h 211162"/>
              <a:gd name="connsiteX5" fmla="*/ 24435 w 125745"/>
              <a:gd name="connsiteY5" fmla="*/ 207889 h 211162"/>
              <a:gd name="connsiteX6" fmla="*/ 20901 w 125745"/>
              <a:gd name="connsiteY6" fmla="*/ 211163 h 211162"/>
              <a:gd name="connsiteX7" fmla="*/ 3304 w 125745"/>
              <a:gd name="connsiteY7" fmla="*/ 211163 h 211162"/>
              <a:gd name="connsiteX8" fmla="*/ 0 w 125745"/>
              <a:gd name="connsiteY8" fmla="*/ 207889 h 211162"/>
              <a:gd name="connsiteX9" fmla="*/ 0 w 125745"/>
              <a:gd name="connsiteY9" fmla="*/ 3274 h 211162"/>
              <a:gd name="connsiteX10" fmla="*/ 3304 w 125745"/>
              <a:gd name="connsiteY10" fmla="*/ 0 h 211162"/>
              <a:gd name="connsiteX11" fmla="*/ 20901 w 125745"/>
              <a:gd name="connsiteY11" fmla="*/ 0 h 211162"/>
              <a:gd name="connsiteX12" fmla="*/ 24435 w 125745"/>
              <a:gd name="connsiteY12" fmla="*/ 3274 h 211162"/>
              <a:gd name="connsiteX13" fmla="*/ 24435 w 125745"/>
              <a:gd name="connsiteY13" fmla="*/ 125495 h 211162"/>
              <a:gd name="connsiteX14" fmla="*/ 91747 w 125745"/>
              <a:gd name="connsiteY14" fmla="*/ 60234 h 211162"/>
              <a:gd name="connsiteX15" fmla="*/ 95897 w 125745"/>
              <a:gd name="connsiteY15" fmla="*/ 58483 h 211162"/>
              <a:gd name="connsiteX16" fmla="*/ 117643 w 125745"/>
              <a:gd name="connsiteY16" fmla="*/ 58483 h 211162"/>
              <a:gd name="connsiteX17" fmla="*/ 120178 w 125745"/>
              <a:gd name="connsiteY17" fmla="*/ 59777 h 211162"/>
              <a:gd name="connsiteX18" fmla="*/ 119103 w 125745"/>
              <a:gd name="connsiteY18" fmla="*/ 62595 h 211162"/>
              <a:gd name="connsiteX19" fmla="*/ 55940 w 125745"/>
              <a:gd name="connsiteY19" fmla="*/ 124276 h 211162"/>
              <a:gd name="connsiteX20" fmla="*/ 124481 w 125745"/>
              <a:gd name="connsiteY20" fmla="*/ 206899 h 211162"/>
              <a:gd name="connsiteX21" fmla="*/ 122791 w 125745"/>
              <a:gd name="connsiteY21" fmla="*/ 211087 h 211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5745" h="211162">
                <a:moveTo>
                  <a:pt x="122791" y="211087"/>
                </a:moveTo>
                <a:lnTo>
                  <a:pt x="100738" y="211087"/>
                </a:lnTo>
                <a:cubicBezTo>
                  <a:pt x="98970" y="211087"/>
                  <a:pt x="97433" y="210401"/>
                  <a:pt x="96281" y="209031"/>
                </a:cubicBezTo>
                <a:lnTo>
                  <a:pt x="39650" y="140877"/>
                </a:lnTo>
                <a:lnTo>
                  <a:pt x="24435" y="155345"/>
                </a:lnTo>
                <a:lnTo>
                  <a:pt x="24435" y="207889"/>
                </a:lnTo>
                <a:cubicBezTo>
                  <a:pt x="24435" y="210021"/>
                  <a:pt x="23283" y="211163"/>
                  <a:pt x="20901" y="211163"/>
                </a:cubicBezTo>
                <a:lnTo>
                  <a:pt x="3304" y="211163"/>
                </a:lnTo>
                <a:cubicBezTo>
                  <a:pt x="1153" y="211163"/>
                  <a:pt x="0" y="210097"/>
                  <a:pt x="0" y="207889"/>
                </a:cubicBezTo>
                <a:lnTo>
                  <a:pt x="0" y="3274"/>
                </a:lnTo>
                <a:cubicBezTo>
                  <a:pt x="0" y="1142"/>
                  <a:pt x="1076" y="0"/>
                  <a:pt x="3304" y="0"/>
                </a:cubicBezTo>
                <a:lnTo>
                  <a:pt x="20901" y="0"/>
                </a:lnTo>
                <a:cubicBezTo>
                  <a:pt x="23283" y="0"/>
                  <a:pt x="24435" y="1066"/>
                  <a:pt x="24435" y="3274"/>
                </a:cubicBezTo>
                <a:lnTo>
                  <a:pt x="24435" y="125495"/>
                </a:lnTo>
                <a:lnTo>
                  <a:pt x="91747" y="60234"/>
                </a:lnTo>
                <a:cubicBezTo>
                  <a:pt x="92746" y="59092"/>
                  <a:pt x="94129" y="58483"/>
                  <a:pt x="95897" y="58483"/>
                </a:cubicBezTo>
                <a:lnTo>
                  <a:pt x="117643" y="58483"/>
                </a:lnTo>
                <a:cubicBezTo>
                  <a:pt x="119026" y="58483"/>
                  <a:pt x="119871" y="58940"/>
                  <a:pt x="120178" y="59777"/>
                </a:cubicBezTo>
                <a:cubicBezTo>
                  <a:pt x="120486" y="60691"/>
                  <a:pt x="120101" y="61605"/>
                  <a:pt x="119103" y="62595"/>
                </a:cubicBezTo>
                <a:lnTo>
                  <a:pt x="55940" y="124276"/>
                </a:lnTo>
                <a:lnTo>
                  <a:pt x="124481" y="206899"/>
                </a:lnTo>
                <a:cubicBezTo>
                  <a:pt x="126633" y="209716"/>
                  <a:pt x="126018" y="211087"/>
                  <a:pt x="122791" y="211087"/>
                </a:cubicBezTo>
              </a:path>
            </a:pathLst>
          </a:custGeom>
          <a:solidFill>
            <a:schemeClr val="bg1"/>
          </a:solidFill>
          <a:ln w="7684" cap="flat">
            <a:noFill/>
            <a:prstDash val="solid"/>
            <a:miter/>
          </a:ln>
        </p:spPr>
        <p:txBody>
          <a:bodyPr rtlCol="0" anchor="ctr"/>
          <a:lstStyle/>
          <a:p>
            <a:endParaRPr lang="sv-SE"/>
          </a:p>
        </p:txBody>
      </p:sp>
      <p:sp>
        <p:nvSpPr>
          <p:cNvPr id="32" name="Frihandsfigur 29">
            <a:extLst>
              <a:ext uri="{FF2B5EF4-FFF2-40B4-BE49-F238E27FC236}">
                <a16:creationId xmlns:a16="http://schemas.microsoft.com/office/drawing/2014/main" id="{489DAEEE-ED9A-4D25-8607-0D3007E38D72}"/>
              </a:ext>
            </a:extLst>
          </p:cNvPr>
          <p:cNvSpPr/>
          <p:nvPr userDrawn="1"/>
        </p:nvSpPr>
        <p:spPr>
          <a:xfrm>
            <a:off x="2703191" y="765744"/>
            <a:ext cx="124173" cy="159076"/>
          </a:xfrm>
          <a:custGeom>
            <a:avLst/>
            <a:gdLst>
              <a:gd name="connsiteX0" fmla="*/ 8529 w 124173"/>
              <a:gd name="connsiteY0" fmla="*/ 15382 h 159076"/>
              <a:gd name="connsiteX1" fmla="*/ 64853 w 124173"/>
              <a:gd name="connsiteY1" fmla="*/ 0 h 159076"/>
              <a:gd name="connsiteX2" fmla="*/ 108498 w 124173"/>
              <a:gd name="connsiteY2" fmla="*/ 14621 h 159076"/>
              <a:gd name="connsiteX3" fmla="*/ 124174 w 124173"/>
              <a:gd name="connsiteY3" fmla="*/ 57265 h 159076"/>
              <a:gd name="connsiteX4" fmla="*/ 124174 w 124173"/>
              <a:gd name="connsiteY4" fmla="*/ 145827 h 159076"/>
              <a:gd name="connsiteX5" fmla="*/ 121484 w 124173"/>
              <a:gd name="connsiteY5" fmla="*/ 149634 h 159076"/>
              <a:gd name="connsiteX6" fmla="*/ 64008 w 124173"/>
              <a:gd name="connsiteY6" fmla="*/ 159077 h 159076"/>
              <a:gd name="connsiteX7" fmla="*/ 18134 w 124173"/>
              <a:gd name="connsiteY7" fmla="*/ 147273 h 159076"/>
              <a:gd name="connsiteX8" fmla="*/ 0 w 124173"/>
              <a:gd name="connsiteY8" fmla="*/ 110645 h 159076"/>
              <a:gd name="connsiteX9" fmla="*/ 17289 w 124173"/>
              <a:gd name="connsiteY9" fmla="*/ 75845 h 159076"/>
              <a:gd name="connsiteX10" fmla="*/ 64085 w 124173"/>
              <a:gd name="connsiteY10" fmla="*/ 63737 h 159076"/>
              <a:gd name="connsiteX11" fmla="*/ 99816 w 124173"/>
              <a:gd name="connsiteY11" fmla="*/ 67240 h 159076"/>
              <a:gd name="connsiteX12" fmla="*/ 99816 w 124173"/>
              <a:gd name="connsiteY12" fmla="*/ 57798 h 159076"/>
              <a:gd name="connsiteX13" fmla="*/ 91517 w 124173"/>
              <a:gd name="connsiteY13" fmla="*/ 30612 h 159076"/>
              <a:gd name="connsiteX14" fmla="*/ 64085 w 124173"/>
              <a:gd name="connsiteY14" fmla="*/ 21779 h 159076"/>
              <a:gd name="connsiteX15" fmla="*/ 21746 w 124173"/>
              <a:gd name="connsiteY15" fmla="*/ 32668 h 159076"/>
              <a:gd name="connsiteX16" fmla="*/ 17289 w 124173"/>
              <a:gd name="connsiteY16" fmla="*/ 31754 h 159076"/>
              <a:gd name="connsiteX17" fmla="*/ 8683 w 124173"/>
              <a:gd name="connsiteY17" fmla="*/ 19342 h 159076"/>
              <a:gd name="connsiteX18" fmla="*/ 8529 w 124173"/>
              <a:gd name="connsiteY18" fmla="*/ 15382 h 159076"/>
              <a:gd name="connsiteX19" fmla="*/ 24358 w 124173"/>
              <a:gd name="connsiteY19" fmla="*/ 110722 h 159076"/>
              <a:gd name="connsiteX20" fmla="*/ 35193 w 124173"/>
              <a:gd name="connsiteY20" fmla="*/ 130673 h 159076"/>
              <a:gd name="connsiteX21" fmla="*/ 63931 w 124173"/>
              <a:gd name="connsiteY21" fmla="*/ 137602 h 159076"/>
              <a:gd name="connsiteX22" fmla="*/ 99662 w 124173"/>
              <a:gd name="connsiteY22" fmla="*/ 132272 h 159076"/>
              <a:gd name="connsiteX23" fmla="*/ 99662 w 124173"/>
              <a:gd name="connsiteY23" fmla="*/ 87953 h 159076"/>
              <a:gd name="connsiteX24" fmla="*/ 63931 w 124173"/>
              <a:gd name="connsiteY24" fmla="*/ 84450 h 159076"/>
              <a:gd name="connsiteX25" fmla="*/ 24358 w 124173"/>
              <a:gd name="connsiteY25" fmla="*/ 110722 h 15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4173" h="159076">
                <a:moveTo>
                  <a:pt x="8529" y="15382"/>
                </a:moveTo>
                <a:cubicBezTo>
                  <a:pt x="23590" y="5178"/>
                  <a:pt x="42416" y="0"/>
                  <a:pt x="64853" y="0"/>
                </a:cubicBezTo>
                <a:cubicBezTo>
                  <a:pt x="83525" y="0"/>
                  <a:pt x="98048" y="4874"/>
                  <a:pt x="108498" y="14621"/>
                </a:cubicBezTo>
                <a:cubicBezTo>
                  <a:pt x="118949" y="24368"/>
                  <a:pt x="124174" y="38608"/>
                  <a:pt x="124174" y="57265"/>
                </a:cubicBezTo>
                <a:lnTo>
                  <a:pt x="124174" y="145827"/>
                </a:lnTo>
                <a:cubicBezTo>
                  <a:pt x="124174" y="147806"/>
                  <a:pt x="123252" y="149101"/>
                  <a:pt x="121484" y="149634"/>
                </a:cubicBezTo>
                <a:cubicBezTo>
                  <a:pt x="104042" y="155954"/>
                  <a:pt x="84832" y="159077"/>
                  <a:pt x="64008" y="159077"/>
                </a:cubicBezTo>
                <a:cubicBezTo>
                  <a:pt x="45566" y="159077"/>
                  <a:pt x="30275" y="155117"/>
                  <a:pt x="18134" y="147273"/>
                </a:cubicBezTo>
                <a:cubicBezTo>
                  <a:pt x="5994" y="139430"/>
                  <a:pt x="0" y="127170"/>
                  <a:pt x="0" y="110645"/>
                </a:cubicBezTo>
                <a:cubicBezTo>
                  <a:pt x="0" y="95492"/>
                  <a:pt x="5763" y="83917"/>
                  <a:pt x="17289" y="75845"/>
                </a:cubicBezTo>
                <a:cubicBezTo>
                  <a:pt x="28815" y="67773"/>
                  <a:pt x="44414" y="63737"/>
                  <a:pt x="64085" y="63737"/>
                </a:cubicBezTo>
                <a:cubicBezTo>
                  <a:pt x="74381" y="63737"/>
                  <a:pt x="86292" y="64880"/>
                  <a:pt x="99816" y="67240"/>
                </a:cubicBezTo>
                <a:lnTo>
                  <a:pt x="99816" y="57798"/>
                </a:lnTo>
                <a:cubicBezTo>
                  <a:pt x="99816" y="45614"/>
                  <a:pt x="97049" y="36552"/>
                  <a:pt x="91517" y="30612"/>
                </a:cubicBezTo>
                <a:cubicBezTo>
                  <a:pt x="85984" y="24749"/>
                  <a:pt x="76840" y="21779"/>
                  <a:pt x="64085" y="21779"/>
                </a:cubicBezTo>
                <a:cubicBezTo>
                  <a:pt x="48179" y="21779"/>
                  <a:pt x="34117" y="25434"/>
                  <a:pt x="21746" y="32668"/>
                </a:cubicBezTo>
                <a:cubicBezTo>
                  <a:pt x="19978" y="33810"/>
                  <a:pt x="18442" y="33582"/>
                  <a:pt x="17289" y="31754"/>
                </a:cubicBezTo>
                <a:lnTo>
                  <a:pt x="8683" y="19342"/>
                </a:lnTo>
                <a:cubicBezTo>
                  <a:pt x="7530" y="17743"/>
                  <a:pt x="7530" y="16372"/>
                  <a:pt x="8529" y="15382"/>
                </a:cubicBezTo>
                <a:moveTo>
                  <a:pt x="24358" y="110722"/>
                </a:moveTo>
                <a:cubicBezTo>
                  <a:pt x="24358" y="119403"/>
                  <a:pt x="27970" y="126028"/>
                  <a:pt x="35193" y="130673"/>
                </a:cubicBezTo>
                <a:cubicBezTo>
                  <a:pt x="42416" y="135318"/>
                  <a:pt x="52021" y="137602"/>
                  <a:pt x="63931" y="137602"/>
                </a:cubicBezTo>
                <a:cubicBezTo>
                  <a:pt x="75841" y="137602"/>
                  <a:pt x="87752" y="135851"/>
                  <a:pt x="99662" y="132272"/>
                </a:cubicBezTo>
                <a:lnTo>
                  <a:pt x="99662" y="87953"/>
                </a:lnTo>
                <a:cubicBezTo>
                  <a:pt x="86983" y="85592"/>
                  <a:pt x="75073" y="84450"/>
                  <a:pt x="63931" y="84450"/>
                </a:cubicBezTo>
                <a:cubicBezTo>
                  <a:pt x="37498" y="84450"/>
                  <a:pt x="24358" y="93207"/>
                  <a:pt x="24358" y="110722"/>
                </a:cubicBezTo>
              </a:path>
            </a:pathLst>
          </a:custGeom>
          <a:solidFill>
            <a:schemeClr val="bg1"/>
          </a:solidFill>
          <a:ln w="7684" cap="flat">
            <a:noFill/>
            <a:prstDash val="solid"/>
            <a:miter/>
          </a:ln>
        </p:spPr>
        <p:txBody>
          <a:bodyPr rtlCol="0" anchor="ctr"/>
          <a:lstStyle/>
          <a:p>
            <a:endParaRPr lang="sv-SE"/>
          </a:p>
        </p:txBody>
      </p:sp>
      <p:sp>
        <p:nvSpPr>
          <p:cNvPr id="33" name="Frihandsfigur 30">
            <a:extLst>
              <a:ext uri="{FF2B5EF4-FFF2-40B4-BE49-F238E27FC236}">
                <a16:creationId xmlns:a16="http://schemas.microsoft.com/office/drawing/2014/main" id="{209E0C46-F2D8-4BEC-85C3-40C68FB8CA2C}"/>
              </a:ext>
            </a:extLst>
          </p:cNvPr>
          <p:cNvSpPr/>
          <p:nvPr userDrawn="1"/>
        </p:nvSpPr>
        <p:spPr>
          <a:xfrm>
            <a:off x="2856145" y="765821"/>
            <a:ext cx="120981" cy="159076"/>
          </a:xfrm>
          <a:custGeom>
            <a:avLst/>
            <a:gdLst>
              <a:gd name="connsiteX0" fmla="*/ 120982 w 120981"/>
              <a:gd name="connsiteY0" fmla="*/ 112701 h 159076"/>
              <a:gd name="connsiteX1" fmla="*/ 104307 w 120981"/>
              <a:gd name="connsiteY1" fmla="*/ 146817 h 159076"/>
              <a:gd name="connsiteX2" fmla="*/ 60508 w 120981"/>
              <a:gd name="connsiteY2" fmla="*/ 159077 h 159076"/>
              <a:gd name="connsiteX3" fmla="*/ 1495 w 120981"/>
              <a:gd name="connsiteY3" fmla="*/ 140192 h 159076"/>
              <a:gd name="connsiteX4" fmla="*/ 573 w 120981"/>
              <a:gd name="connsiteY4" fmla="*/ 135470 h 159076"/>
              <a:gd name="connsiteX5" fmla="*/ 8641 w 120981"/>
              <a:gd name="connsiteY5" fmla="*/ 121916 h 159076"/>
              <a:gd name="connsiteX6" fmla="*/ 13405 w 120981"/>
              <a:gd name="connsiteY6" fmla="*/ 121002 h 159076"/>
              <a:gd name="connsiteX7" fmla="*/ 61046 w 120981"/>
              <a:gd name="connsiteY7" fmla="*/ 137526 h 159076"/>
              <a:gd name="connsiteX8" fmla="*/ 86403 w 120981"/>
              <a:gd name="connsiteY8" fmla="*/ 131358 h 159076"/>
              <a:gd name="connsiteX9" fmla="*/ 96239 w 120981"/>
              <a:gd name="connsiteY9" fmla="*/ 113920 h 159076"/>
              <a:gd name="connsiteX10" fmla="*/ 90322 w 120981"/>
              <a:gd name="connsiteY10" fmla="*/ 101051 h 159076"/>
              <a:gd name="connsiteX11" fmla="*/ 78258 w 120981"/>
              <a:gd name="connsiteY11" fmla="*/ 94121 h 159076"/>
              <a:gd name="connsiteX12" fmla="*/ 61123 w 120981"/>
              <a:gd name="connsiteY12" fmla="*/ 90313 h 159076"/>
              <a:gd name="connsiteX13" fmla="*/ 46677 w 120981"/>
              <a:gd name="connsiteY13" fmla="*/ 87039 h 159076"/>
              <a:gd name="connsiteX14" fmla="*/ 31770 w 120981"/>
              <a:gd name="connsiteY14" fmla="*/ 81709 h 159076"/>
              <a:gd name="connsiteX15" fmla="*/ 17017 w 120981"/>
              <a:gd name="connsiteY15" fmla="*/ 73332 h 159076"/>
              <a:gd name="connsiteX16" fmla="*/ 7181 w 120981"/>
              <a:gd name="connsiteY16" fmla="*/ 60920 h 159076"/>
              <a:gd name="connsiteX17" fmla="*/ 3032 w 120981"/>
              <a:gd name="connsiteY17" fmla="*/ 43329 h 159076"/>
              <a:gd name="connsiteX18" fmla="*/ 20167 w 120981"/>
              <a:gd name="connsiteY18" fmla="*/ 11042 h 159076"/>
              <a:gd name="connsiteX19" fmla="*/ 61738 w 120981"/>
              <a:gd name="connsiteY19" fmla="*/ 0 h 159076"/>
              <a:gd name="connsiteX20" fmla="*/ 113605 w 120981"/>
              <a:gd name="connsiteY20" fmla="*/ 13859 h 159076"/>
              <a:gd name="connsiteX21" fmla="*/ 114758 w 120981"/>
              <a:gd name="connsiteY21" fmla="*/ 18276 h 159076"/>
              <a:gd name="connsiteX22" fmla="*/ 106689 w 120981"/>
              <a:gd name="connsiteY22" fmla="*/ 31526 h 159076"/>
              <a:gd name="connsiteX23" fmla="*/ 102233 w 120981"/>
              <a:gd name="connsiteY23" fmla="*/ 32668 h 159076"/>
              <a:gd name="connsiteX24" fmla="*/ 60508 w 120981"/>
              <a:gd name="connsiteY24" fmla="*/ 21779 h 159076"/>
              <a:gd name="connsiteX25" fmla="*/ 36073 w 120981"/>
              <a:gd name="connsiteY25" fmla="*/ 27566 h 159076"/>
              <a:gd name="connsiteX26" fmla="*/ 27160 w 120981"/>
              <a:gd name="connsiteY26" fmla="*/ 43329 h 159076"/>
              <a:gd name="connsiteX27" fmla="*/ 36842 w 120981"/>
              <a:gd name="connsiteY27" fmla="*/ 59244 h 159076"/>
              <a:gd name="connsiteX28" fmla="*/ 65887 w 120981"/>
              <a:gd name="connsiteY28" fmla="*/ 68078 h 159076"/>
              <a:gd name="connsiteX29" fmla="*/ 81102 w 120981"/>
              <a:gd name="connsiteY29" fmla="*/ 71352 h 159076"/>
              <a:gd name="connsiteX30" fmla="*/ 95394 w 120981"/>
              <a:gd name="connsiteY30" fmla="*/ 76378 h 159076"/>
              <a:gd name="connsiteX31" fmla="*/ 108764 w 120981"/>
              <a:gd name="connsiteY31" fmla="*/ 84222 h 159076"/>
              <a:gd name="connsiteX32" fmla="*/ 117217 w 120981"/>
              <a:gd name="connsiteY32" fmla="*/ 95872 h 159076"/>
              <a:gd name="connsiteX33" fmla="*/ 120982 w 120981"/>
              <a:gd name="connsiteY33" fmla="*/ 112701 h 15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20981" h="159076">
                <a:moveTo>
                  <a:pt x="120982" y="112701"/>
                </a:moveTo>
                <a:cubicBezTo>
                  <a:pt x="120982" y="127246"/>
                  <a:pt x="115449" y="138669"/>
                  <a:pt x="104307" y="146817"/>
                </a:cubicBezTo>
                <a:cubicBezTo>
                  <a:pt x="93165" y="154965"/>
                  <a:pt x="78566" y="159077"/>
                  <a:pt x="60508" y="159077"/>
                </a:cubicBezTo>
                <a:cubicBezTo>
                  <a:pt x="38455" y="159077"/>
                  <a:pt x="18784" y="152756"/>
                  <a:pt x="1495" y="140192"/>
                </a:cubicBezTo>
                <a:cubicBezTo>
                  <a:pt x="-119" y="139202"/>
                  <a:pt x="-426" y="137602"/>
                  <a:pt x="573" y="135470"/>
                </a:cubicBezTo>
                <a:lnTo>
                  <a:pt x="8641" y="121916"/>
                </a:lnTo>
                <a:cubicBezTo>
                  <a:pt x="9794" y="119936"/>
                  <a:pt x="11407" y="119631"/>
                  <a:pt x="13405" y="121002"/>
                </a:cubicBezTo>
                <a:cubicBezTo>
                  <a:pt x="28312" y="132043"/>
                  <a:pt x="44218" y="137526"/>
                  <a:pt x="61046" y="137526"/>
                </a:cubicBezTo>
                <a:cubicBezTo>
                  <a:pt x="71343" y="137526"/>
                  <a:pt x="79795" y="135470"/>
                  <a:pt x="86403" y="131358"/>
                </a:cubicBezTo>
                <a:cubicBezTo>
                  <a:pt x="92935" y="127246"/>
                  <a:pt x="96239" y="121459"/>
                  <a:pt x="96239" y="113920"/>
                </a:cubicBezTo>
                <a:cubicBezTo>
                  <a:pt x="96239" y="108818"/>
                  <a:pt x="94241" y="104553"/>
                  <a:pt x="90322" y="101051"/>
                </a:cubicBezTo>
                <a:cubicBezTo>
                  <a:pt x="86327" y="97624"/>
                  <a:pt x="82331" y="95263"/>
                  <a:pt x="78258" y="94121"/>
                </a:cubicBezTo>
                <a:cubicBezTo>
                  <a:pt x="74186" y="92903"/>
                  <a:pt x="68500" y="91684"/>
                  <a:pt x="61123" y="90313"/>
                </a:cubicBezTo>
                <a:cubicBezTo>
                  <a:pt x="55360" y="89171"/>
                  <a:pt x="50519" y="88029"/>
                  <a:pt x="46677" y="87039"/>
                </a:cubicBezTo>
                <a:cubicBezTo>
                  <a:pt x="42835" y="86049"/>
                  <a:pt x="37841" y="84298"/>
                  <a:pt x="31770" y="81709"/>
                </a:cubicBezTo>
                <a:cubicBezTo>
                  <a:pt x="25700" y="79196"/>
                  <a:pt x="20782" y="76378"/>
                  <a:pt x="17017" y="73332"/>
                </a:cubicBezTo>
                <a:cubicBezTo>
                  <a:pt x="13252" y="70286"/>
                  <a:pt x="9947" y="66174"/>
                  <a:pt x="7181" y="60920"/>
                </a:cubicBezTo>
                <a:cubicBezTo>
                  <a:pt x="4415" y="55742"/>
                  <a:pt x="3032" y="49878"/>
                  <a:pt x="3032" y="43329"/>
                </a:cubicBezTo>
                <a:cubicBezTo>
                  <a:pt x="3032" y="29165"/>
                  <a:pt x="8718" y="18352"/>
                  <a:pt x="20167" y="11042"/>
                </a:cubicBezTo>
                <a:cubicBezTo>
                  <a:pt x="31616" y="3731"/>
                  <a:pt x="45448" y="0"/>
                  <a:pt x="61738" y="0"/>
                </a:cubicBezTo>
                <a:cubicBezTo>
                  <a:pt x="79795" y="0"/>
                  <a:pt x="97084" y="4645"/>
                  <a:pt x="113605" y="13859"/>
                </a:cubicBezTo>
                <a:cubicBezTo>
                  <a:pt x="115757" y="14849"/>
                  <a:pt x="116218" y="16296"/>
                  <a:pt x="114758" y="18276"/>
                </a:cubicBezTo>
                <a:lnTo>
                  <a:pt x="106689" y="31526"/>
                </a:lnTo>
                <a:cubicBezTo>
                  <a:pt x="105690" y="33658"/>
                  <a:pt x="104230" y="34115"/>
                  <a:pt x="102233" y="32668"/>
                </a:cubicBezTo>
                <a:cubicBezTo>
                  <a:pt x="88555" y="25358"/>
                  <a:pt x="74647" y="21779"/>
                  <a:pt x="60508" y="21779"/>
                </a:cubicBezTo>
                <a:cubicBezTo>
                  <a:pt x="50212" y="21779"/>
                  <a:pt x="42067" y="23683"/>
                  <a:pt x="36073" y="27566"/>
                </a:cubicBezTo>
                <a:cubicBezTo>
                  <a:pt x="30157" y="31374"/>
                  <a:pt x="27160" y="36704"/>
                  <a:pt x="27160" y="43329"/>
                </a:cubicBezTo>
                <a:cubicBezTo>
                  <a:pt x="27160" y="50640"/>
                  <a:pt x="30387" y="55894"/>
                  <a:pt x="36842" y="59244"/>
                </a:cubicBezTo>
                <a:cubicBezTo>
                  <a:pt x="43296" y="62595"/>
                  <a:pt x="52978" y="65565"/>
                  <a:pt x="65887" y="68078"/>
                </a:cubicBezTo>
                <a:cubicBezTo>
                  <a:pt x="72265" y="69220"/>
                  <a:pt x="77336" y="70362"/>
                  <a:pt x="81102" y="71352"/>
                </a:cubicBezTo>
                <a:cubicBezTo>
                  <a:pt x="84867" y="72342"/>
                  <a:pt x="89631" y="74017"/>
                  <a:pt x="95394" y="76378"/>
                </a:cubicBezTo>
                <a:cubicBezTo>
                  <a:pt x="101157" y="78739"/>
                  <a:pt x="105614" y="81328"/>
                  <a:pt x="108764" y="84222"/>
                </a:cubicBezTo>
                <a:cubicBezTo>
                  <a:pt x="111914" y="87115"/>
                  <a:pt x="114758" y="90999"/>
                  <a:pt x="117217" y="95872"/>
                </a:cubicBezTo>
                <a:cubicBezTo>
                  <a:pt x="119752" y="100822"/>
                  <a:pt x="120982" y="106457"/>
                  <a:pt x="120982" y="112701"/>
                </a:cubicBezTo>
              </a:path>
            </a:pathLst>
          </a:custGeom>
          <a:solidFill>
            <a:schemeClr val="bg1"/>
          </a:solidFill>
          <a:ln w="7684" cap="flat">
            <a:noFill/>
            <a:prstDash val="solid"/>
            <a:miter/>
          </a:ln>
        </p:spPr>
        <p:txBody>
          <a:bodyPr rtlCol="0" anchor="ctr"/>
          <a:lstStyle/>
          <a:p>
            <a:endParaRPr lang="sv-SE"/>
          </a:p>
        </p:txBody>
      </p:sp>
      <p:sp>
        <p:nvSpPr>
          <p:cNvPr id="34" name="Frihandsfigur 31">
            <a:extLst>
              <a:ext uri="{FF2B5EF4-FFF2-40B4-BE49-F238E27FC236}">
                <a16:creationId xmlns:a16="http://schemas.microsoft.com/office/drawing/2014/main" id="{334CDEE3-4611-41B0-8872-F44F23555B37}"/>
              </a:ext>
            </a:extLst>
          </p:cNvPr>
          <p:cNvSpPr/>
          <p:nvPr userDrawn="1"/>
        </p:nvSpPr>
        <p:spPr>
          <a:xfrm>
            <a:off x="2995569" y="765744"/>
            <a:ext cx="204087" cy="156030"/>
          </a:xfrm>
          <a:custGeom>
            <a:avLst/>
            <a:gdLst>
              <a:gd name="connsiteX0" fmla="*/ 96588 w 204087"/>
              <a:gd name="connsiteY0" fmla="*/ 14468 h 156030"/>
              <a:gd name="connsiteX1" fmla="*/ 142462 w 204087"/>
              <a:gd name="connsiteY1" fmla="*/ 0 h 156030"/>
              <a:gd name="connsiteX2" fmla="*/ 187260 w 204087"/>
              <a:gd name="connsiteY2" fmla="*/ 15839 h 156030"/>
              <a:gd name="connsiteX3" fmla="*/ 204088 w 204087"/>
              <a:gd name="connsiteY3" fmla="*/ 60234 h 156030"/>
              <a:gd name="connsiteX4" fmla="*/ 204088 w 204087"/>
              <a:gd name="connsiteY4" fmla="*/ 152604 h 156030"/>
              <a:gd name="connsiteX5" fmla="*/ 200784 w 204087"/>
              <a:gd name="connsiteY5" fmla="*/ 155878 h 156030"/>
              <a:gd name="connsiteX6" fmla="*/ 183187 w 204087"/>
              <a:gd name="connsiteY6" fmla="*/ 155878 h 156030"/>
              <a:gd name="connsiteX7" fmla="*/ 179653 w 204087"/>
              <a:gd name="connsiteY7" fmla="*/ 152604 h 156030"/>
              <a:gd name="connsiteX8" fmla="*/ 179653 w 204087"/>
              <a:gd name="connsiteY8" fmla="*/ 59701 h 156030"/>
              <a:gd name="connsiteX9" fmla="*/ 170124 w 204087"/>
              <a:gd name="connsiteY9" fmla="*/ 31831 h 156030"/>
              <a:gd name="connsiteX10" fmla="*/ 141847 w 204087"/>
              <a:gd name="connsiteY10" fmla="*/ 21931 h 156030"/>
              <a:gd name="connsiteX11" fmla="*/ 109113 w 204087"/>
              <a:gd name="connsiteY11" fmla="*/ 31983 h 156030"/>
              <a:gd name="connsiteX12" fmla="*/ 114799 w 204087"/>
              <a:gd name="connsiteY12" fmla="*/ 60006 h 156030"/>
              <a:gd name="connsiteX13" fmla="*/ 114799 w 204087"/>
              <a:gd name="connsiteY13" fmla="*/ 152680 h 156030"/>
              <a:gd name="connsiteX14" fmla="*/ 111495 w 204087"/>
              <a:gd name="connsiteY14" fmla="*/ 155954 h 156030"/>
              <a:gd name="connsiteX15" fmla="*/ 93591 w 204087"/>
              <a:gd name="connsiteY15" fmla="*/ 155954 h 156030"/>
              <a:gd name="connsiteX16" fmla="*/ 90287 w 204087"/>
              <a:gd name="connsiteY16" fmla="*/ 152680 h 156030"/>
              <a:gd name="connsiteX17" fmla="*/ 90287 w 204087"/>
              <a:gd name="connsiteY17" fmla="*/ 59701 h 156030"/>
              <a:gd name="connsiteX18" fmla="*/ 54556 w 204087"/>
              <a:gd name="connsiteY18" fmla="*/ 21931 h 156030"/>
              <a:gd name="connsiteX19" fmla="*/ 24435 w 204087"/>
              <a:gd name="connsiteY19" fmla="*/ 27262 h 156030"/>
              <a:gd name="connsiteX20" fmla="*/ 24435 w 204087"/>
              <a:gd name="connsiteY20" fmla="*/ 152756 h 156030"/>
              <a:gd name="connsiteX21" fmla="*/ 20901 w 204087"/>
              <a:gd name="connsiteY21" fmla="*/ 156031 h 156030"/>
              <a:gd name="connsiteX22" fmla="*/ 3304 w 204087"/>
              <a:gd name="connsiteY22" fmla="*/ 156031 h 156030"/>
              <a:gd name="connsiteX23" fmla="*/ 0 w 204087"/>
              <a:gd name="connsiteY23" fmla="*/ 152756 h 156030"/>
              <a:gd name="connsiteX24" fmla="*/ 0 w 204087"/>
              <a:gd name="connsiteY24" fmla="*/ 15687 h 156030"/>
              <a:gd name="connsiteX25" fmla="*/ 2689 w 204087"/>
              <a:gd name="connsiteY25" fmla="*/ 11575 h 156030"/>
              <a:gd name="connsiteX26" fmla="*/ 53942 w 204087"/>
              <a:gd name="connsiteY26" fmla="*/ 76 h 156030"/>
              <a:gd name="connsiteX27" fmla="*/ 96588 w 204087"/>
              <a:gd name="connsiteY27" fmla="*/ 14468 h 156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4087" h="156030">
                <a:moveTo>
                  <a:pt x="96588" y="14468"/>
                </a:moveTo>
                <a:cubicBezTo>
                  <a:pt x="111265" y="4797"/>
                  <a:pt x="126556" y="0"/>
                  <a:pt x="142462" y="0"/>
                </a:cubicBezTo>
                <a:cubicBezTo>
                  <a:pt x="161134" y="0"/>
                  <a:pt x="176041" y="5254"/>
                  <a:pt x="187260" y="15839"/>
                </a:cubicBezTo>
                <a:cubicBezTo>
                  <a:pt x="198478" y="26348"/>
                  <a:pt x="204088" y="41197"/>
                  <a:pt x="204088" y="60234"/>
                </a:cubicBezTo>
                <a:lnTo>
                  <a:pt x="204088" y="152604"/>
                </a:lnTo>
                <a:cubicBezTo>
                  <a:pt x="204088" y="154812"/>
                  <a:pt x="203012" y="155878"/>
                  <a:pt x="200784" y="155878"/>
                </a:cubicBezTo>
                <a:lnTo>
                  <a:pt x="183187" y="155878"/>
                </a:lnTo>
                <a:cubicBezTo>
                  <a:pt x="180805" y="155878"/>
                  <a:pt x="179653" y="154812"/>
                  <a:pt x="179653" y="152604"/>
                </a:cubicBezTo>
                <a:lnTo>
                  <a:pt x="179653" y="59701"/>
                </a:lnTo>
                <a:cubicBezTo>
                  <a:pt x="179653" y="47670"/>
                  <a:pt x="176502" y="38379"/>
                  <a:pt x="170124" y="31831"/>
                </a:cubicBezTo>
                <a:cubicBezTo>
                  <a:pt x="163747" y="25206"/>
                  <a:pt x="154372" y="21931"/>
                  <a:pt x="141847" y="21931"/>
                </a:cubicBezTo>
                <a:cubicBezTo>
                  <a:pt x="129707" y="21931"/>
                  <a:pt x="118795" y="25282"/>
                  <a:pt x="109113" y="31983"/>
                </a:cubicBezTo>
                <a:cubicBezTo>
                  <a:pt x="112878" y="40055"/>
                  <a:pt x="114799" y="49421"/>
                  <a:pt x="114799" y="60006"/>
                </a:cubicBezTo>
                <a:lnTo>
                  <a:pt x="114799" y="152680"/>
                </a:lnTo>
                <a:cubicBezTo>
                  <a:pt x="114799" y="154888"/>
                  <a:pt x="113724" y="155954"/>
                  <a:pt x="111495" y="155954"/>
                </a:cubicBezTo>
                <a:lnTo>
                  <a:pt x="93591" y="155954"/>
                </a:lnTo>
                <a:cubicBezTo>
                  <a:pt x="91440" y="155954"/>
                  <a:pt x="90287" y="154888"/>
                  <a:pt x="90287" y="152680"/>
                </a:cubicBezTo>
                <a:lnTo>
                  <a:pt x="90287" y="59701"/>
                </a:lnTo>
                <a:cubicBezTo>
                  <a:pt x="90287" y="34496"/>
                  <a:pt x="78377" y="21931"/>
                  <a:pt x="54556" y="21931"/>
                </a:cubicBezTo>
                <a:cubicBezTo>
                  <a:pt x="44414" y="21931"/>
                  <a:pt x="34424" y="23683"/>
                  <a:pt x="24435" y="27262"/>
                </a:cubicBezTo>
                <a:lnTo>
                  <a:pt x="24435" y="152756"/>
                </a:lnTo>
                <a:cubicBezTo>
                  <a:pt x="24435" y="154965"/>
                  <a:pt x="23283" y="156031"/>
                  <a:pt x="20901" y="156031"/>
                </a:cubicBezTo>
                <a:lnTo>
                  <a:pt x="3304" y="156031"/>
                </a:lnTo>
                <a:cubicBezTo>
                  <a:pt x="1076" y="156031"/>
                  <a:pt x="0" y="154965"/>
                  <a:pt x="0" y="152756"/>
                </a:cubicBezTo>
                <a:lnTo>
                  <a:pt x="0" y="15687"/>
                </a:lnTo>
                <a:cubicBezTo>
                  <a:pt x="0" y="13707"/>
                  <a:pt x="922" y="12336"/>
                  <a:pt x="2689" y="11575"/>
                </a:cubicBezTo>
                <a:cubicBezTo>
                  <a:pt x="19748" y="3884"/>
                  <a:pt x="36806" y="76"/>
                  <a:pt x="53942" y="76"/>
                </a:cubicBezTo>
                <a:cubicBezTo>
                  <a:pt x="71461" y="0"/>
                  <a:pt x="85600" y="4874"/>
                  <a:pt x="96588" y="14468"/>
                </a:cubicBezTo>
              </a:path>
            </a:pathLst>
          </a:custGeom>
          <a:solidFill>
            <a:schemeClr val="bg1"/>
          </a:solidFill>
          <a:ln w="7684" cap="flat">
            <a:noFill/>
            <a:prstDash val="solid"/>
            <a:miter/>
          </a:ln>
        </p:spPr>
        <p:txBody>
          <a:bodyPr rtlCol="0" anchor="ctr"/>
          <a:lstStyle/>
          <a:p>
            <a:endParaRPr lang="sv-SE"/>
          </a:p>
        </p:txBody>
      </p:sp>
      <p:sp>
        <p:nvSpPr>
          <p:cNvPr id="35" name="Frihandsfigur 32">
            <a:extLst>
              <a:ext uri="{FF2B5EF4-FFF2-40B4-BE49-F238E27FC236}">
                <a16:creationId xmlns:a16="http://schemas.microsoft.com/office/drawing/2014/main" id="{754D6BA4-A356-44FF-931E-D4F204040CF6}"/>
              </a:ext>
            </a:extLst>
          </p:cNvPr>
          <p:cNvSpPr/>
          <p:nvPr userDrawn="1"/>
        </p:nvSpPr>
        <p:spPr>
          <a:xfrm>
            <a:off x="3216485" y="765744"/>
            <a:ext cx="124174" cy="159076"/>
          </a:xfrm>
          <a:custGeom>
            <a:avLst/>
            <a:gdLst>
              <a:gd name="connsiteX0" fmla="*/ 8529 w 124174"/>
              <a:gd name="connsiteY0" fmla="*/ 15382 h 159076"/>
              <a:gd name="connsiteX1" fmla="*/ 64853 w 124174"/>
              <a:gd name="connsiteY1" fmla="*/ 0 h 159076"/>
              <a:gd name="connsiteX2" fmla="*/ 108499 w 124174"/>
              <a:gd name="connsiteY2" fmla="*/ 14621 h 159076"/>
              <a:gd name="connsiteX3" fmla="*/ 124174 w 124174"/>
              <a:gd name="connsiteY3" fmla="*/ 57265 h 159076"/>
              <a:gd name="connsiteX4" fmla="*/ 124174 w 124174"/>
              <a:gd name="connsiteY4" fmla="*/ 145827 h 159076"/>
              <a:gd name="connsiteX5" fmla="*/ 121485 w 124174"/>
              <a:gd name="connsiteY5" fmla="*/ 149634 h 159076"/>
              <a:gd name="connsiteX6" fmla="*/ 64008 w 124174"/>
              <a:gd name="connsiteY6" fmla="*/ 159077 h 159076"/>
              <a:gd name="connsiteX7" fmla="*/ 18134 w 124174"/>
              <a:gd name="connsiteY7" fmla="*/ 147273 h 159076"/>
              <a:gd name="connsiteX8" fmla="*/ 0 w 124174"/>
              <a:gd name="connsiteY8" fmla="*/ 110645 h 159076"/>
              <a:gd name="connsiteX9" fmla="*/ 17289 w 124174"/>
              <a:gd name="connsiteY9" fmla="*/ 75845 h 159076"/>
              <a:gd name="connsiteX10" fmla="*/ 64085 w 124174"/>
              <a:gd name="connsiteY10" fmla="*/ 63737 h 159076"/>
              <a:gd name="connsiteX11" fmla="*/ 99816 w 124174"/>
              <a:gd name="connsiteY11" fmla="*/ 67240 h 159076"/>
              <a:gd name="connsiteX12" fmla="*/ 99816 w 124174"/>
              <a:gd name="connsiteY12" fmla="*/ 57798 h 159076"/>
              <a:gd name="connsiteX13" fmla="*/ 91517 w 124174"/>
              <a:gd name="connsiteY13" fmla="*/ 30612 h 159076"/>
              <a:gd name="connsiteX14" fmla="*/ 64085 w 124174"/>
              <a:gd name="connsiteY14" fmla="*/ 21779 h 159076"/>
              <a:gd name="connsiteX15" fmla="*/ 21746 w 124174"/>
              <a:gd name="connsiteY15" fmla="*/ 32668 h 159076"/>
              <a:gd name="connsiteX16" fmla="*/ 17289 w 124174"/>
              <a:gd name="connsiteY16" fmla="*/ 31754 h 159076"/>
              <a:gd name="connsiteX17" fmla="*/ 8683 w 124174"/>
              <a:gd name="connsiteY17" fmla="*/ 19342 h 159076"/>
              <a:gd name="connsiteX18" fmla="*/ 8529 w 124174"/>
              <a:gd name="connsiteY18" fmla="*/ 15382 h 159076"/>
              <a:gd name="connsiteX19" fmla="*/ 24282 w 124174"/>
              <a:gd name="connsiteY19" fmla="*/ 110722 h 159076"/>
              <a:gd name="connsiteX20" fmla="*/ 35116 w 124174"/>
              <a:gd name="connsiteY20" fmla="*/ 130673 h 159076"/>
              <a:gd name="connsiteX21" fmla="*/ 63854 w 124174"/>
              <a:gd name="connsiteY21" fmla="*/ 137602 h 159076"/>
              <a:gd name="connsiteX22" fmla="*/ 99585 w 124174"/>
              <a:gd name="connsiteY22" fmla="*/ 132272 h 159076"/>
              <a:gd name="connsiteX23" fmla="*/ 99585 w 124174"/>
              <a:gd name="connsiteY23" fmla="*/ 87953 h 159076"/>
              <a:gd name="connsiteX24" fmla="*/ 63854 w 124174"/>
              <a:gd name="connsiteY24" fmla="*/ 84450 h 159076"/>
              <a:gd name="connsiteX25" fmla="*/ 24282 w 124174"/>
              <a:gd name="connsiteY25" fmla="*/ 110722 h 15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4174" h="159076">
                <a:moveTo>
                  <a:pt x="8529" y="15382"/>
                </a:moveTo>
                <a:cubicBezTo>
                  <a:pt x="23590" y="5178"/>
                  <a:pt x="42416" y="0"/>
                  <a:pt x="64853" y="0"/>
                </a:cubicBezTo>
                <a:cubicBezTo>
                  <a:pt x="83525" y="0"/>
                  <a:pt x="98048" y="4874"/>
                  <a:pt x="108499" y="14621"/>
                </a:cubicBezTo>
                <a:cubicBezTo>
                  <a:pt x="118949" y="24368"/>
                  <a:pt x="124174" y="38608"/>
                  <a:pt x="124174" y="57265"/>
                </a:cubicBezTo>
                <a:lnTo>
                  <a:pt x="124174" y="145827"/>
                </a:lnTo>
                <a:cubicBezTo>
                  <a:pt x="124174" y="147806"/>
                  <a:pt x="123252" y="149101"/>
                  <a:pt x="121485" y="149634"/>
                </a:cubicBezTo>
                <a:cubicBezTo>
                  <a:pt x="104042" y="155954"/>
                  <a:pt x="84832" y="159077"/>
                  <a:pt x="64008" y="159077"/>
                </a:cubicBezTo>
                <a:cubicBezTo>
                  <a:pt x="45566" y="159077"/>
                  <a:pt x="30275" y="155117"/>
                  <a:pt x="18134" y="147273"/>
                </a:cubicBezTo>
                <a:cubicBezTo>
                  <a:pt x="5994" y="139430"/>
                  <a:pt x="0" y="127170"/>
                  <a:pt x="0" y="110645"/>
                </a:cubicBezTo>
                <a:cubicBezTo>
                  <a:pt x="0" y="95492"/>
                  <a:pt x="5763" y="83917"/>
                  <a:pt x="17289" y="75845"/>
                </a:cubicBezTo>
                <a:cubicBezTo>
                  <a:pt x="28815" y="67773"/>
                  <a:pt x="44414" y="63737"/>
                  <a:pt x="64085" y="63737"/>
                </a:cubicBezTo>
                <a:cubicBezTo>
                  <a:pt x="74381" y="63737"/>
                  <a:pt x="86292" y="64880"/>
                  <a:pt x="99816" y="67240"/>
                </a:cubicBezTo>
                <a:lnTo>
                  <a:pt x="99816" y="57798"/>
                </a:lnTo>
                <a:cubicBezTo>
                  <a:pt x="99816" y="45614"/>
                  <a:pt x="97049" y="36552"/>
                  <a:pt x="91517" y="30612"/>
                </a:cubicBezTo>
                <a:cubicBezTo>
                  <a:pt x="85984" y="24749"/>
                  <a:pt x="76840" y="21779"/>
                  <a:pt x="64085" y="21779"/>
                </a:cubicBezTo>
                <a:cubicBezTo>
                  <a:pt x="48179" y="21779"/>
                  <a:pt x="34117" y="25434"/>
                  <a:pt x="21746" y="32668"/>
                </a:cubicBezTo>
                <a:cubicBezTo>
                  <a:pt x="19978" y="33810"/>
                  <a:pt x="18442" y="33582"/>
                  <a:pt x="17289" y="31754"/>
                </a:cubicBezTo>
                <a:lnTo>
                  <a:pt x="8683" y="19342"/>
                </a:lnTo>
                <a:cubicBezTo>
                  <a:pt x="7530" y="17743"/>
                  <a:pt x="7530" y="16372"/>
                  <a:pt x="8529" y="15382"/>
                </a:cubicBezTo>
                <a:moveTo>
                  <a:pt x="24282" y="110722"/>
                </a:moveTo>
                <a:cubicBezTo>
                  <a:pt x="24282" y="119403"/>
                  <a:pt x="27893" y="126028"/>
                  <a:pt x="35116" y="130673"/>
                </a:cubicBezTo>
                <a:cubicBezTo>
                  <a:pt x="42339" y="135318"/>
                  <a:pt x="51944" y="137602"/>
                  <a:pt x="63854" y="137602"/>
                </a:cubicBezTo>
                <a:cubicBezTo>
                  <a:pt x="75764" y="137602"/>
                  <a:pt x="87675" y="135851"/>
                  <a:pt x="99585" y="132272"/>
                </a:cubicBezTo>
                <a:lnTo>
                  <a:pt x="99585" y="87953"/>
                </a:lnTo>
                <a:cubicBezTo>
                  <a:pt x="86906" y="85592"/>
                  <a:pt x="74996" y="84450"/>
                  <a:pt x="63854" y="84450"/>
                </a:cubicBezTo>
                <a:cubicBezTo>
                  <a:pt x="37498" y="84450"/>
                  <a:pt x="24282" y="93207"/>
                  <a:pt x="24282" y="110722"/>
                </a:cubicBezTo>
              </a:path>
            </a:pathLst>
          </a:custGeom>
          <a:solidFill>
            <a:schemeClr val="bg1"/>
          </a:solidFill>
          <a:ln w="7684" cap="flat">
            <a:noFill/>
            <a:prstDash val="solid"/>
            <a:miter/>
          </a:ln>
        </p:spPr>
        <p:txBody>
          <a:bodyPr rtlCol="0" anchor="ctr"/>
          <a:lstStyle/>
          <a:p>
            <a:endParaRPr lang="sv-SE"/>
          </a:p>
        </p:txBody>
      </p:sp>
      <p:sp>
        <p:nvSpPr>
          <p:cNvPr id="36" name="Frihandsfigur 33">
            <a:extLst>
              <a:ext uri="{FF2B5EF4-FFF2-40B4-BE49-F238E27FC236}">
                <a16:creationId xmlns:a16="http://schemas.microsoft.com/office/drawing/2014/main" id="{DF455A40-613D-489C-86EF-DB8386415C2B}"/>
              </a:ext>
            </a:extLst>
          </p:cNvPr>
          <p:cNvSpPr/>
          <p:nvPr userDrawn="1"/>
        </p:nvSpPr>
        <p:spPr>
          <a:xfrm>
            <a:off x="3367322" y="765821"/>
            <a:ext cx="86983" cy="155802"/>
          </a:xfrm>
          <a:custGeom>
            <a:avLst/>
            <a:gdLst>
              <a:gd name="connsiteX0" fmla="*/ 20900 w 86983"/>
              <a:gd name="connsiteY0" fmla="*/ 155802 h 155802"/>
              <a:gd name="connsiteX1" fmla="*/ 3304 w 86983"/>
              <a:gd name="connsiteY1" fmla="*/ 155802 h 155802"/>
              <a:gd name="connsiteX2" fmla="*/ 0 w 86983"/>
              <a:gd name="connsiteY2" fmla="*/ 152528 h 155802"/>
              <a:gd name="connsiteX3" fmla="*/ 0 w 86983"/>
              <a:gd name="connsiteY3" fmla="*/ 14697 h 155802"/>
              <a:gd name="connsiteX4" fmla="*/ 2382 w 86983"/>
              <a:gd name="connsiteY4" fmla="*/ 10889 h 155802"/>
              <a:gd name="connsiteX5" fmla="*/ 53327 w 86983"/>
              <a:gd name="connsiteY5" fmla="*/ 0 h 155802"/>
              <a:gd name="connsiteX6" fmla="*/ 83986 w 86983"/>
              <a:gd name="connsiteY6" fmla="*/ 2361 h 155802"/>
              <a:gd name="connsiteX7" fmla="*/ 86983 w 86983"/>
              <a:gd name="connsiteY7" fmla="*/ 6168 h 155802"/>
              <a:gd name="connsiteX8" fmla="*/ 86983 w 86983"/>
              <a:gd name="connsiteY8" fmla="*/ 20637 h 155802"/>
              <a:gd name="connsiteX9" fmla="*/ 83448 w 86983"/>
              <a:gd name="connsiteY9" fmla="*/ 23606 h 155802"/>
              <a:gd name="connsiteX10" fmla="*/ 56631 w 86983"/>
              <a:gd name="connsiteY10" fmla="*/ 21550 h 155802"/>
              <a:gd name="connsiteX11" fmla="*/ 24435 w 86983"/>
              <a:gd name="connsiteY11" fmla="*/ 27490 h 155802"/>
              <a:gd name="connsiteX12" fmla="*/ 24435 w 86983"/>
              <a:gd name="connsiteY12" fmla="*/ 152680 h 155802"/>
              <a:gd name="connsiteX13" fmla="*/ 20900 w 86983"/>
              <a:gd name="connsiteY13" fmla="*/ 155802 h 155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6983" h="155802">
                <a:moveTo>
                  <a:pt x="20900" y="155802"/>
                </a:moveTo>
                <a:lnTo>
                  <a:pt x="3304" y="155802"/>
                </a:lnTo>
                <a:cubicBezTo>
                  <a:pt x="1076" y="155802"/>
                  <a:pt x="0" y="154736"/>
                  <a:pt x="0" y="152528"/>
                </a:cubicBezTo>
                <a:lnTo>
                  <a:pt x="0" y="14697"/>
                </a:lnTo>
                <a:cubicBezTo>
                  <a:pt x="0" y="12717"/>
                  <a:pt x="768" y="11422"/>
                  <a:pt x="2382" y="10889"/>
                </a:cubicBezTo>
                <a:cubicBezTo>
                  <a:pt x="17673" y="3579"/>
                  <a:pt x="34655" y="0"/>
                  <a:pt x="53327" y="0"/>
                </a:cubicBezTo>
                <a:cubicBezTo>
                  <a:pt x="62240" y="0"/>
                  <a:pt x="72460" y="761"/>
                  <a:pt x="83986" y="2361"/>
                </a:cubicBezTo>
                <a:cubicBezTo>
                  <a:pt x="85984" y="2589"/>
                  <a:pt x="86983" y="3807"/>
                  <a:pt x="86983" y="6168"/>
                </a:cubicBezTo>
                <a:lnTo>
                  <a:pt x="86983" y="20637"/>
                </a:lnTo>
                <a:cubicBezTo>
                  <a:pt x="86983" y="23226"/>
                  <a:pt x="85831" y="24139"/>
                  <a:pt x="83448" y="23606"/>
                </a:cubicBezTo>
                <a:cubicBezTo>
                  <a:pt x="73690" y="22236"/>
                  <a:pt x="64776" y="21550"/>
                  <a:pt x="56631" y="21550"/>
                </a:cubicBezTo>
                <a:cubicBezTo>
                  <a:pt x="44951" y="21550"/>
                  <a:pt x="34194" y="23530"/>
                  <a:pt x="24435" y="27490"/>
                </a:cubicBezTo>
                <a:lnTo>
                  <a:pt x="24435" y="152680"/>
                </a:lnTo>
                <a:cubicBezTo>
                  <a:pt x="24435" y="154736"/>
                  <a:pt x="23283" y="155802"/>
                  <a:pt x="20900" y="155802"/>
                </a:cubicBezTo>
              </a:path>
            </a:pathLst>
          </a:custGeom>
          <a:solidFill>
            <a:schemeClr val="bg1"/>
          </a:solidFill>
          <a:ln w="7684" cap="flat">
            <a:noFill/>
            <a:prstDash val="solid"/>
            <a:miter/>
          </a:ln>
        </p:spPr>
        <p:txBody>
          <a:bodyPr rtlCol="0" anchor="ctr"/>
          <a:lstStyle/>
          <a:p>
            <a:endParaRPr lang="sv-SE"/>
          </a:p>
        </p:txBody>
      </p:sp>
      <p:sp>
        <p:nvSpPr>
          <p:cNvPr id="37" name="Frihandsfigur 34">
            <a:extLst>
              <a:ext uri="{FF2B5EF4-FFF2-40B4-BE49-F238E27FC236}">
                <a16:creationId xmlns:a16="http://schemas.microsoft.com/office/drawing/2014/main" id="{856F680B-EDF1-4329-B467-884BF5303A6B}"/>
              </a:ext>
            </a:extLst>
          </p:cNvPr>
          <p:cNvSpPr/>
          <p:nvPr userDrawn="1"/>
        </p:nvSpPr>
        <p:spPr>
          <a:xfrm>
            <a:off x="3467215" y="731477"/>
            <a:ext cx="70846" cy="193496"/>
          </a:xfrm>
          <a:custGeom>
            <a:avLst/>
            <a:gdLst>
              <a:gd name="connsiteX0" fmla="*/ 24358 w 70846"/>
              <a:gd name="connsiteY0" fmla="*/ 139963 h 193496"/>
              <a:gd name="connsiteX1" fmla="*/ 31812 w 70846"/>
              <a:gd name="connsiteY1" fmla="*/ 162884 h 193496"/>
              <a:gd name="connsiteX2" fmla="*/ 52943 w 70846"/>
              <a:gd name="connsiteY2" fmla="*/ 171032 h 193496"/>
              <a:gd name="connsiteX3" fmla="*/ 67235 w 70846"/>
              <a:gd name="connsiteY3" fmla="*/ 170423 h 193496"/>
              <a:gd name="connsiteX4" fmla="*/ 70847 w 70846"/>
              <a:gd name="connsiteY4" fmla="*/ 173697 h 193496"/>
              <a:gd name="connsiteX5" fmla="*/ 70847 w 70846"/>
              <a:gd name="connsiteY5" fmla="*/ 189384 h 193496"/>
              <a:gd name="connsiteX6" fmla="*/ 67850 w 70846"/>
              <a:gd name="connsiteY6" fmla="*/ 192887 h 193496"/>
              <a:gd name="connsiteX7" fmla="*/ 51790 w 70846"/>
              <a:gd name="connsiteY7" fmla="*/ 193496 h 193496"/>
              <a:gd name="connsiteX8" fmla="*/ 14139 w 70846"/>
              <a:gd name="connsiteY8" fmla="*/ 180475 h 193496"/>
              <a:gd name="connsiteX9" fmla="*/ 0 w 70846"/>
              <a:gd name="connsiteY9" fmla="*/ 141181 h 193496"/>
              <a:gd name="connsiteX10" fmla="*/ 0 w 70846"/>
              <a:gd name="connsiteY10" fmla="*/ 3579 h 193496"/>
              <a:gd name="connsiteX11" fmla="*/ 3535 w 70846"/>
              <a:gd name="connsiteY11" fmla="*/ 0 h 193496"/>
              <a:gd name="connsiteX12" fmla="*/ 19056 w 70846"/>
              <a:gd name="connsiteY12" fmla="*/ 0 h 193496"/>
              <a:gd name="connsiteX13" fmla="*/ 22360 w 70846"/>
              <a:gd name="connsiteY13" fmla="*/ 3274 h 193496"/>
              <a:gd name="connsiteX14" fmla="*/ 24435 w 70846"/>
              <a:gd name="connsiteY14" fmla="*/ 38989 h 193496"/>
              <a:gd name="connsiteX15" fmla="*/ 63163 w 70846"/>
              <a:gd name="connsiteY15" fmla="*/ 38989 h 193496"/>
              <a:gd name="connsiteX16" fmla="*/ 66467 w 70846"/>
              <a:gd name="connsiteY16" fmla="*/ 42263 h 193496"/>
              <a:gd name="connsiteX17" fmla="*/ 66467 w 70846"/>
              <a:gd name="connsiteY17" fmla="*/ 57036 h 193496"/>
              <a:gd name="connsiteX18" fmla="*/ 63163 w 70846"/>
              <a:gd name="connsiteY18" fmla="*/ 60539 h 193496"/>
              <a:gd name="connsiteX19" fmla="*/ 24435 w 70846"/>
              <a:gd name="connsiteY19" fmla="*/ 60539 h 193496"/>
              <a:gd name="connsiteX20" fmla="*/ 24435 w 70846"/>
              <a:gd name="connsiteY20" fmla="*/ 139963 h 193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0846" h="193496">
                <a:moveTo>
                  <a:pt x="24358" y="139963"/>
                </a:moveTo>
                <a:cubicBezTo>
                  <a:pt x="24358" y="149786"/>
                  <a:pt x="26817" y="157401"/>
                  <a:pt x="31812" y="162884"/>
                </a:cubicBezTo>
                <a:cubicBezTo>
                  <a:pt x="36806" y="168367"/>
                  <a:pt x="43799" y="171032"/>
                  <a:pt x="52943" y="171032"/>
                </a:cubicBezTo>
                <a:cubicBezTo>
                  <a:pt x="55325" y="171032"/>
                  <a:pt x="60089" y="170880"/>
                  <a:pt x="67235" y="170423"/>
                </a:cubicBezTo>
                <a:cubicBezTo>
                  <a:pt x="69617" y="170423"/>
                  <a:pt x="70847" y="171489"/>
                  <a:pt x="70847" y="173697"/>
                </a:cubicBezTo>
                <a:lnTo>
                  <a:pt x="70847" y="189384"/>
                </a:lnTo>
                <a:cubicBezTo>
                  <a:pt x="70847" y="191516"/>
                  <a:pt x="69848" y="192735"/>
                  <a:pt x="67850" y="192887"/>
                </a:cubicBezTo>
                <a:cubicBezTo>
                  <a:pt x="60704" y="193268"/>
                  <a:pt x="55325" y="193496"/>
                  <a:pt x="51790" y="193496"/>
                </a:cubicBezTo>
                <a:cubicBezTo>
                  <a:pt x="36115" y="193496"/>
                  <a:pt x="23513" y="189156"/>
                  <a:pt x="14139" y="180475"/>
                </a:cubicBezTo>
                <a:cubicBezTo>
                  <a:pt x="4687" y="171794"/>
                  <a:pt x="0" y="158772"/>
                  <a:pt x="0" y="141181"/>
                </a:cubicBezTo>
                <a:lnTo>
                  <a:pt x="0" y="3579"/>
                </a:lnTo>
                <a:cubicBezTo>
                  <a:pt x="0" y="1218"/>
                  <a:pt x="1153" y="0"/>
                  <a:pt x="3535" y="0"/>
                </a:cubicBezTo>
                <a:lnTo>
                  <a:pt x="19056" y="0"/>
                </a:lnTo>
                <a:cubicBezTo>
                  <a:pt x="20824" y="0"/>
                  <a:pt x="21976" y="1066"/>
                  <a:pt x="22360" y="3274"/>
                </a:cubicBezTo>
                <a:lnTo>
                  <a:pt x="24435" y="38989"/>
                </a:lnTo>
                <a:lnTo>
                  <a:pt x="63163" y="38989"/>
                </a:lnTo>
                <a:cubicBezTo>
                  <a:pt x="65314" y="38989"/>
                  <a:pt x="66467" y="40055"/>
                  <a:pt x="66467" y="42263"/>
                </a:cubicBezTo>
                <a:lnTo>
                  <a:pt x="66467" y="57036"/>
                </a:lnTo>
                <a:cubicBezTo>
                  <a:pt x="66467" y="59397"/>
                  <a:pt x="65391" y="60539"/>
                  <a:pt x="63163" y="60539"/>
                </a:cubicBezTo>
                <a:lnTo>
                  <a:pt x="24435" y="60539"/>
                </a:lnTo>
                <a:lnTo>
                  <a:pt x="24435" y="139963"/>
                </a:lnTo>
                <a:close/>
              </a:path>
            </a:pathLst>
          </a:custGeom>
          <a:solidFill>
            <a:schemeClr val="bg1"/>
          </a:solidFill>
          <a:ln w="7684" cap="flat">
            <a:noFill/>
            <a:prstDash val="solid"/>
            <a:miter/>
          </a:ln>
        </p:spPr>
        <p:txBody>
          <a:bodyPr rtlCol="0" anchor="ctr"/>
          <a:lstStyle/>
          <a:p>
            <a:endParaRPr lang="sv-SE"/>
          </a:p>
        </p:txBody>
      </p:sp>
      <p:sp>
        <p:nvSpPr>
          <p:cNvPr id="38" name="Frihandsfigur 35">
            <a:extLst>
              <a:ext uri="{FF2B5EF4-FFF2-40B4-BE49-F238E27FC236}">
                <a16:creationId xmlns:a16="http://schemas.microsoft.com/office/drawing/2014/main" id="{8D0F4EFC-84EF-422F-8B84-4865D318355C}"/>
              </a:ext>
            </a:extLst>
          </p:cNvPr>
          <p:cNvSpPr/>
          <p:nvPr userDrawn="1"/>
        </p:nvSpPr>
        <p:spPr>
          <a:xfrm>
            <a:off x="1582801" y="949265"/>
            <a:ext cx="153892" cy="217559"/>
          </a:xfrm>
          <a:custGeom>
            <a:avLst/>
            <a:gdLst>
              <a:gd name="connsiteX0" fmla="*/ 153893 w 153892"/>
              <a:gd name="connsiteY0" fmla="*/ 157021 h 217559"/>
              <a:gd name="connsiteX1" fmla="*/ 131840 w 153892"/>
              <a:gd name="connsiteY1" fmla="*/ 202330 h 217559"/>
              <a:gd name="connsiteX2" fmla="*/ 75823 w 153892"/>
              <a:gd name="connsiteY2" fmla="*/ 217560 h 217559"/>
              <a:gd name="connsiteX3" fmla="*/ 36942 w 153892"/>
              <a:gd name="connsiteY3" fmla="*/ 210782 h 217559"/>
              <a:gd name="connsiteX4" fmla="*/ 1365 w 153892"/>
              <a:gd name="connsiteY4" fmla="*/ 189536 h 217559"/>
              <a:gd name="connsiteX5" fmla="*/ 750 w 153892"/>
              <a:gd name="connsiteY5" fmla="*/ 184815 h 217559"/>
              <a:gd name="connsiteX6" fmla="*/ 10893 w 153892"/>
              <a:gd name="connsiteY6" fmla="*/ 170956 h 217559"/>
              <a:gd name="connsiteX7" fmla="*/ 15350 w 153892"/>
              <a:gd name="connsiteY7" fmla="*/ 170042 h 217559"/>
              <a:gd name="connsiteX8" fmla="*/ 76745 w 153892"/>
              <a:gd name="connsiteY8" fmla="*/ 193649 h 217559"/>
              <a:gd name="connsiteX9" fmla="*/ 113552 w 153892"/>
              <a:gd name="connsiteY9" fmla="*/ 184511 h 217559"/>
              <a:gd name="connsiteX10" fmla="*/ 128305 w 153892"/>
              <a:gd name="connsiteY10" fmla="*/ 157630 h 217559"/>
              <a:gd name="connsiteX11" fmla="*/ 114935 w 153892"/>
              <a:gd name="connsiteY11" fmla="*/ 132348 h 217559"/>
              <a:gd name="connsiteX12" fmla="*/ 72596 w 153892"/>
              <a:gd name="connsiteY12" fmla="*/ 118032 h 217559"/>
              <a:gd name="connsiteX13" fmla="*/ 46086 w 153892"/>
              <a:gd name="connsiteY13" fmla="*/ 110341 h 217559"/>
              <a:gd name="connsiteX14" fmla="*/ 23725 w 153892"/>
              <a:gd name="connsiteY14" fmla="*/ 98842 h 217559"/>
              <a:gd name="connsiteX15" fmla="*/ 7205 w 153892"/>
              <a:gd name="connsiteY15" fmla="*/ 80871 h 217559"/>
              <a:gd name="connsiteX16" fmla="*/ 1365 w 153892"/>
              <a:gd name="connsiteY16" fmla="*/ 55742 h 217559"/>
              <a:gd name="connsiteX17" fmla="*/ 22803 w 153892"/>
              <a:gd name="connsiteY17" fmla="*/ 14012 h 217559"/>
              <a:gd name="connsiteX18" fmla="*/ 77283 w 153892"/>
              <a:gd name="connsiteY18" fmla="*/ 0 h 217559"/>
              <a:gd name="connsiteX19" fmla="*/ 146670 w 153892"/>
              <a:gd name="connsiteY19" fmla="*/ 23606 h 217559"/>
              <a:gd name="connsiteX20" fmla="*/ 147592 w 153892"/>
              <a:gd name="connsiteY20" fmla="*/ 28023 h 217559"/>
              <a:gd name="connsiteX21" fmla="*/ 137756 w 153892"/>
              <a:gd name="connsiteY21" fmla="*/ 41882 h 217559"/>
              <a:gd name="connsiteX22" fmla="*/ 132992 w 153892"/>
              <a:gd name="connsiteY22" fmla="*/ 42492 h 217559"/>
              <a:gd name="connsiteX23" fmla="*/ 75208 w 153892"/>
              <a:gd name="connsiteY23" fmla="*/ 23302 h 217559"/>
              <a:gd name="connsiteX24" fmla="*/ 40169 w 153892"/>
              <a:gd name="connsiteY24" fmla="*/ 31983 h 217559"/>
              <a:gd name="connsiteX25" fmla="*/ 26953 w 153892"/>
              <a:gd name="connsiteY25" fmla="*/ 56351 h 217559"/>
              <a:gd name="connsiteX26" fmla="*/ 39785 w 153892"/>
              <a:gd name="connsiteY26" fmla="*/ 79957 h 217559"/>
              <a:gd name="connsiteX27" fmla="*/ 79127 w 153892"/>
              <a:gd name="connsiteY27" fmla="*/ 93816 h 217559"/>
              <a:gd name="connsiteX28" fmla="*/ 102179 w 153892"/>
              <a:gd name="connsiteY28" fmla="*/ 99680 h 217559"/>
              <a:gd name="connsiteX29" fmla="*/ 122311 w 153892"/>
              <a:gd name="connsiteY29" fmla="*/ 107828 h 217559"/>
              <a:gd name="connsiteX30" fmla="*/ 139140 w 153892"/>
              <a:gd name="connsiteY30" fmla="*/ 119174 h 217559"/>
              <a:gd name="connsiteX31" fmla="*/ 149743 w 153892"/>
              <a:gd name="connsiteY31" fmla="*/ 135089 h 217559"/>
              <a:gd name="connsiteX32" fmla="*/ 153893 w 153892"/>
              <a:gd name="connsiteY32" fmla="*/ 157021 h 217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3892" h="217559">
                <a:moveTo>
                  <a:pt x="153893" y="157021"/>
                </a:moveTo>
                <a:cubicBezTo>
                  <a:pt x="153893" y="177124"/>
                  <a:pt x="146516" y="192202"/>
                  <a:pt x="131840" y="202330"/>
                </a:cubicBezTo>
                <a:cubicBezTo>
                  <a:pt x="117163" y="212458"/>
                  <a:pt x="98491" y="217560"/>
                  <a:pt x="75823" y="217560"/>
                </a:cubicBezTo>
                <a:cubicBezTo>
                  <a:pt x="61531" y="217560"/>
                  <a:pt x="48545" y="215275"/>
                  <a:pt x="36942" y="210782"/>
                </a:cubicBezTo>
                <a:cubicBezTo>
                  <a:pt x="25339" y="206289"/>
                  <a:pt x="13429" y="199131"/>
                  <a:pt x="1365" y="189536"/>
                </a:cubicBezTo>
                <a:cubicBezTo>
                  <a:pt x="-249" y="188166"/>
                  <a:pt x="-403" y="186567"/>
                  <a:pt x="750" y="184815"/>
                </a:cubicBezTo>
                <a:lnTo>
                  <a:pt x="10893" y="170956"/>
                </a:lnTo>
                <a:cubicBezTo>
                  <a:pt x="12276" y="168976"/>
                  <a:pt x="13736" y="168671"/>
                  <a:pt x="15350" y="170042"/>
                </a:cubicBezTo>
                <a:cubicBezTo>
                  <a:pt x="36020" y="185577"/>
                  <a:pt x="56459" y="193496"/>
                  <a:pt x="76745" y="193649"/>
                </a:cubicBezTo>
                <a:cubicBezTo>
                  <a:pt x="91422" y="193649"/>
                  <a:pt x="103716" y="190603"/>
                  <a:pt x="113552" y="184511"/>
                </a:cubicBezTo>
                <a:cubicBezTo>
                  <a:pt x="123387" y="178419"/>
                  <a:pt x="128305" y="169433"/>
                  <a:pt x="128305" y="157630"/>
                </a:cubicBezTo>
                <a:cubicBezTo>
                  <a:pt x="128305" y="146207"/>
                  <a:pt x="123848" y="137831"/>
                  <a:pt x="114935" y="132348"/>
                </a:cubicBezTo>
                <a:cubicBezTo>
                  <a:pt x="106021" y="126941"/>
                  <a:pt x="91883" y="122144"/>
                  <a:pt x="72596" y="118032"/>
                </a:cubicBezTo>
                <a:cubicBezTo>
                  <a:pt x="62683" y="115900"/>
                  <a:pt x="53847" y="113311"/>
                  <a:pt x="46086" y="110341"/>
                </a:cubicBezTo>
                <a:cubicBezTo>
                  <a:pt x="38325" y="107371"/>
                  <a:pt x="30871" y="103564"/>
                  <a:pt x="23725" y="98842"/>
                </a:cubicBezTo>
                <a:cubicBezTo>
                  <a:pt x="16579" y="94121"/>
                  <a:pt x="11047" y="88105"/>
                  <a:pt x="7205" y="80871"/>
                </a:cubicBezTo>
                <a:cubicBezTo>
                  <a:pt x="3363" y="73561"/>
                  <a:pt x="1365" y="65260"/>
                  <a:pt x="1365" y="55742"/>
                </a:cubicBezTo>
                <a:cubicBezTo>
                  <a:pt x="1365" y="37237"/>
                  <a:pt x="8511" y="23302"/>
                  <a:pt x="22803" y="14012"/>
                </a:cubicBezTo>
                <a:cubicBezTo>
                  <a:pt x="37096" y="4645"/>
                  <a:pt x="55307" y="0"/>
                  <a:pt x="77283" y="0"/>
                </a:cubicBezTo>
                <a:cubicBezTo>
                  <a:pt x="101488" y="0"/>
                  <a:pt x="124617" y="7843"/>
                  <a:pt x="146670" y="23606"/>
                </a:cubicBezTo>
                <a:cubicBezTo>
                  <a:pt x="148668" y="24749"/>
                  <a:pt x="148975" y="26272"/>
                  <a:pt x="147592" y="28023"/>
                </a:cubicBezTo>
                <a:lnTo>
                  <a:pt x="137756" y="41882"/>
                </a:lnTo>
                <a:cubicBezTo>
                  <a:pt x="136604" y="43634"/>
                  <a:pt x="134990" y="43862"/>
                  <a:pt x="132992" y="42492"/>
                </a:cubicBezTo>
                <a:cubicBezTo>
                  <a:pt x="115088" y="30308"/>
                  <a:pt x="95878" y="23911"/>
                  <a:pt x="75208" y="23302"/>
                </a:cubicBezTo>
                <a:cubicBezTo>
                  <a:pt x="60686" y="23302"/>
                  <a:pt x="49006" y="26195"/>
                  <a:pt x="40169" y="31983"/>
                </a:cubicBezTo>
                <a:cubicBezTo>
                  <a:pt x="31333" y="37770"/>
                  <a:pt x="26953" y="45918"/>
                  <a:pt x="26953" y="56351"/>
                </a:cubicBezTo>
                <a:cubicBezTo>
                  <a:pt x="26953" y="66783"/>
                  <a:pt x="31256" y="74627"/>
                  <a:pt x="39785" y="79957"/>
                </a:cubicBezTo>
                <a:cubicBezTo>
                  <a:pt x="48314" y="85288"/>
                  <a:pt x="61454" y="89857"/>
                  <a:pt x="79127" y="93816"/>
                </a:cubicBezTo>
                <a:cubicBezTo>
                  <a:pt x="88041" y="95796"/>
                  <a:pt x="95725" y="97776"/>
                  <a:pt x="102179" y="99680"/>
                </a:cubicBezTo>
                <a:cubicBezTo>
                  <a:pt x="108634" y="101660"/>
                  <a:pt x="115319" y="104325"/>
                  <a:pt x="122311" y="107828"/>
                </a:cubicBezTo>
                <a:cubicBezTo>
                  <a:pt x="129227" y="111255"/>
                  <a:pt x="134836" y="115062"/>
                  <a:pt x="139140" y="119174"/>
                </a:cubicBezTo>
                <a:cubicBezTo>
                  <a:pt x="143443" y="123286"/>
                  <a:pt x="146900" y="128617"/>
                  <a:pt x="149743" y="135089"/>
                </a:cubicBezTo>
                <a:cubicBezTo>
                  <a:pt x="152510" y="141638"/>
                  <a:pt x="153893" y="148949"/>
                  <a:pt x="153893" y="157021"/>
                </a:cubicBezTo>
              </a:path>
            </a:pathLst>
          </a:custGeom>
          <a:solidFill>
            <a:schemeClr val="bg1"/>
          </a:solidFill>
          <a:ln w="7684" cap="flat">
            <a:noFill/>
            <a:prstDash val="solid"/>
            <a:miter/>
          </a:ln>
        </p:spPr>
        <p:txBody>
          <a:bodyPr rtlCol="0" anchor="ctr"/>
          <a:lstStyle/>
          <a:p>
            <a:endParaRPr lang="sv-SE"/>
          </a:p>
        </p:txBody>
      </p:sp>
      <p:sp>
        <p:nvSpPr>
          <p:cNvPr id="39" name="Frihandsfigur 36">
            <a:extLst>
              <a:ext uri="{FF2B5EF4-FFF2-40B4-BE49-F238E27FC236}">
                <a16:creationId xmlns:a16="http://schemas.microsoft.com/office/drawing/2014/main" id="{AB2AEFD4-8C33-4646-9B97-477AEE6B7F26}"/>
              </a:ext>
            </a:extLst>
          </p:cNvPr>
          <p:cNvSpPr/>
          <p:nvPr userDrawn="1"/>
        </p:nvSpPr>
        <p:spPr>
          <a:xfrm>
            <a:off x="1742604" y="1010946"/>
            <a:ext cx="139656" cy="152603"/>
          </a:xfrm>
          <a:custGeom>
            <a:avLst/>
            <a:gdLst>
              <a:gd name="connsiteX0" fmla="*/ 80459 w 139656"/>
              <a:gd name="connsiteY0" fmla="*/ 152604 h 152603"/>
              <a:gd name="connsiteX1" fmla="*/ 58713 w 139656"/>
              <a:gd name="connsiteY1" fmla="*/ 152604 h 152603"/>
              <a:gd name="connsiteX2" fmla="*/ 54871 w 139656"/>
              <a:gd name="connsiteY2" fmla="*/ 149939 h 152603"/>
              <a:gd name="connsiteX3" fmla="*/ 391 w 139656"/>
              <a:gd name="connsiteY3" fmla="*/ 4112 h 152603"/>
              <a:gd name="connsiteX4" fmla="*/ 3080 w 139656"/>
              <a:gd name="connsiteY4" fmla="*/ 0 h 152603"/>
              <a:gd name="connsiteX5" fmla="*/ 22137 w 139656"/>
              <a:gd name="connsiteY5" fmla="*/ 0 h 152603"/>
              <a:gd name="connsiteX6" fmla="*/ 25979 w 139656"/>
              <a:gd name="connsiteY6" fmla="*/ 2665 h 152603"/>
              <a:gd name="connsiteX7" fmla="*/ 55485 w 139656"/>
              <a:gd name="connsiteY7" fmla="*/ 86811 h 152603"/>
              <a:gd name="connsiteX8" fmla="*/ 61556 w 139656"/>
              <a:gd name="connsiteY8" fmla="*/ 104401 h 152603"/>
              <a:gd name="connsiteX9" fmla="*/ 69778 w 139656"/>
              <a:gd name="connsiteY9" fmla="*/ 127018 h 152603"/>
              <a:gd name="connsiteX10" fmla="*/ 70085 w 139656"/>
              <a:gd name="connsiteY10" fmla="*/ 127018 h 152603"/>
              <a:gd name="connsiteX11" fmla="*/ 84070 w 139656"/>
              <a:gd name="connsiteY11" fmla="*/ 86887 h 152603"/>
              <a:gd name="connsiteX12" fmla="*/ 113884 w 139656"/>
              <a:gd name="connsiteY12" fmla="*/ 2741 h 152603"/>
              <a:gd name="connsiteX13" fmla="*/ 117726 w 139656"/>
              <a:gd name="connsiteY13" fmla="*/ 76 h 152603"/>
              <a:gd name="connsiteX14" fmla="*/ 136783 w 139656"/>
              <a:gd name="connsiteY14" fmla="*/ 76 h 152603"/>
              <a:gd name="connsiteX15" fmla="*/ 139472 w 139656"/>
              <a:gd name="connsiteY15" fmla="*/ 4188 h 152603"/>
              <a:gd name="connsiteX16" fmla="*/ 84685 w 139656"/>
              <a:gd name="connsiteY16" fmla="*/ 150015 h 152603"/>
              <a:gd name="connsiteX17" fmla="*/ 80459 w 139656"/>
              <a:gd name="connsiteY17" fmla="*/ 152604 h 15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656" h="152603">
                <a:moveTo>
                  <a:pt x="80459" y="152604"/>
                </a:moveTo>
                <a:lnTo>
                  <a:pt x="58713" y="152604"/>
                </a:lnTo>
                <a:cubicBezTo>
                  <a:pt x="57099" y="152604"/>
                  <a:pt x="55793" y="151690"/>
                  <a:pt x="54871" y="149939"/>
                </a:cubicBezTo>
                <a:lnTo>
                  <a:pt x="391" y="4112"/>
                </a:lnTo>
                <a:cubicBezTo>
                  <a:pt x="-608" y="1371"/>
                  <a:pt x="314" y="0"/>
                  <a:pt x="3080" y="0"/>
                </a:cubicBezTo>
                <a:lnTo>
                  <a:pt x="22137" y="0"/>
                </a:lnTo>
                <a:cubicBezTo>
                  <a:pt x="23904" y="0"/>
                  <a:pt x="25210" y="914"/>
                  <a:pt x="25979" y="2665"/>
                </a:cubicBezTo>
                <a:lnTo>
                  <a:pt x="55485" y="86811"/>
                </a:lnTo>
                <a:cubicBezTo>
                  <a:pt x="56100" y="88562"/>
                  <a:pt x="58098" y="94426"/>
                  <a:pt x="61556" y="104401"/>
                </a:cubicBezTo>
                <a:cubicBezTo>
                  <a:pt x="65014" y="114377"/>
                  <a:pt x="67780" y="121916"/>
                  <a:pt x="69778" y="127018"/>
                </a:cubicBezTo>
                <a:lnTo>
                  <a:pt x="70085" y="127018"/>
                </a:lnTo>
                <a:cubicBezTo>
                  <a:pt x="74081" y="114986"/>
                  <a:pt x="78691" y="101660"/>
                  <a:pt x="84070" y="86887"/>
                </a:cubicBezTo>
                <a:lnTo>
                  <a:pt x="113884" y="2741"/>
                </a:lnTo>
                <a:cubicBezTo>
                  <a:pt x="114268" y="990"/>
                  <a:pt x="115575" y="76"/>
                  <a:pt x="117726" y="76"/>
                </a:cubicBezTo>
                <a:lnTo>
                  <a:pt x="136783" y="76"/>
                </a:lnTo>
                <a:cubicBezTo>
                  <a:pt x="139165" y="76"/>
                  <a:pt x="140087" y="1447"/>
                  <a:pt x="139472" y="4188"/>
                </a:cubicBezTo>
                <a:lnTo>
                  <a:pt x="84685" y="150015"/>
                </a:lnTo>
                <a:cubicBezTo>
                  <a:pt x="83609" y="151690"/>
                  <a:pt x="82226" y="152604"/>
                  <a:pt x="80459" y="152604"/>
                </a:cubicBezTo>
              </a:path>
            </a:pathLst>
          </a:custGeom>
          <a:solidFill>
            <a:schemeClr val="bg1"/>
          </a:solidFill>
          <a:ln w="7684" cap="flat">
            <a:noFill/>
            <a:prstDash val="solid"/>
            <a:miter/>
          </a:ln>
        </p:spPr>
        <p:txBody>
          <a:bodyPr rtlCol="0" anchor="ctr"/>
          <a:lstStyle/>
          <a:p>
            <a:endParaRPr lang="sv-SE"/>
          </a:p>
        </p:txBody>
      </p:sp>
      <p:sp>
        <p:nvSpPr>
          <p:cNvPr id="40" name="Frihandsfigur 37">
            <a:extLst>
              <a:ext uri="{FF2B5EF4-FFF2-40B4-BE49-F238E27FC236}">
                <a16:creationId xmlns:a16="http://schemas.microsoft.com/office/drawing/2014/main" id="{1A2919A5-5B15-4CC2-981F-835215FF931A}"/>
              </a:ext>
            </a:extLst>
          </p:cNvPr>
          <p:cNvSpPr/>
          <p:nvPr userDrawn="1"/>
        </p:nvSpPr>
        <p:spPr>
          <a:xfrm>
            <a:off x="1887224" y="1007672"/>
            <a:ext cx="125557" cy="159152"/>
          </a:xfrm>
          <a:custGeom>
            <a:avLst/>
            <a:gdLst>
              <a:gd name="connsiteX0" fmla="*/ 125557 w 125557"/>
              <a:gd name="connsiteY0" fmla="*/ 58711 h 159152"/>
              <a:gd name="connsiteX1" fmla="*/ 125557 w 125557"/>
              <a:gd name="connsiteY1" fmla="*/ 87648 h 159152"/>
              <a:gd name="connsiteX2" fmla="*/ 122253 w 125557"/>
              <a:gd name="connsiteY2" fmla="*/ 91227 h 159152"/>
              <a:gd name="connsiteX3" fmla="*/ 24819 w 125557"/>
              <a:gd name="connsiteY3" fmla="*/ 91227 h 159152"/>
              <a:gd name="connsiteX4" fmla="*/ 24819 w 125557"/>
              <a:gd name="connsiteY4" fmla="*/ 103640 h 159152"/>
              <a:gd name="connsiteX5" fmla="*/ 35577 w 125557"/>
              <a:gd name="connsiteY5" fmla="*/ 128769 h 159152"/>
              <a:gd name="connsiteX6" fmla="*/ 63547 w 125557"/>
              <a:gd name="connsiteY6" fmla="*/ 137602 h 159152"/>
              <a:gd name="connsiteX7" fmla="*/ 109113 w 125557"/>
              <a:gd name="connsiteY7" fmla="*/ 121078 h 159152"/>
              <a:gd name="connsiteX8" fmla="*/ 113877 w 125557"/>
              <a:gd name="connsiteY8" fmla="*/ 121992 h 159152"/>
              <a:gd name="connsiteX9" fmla="*/ 122484 w 125557"/>
              <a:gd name="connsiteY9" fmla="*/ 133186 h 159152"/>
              <a:gd name="connsiteX10" fmla="*/ 121869 w 125557"/>
              <a:gd name="connsiteY10" fmla="*/ 137907 h 159152"/>
              <a:gd name="connsiteX11" fmla="*/ 62855 w 125557"/>
              <a:gd name="connsiteY11" fmla="*/ 159153 h 159152"/>
              <a:gd name="connsiteX12" fmla="*/ 18442 w 125557"/>
              <a:gd name="connsiteY12" fmla="*/ 144532 h 159152"/>
              <a:gd name="connsiteX13" fmla="*/ 0 w 125557"/>
              <a:gd name="connsiteY13" fmla="*/ 103640 h 159152"/>
              <a:gd name="connsiteX14" fmla="*/ 0 w 125557"/>
              <a:gd name="connsiteY14" fmla="*/ 58788 h 159152"/>
              <a:gd name="connsiteX15" fmla="*/ 18288 w 125557"/>
              <a:gd name="connsiteY15" fmla="*/ 15078 h 159152"/>
              <a:gd name="connsiteX16" fmla="*/ 63086 w 125557"/>
              <a:gd name="connsiteY16" fmla="*/ 0 h 159152"/>
              <a:gd name="connsiteX17" fmla="*/ 107346 w 125557"/>
              <a:gd name="connsiteY17" fmla="*/ 15078 h 159152"/>
              <a:gd name="connsiteX18" fmla="*/ 125557 w 125557"/>
              <a:gd name="connsiteY18" fmla="*/ 58711 h 159152"/>
              <a:gd name="connsiteX19" fmla="*/ 101737 w 125557"/>
              <a:gd name="connsiteY19" fmla="*/ 58711 h 159152"/>
              <a:gd name="connsiteX20" fmla="*/ 91133 w 125557"/>
              <a:gd name="connsiteY20" fmla="*/ 31298 h 159152"/>
              <a:gd name="connsiteX21" fmla="*/ 63316 w 125557"/>
              <a:gd name="connsiteY21" fmla="*/ 21855 h 159152"/>
              <a:gd name="connsiteX22" fmla="*/ 35346 w 125557"/>
              <a:gd name="connsiteY22" fmla="*/ 31145 h 159152"/>
              <a:gd name="connsiteX23" fmla="*/ 24896 w 125557"/>
              <a:gd name="connsiteY23" fmla="*/ 58711 h 159152"/>
              <a:gd name="connsiteX24" fmla="*/ 24896 w 125557"/>
              <a:gd name="connsiteY24" fmla="*/ 71124 h 159152"/>
              <a:gd name="connsiteX25" fmla="*/ 101737 w 125557"/>
              <a:gd name="connsiteY25" fmla="*/ 71124 h 159152"/>
              <a:gd name="connsiteX26" fmla="*/ 101737 w 125557"/>
              <a:gd name="connsiteY26" fmla="*/ 58711 h 15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5557" h="159152">
                <a:moveTo>
                  <a:pt x="125557" y="58711"/>
                </a:moveTo>
                <a:lnTo>
                  <a:pt x="125557" y="87648"/>
                </a:lnTo>
                <a:cubicBezTo>
                  <a:pt x="125557" y="90009"/>
                  <a:pt x="124481" y="91227"/>
                  <a:pt x="122253" y="91227"/>
                </a:cubicBezTo>
                <a:lnTo>
                  <a:pt x="24819" y="91227"/>
                </a:lnTo>
                <a:lnTo>
                  <a:pt x="24819" y="103640"/>
                </a:lnTo>
                <a:cubicBezTo>
                  <a:pt x="24819" y="114453"/>
                  <a:pt x="28354" y="122829"/>
                  <a:pt x="35577" y="128769"/>
                </a:cubicBezTo>
                <a:cubicBezTo>
                  <a:pt x="42723" y="134633"/>
                  <a:pt x="52021" y="137602"/>
                  <a:pt x="63547" y="137602"/>
                </a:cubicBezTo>
                <a:cubicBezTo>
                  <a:pt x="79837" y="137602"/>
                  <a:pt x="95051" y="132120"/>
                  <a:pt x="109113" y="121078"/>
                </a:cubicBezTo>
                <a:cubicBezTo>
                  <a:pt x="111111" y="119860"/>
                  <a:pt x="112648" y="120164"/>
                  <a:pt x="113877" y="121992"/>
                </a:cubicBezTo>
                <a:lnTo>
                  <a:pt x="122484" y="133186"/>
                </a:lnTo>
                <a:cubicBezTo>
                  <a:pt x="123867" y="134785"/>
                  <a:pt x="123636" y="136308"/>
                  <a:pt x="121869" y="137907"/>
                </a:cubicBezTo>
                <a:cubicBezTo>
                  <a:pt x="104810" y="152071"/>
                  <a:pt x="85139" y="159153"/>
                  <a:pt x="62855" y="159153"/>
                </a:cubicBezTo>
                <a:cubicBezTo>
                  <a:pt x="45566" y="159153"/>
                  <a:pt x="30813" y="154279"/>
                  <a:pt x="18442" y="144532"/>
                </a:cubicBezTo>
                <a:cubicBezTo>
                  <a:pt x="6147" y="134785"/>
                  <a:pt x="0" y="121154"/>
                  <a:pt x="0" y="103640"/>
                </a:cubicBezTo>
                <a:lnTo>
                  <a:pt x="0" y="58788"/>
                </a:lnTo>
                <a:cubicBezTo>
                  <a:pt x="0" y="39674"/>
                  <a:pt x="6070" y="25129"/>
                  <a:pt x="18288" y="15078"/>
                </a:cubicBezTo>
                <a:cubicBezTo>
                  <a:pt x="30506" y="5026"/>
                  <a:pt x="45413" y="0"/>
                  <a:pt x="63086" y="0"/>
                </a:cubicBezTo>
                <a:cubicBezTo>
                  <a:pt x="80529" y="0"/>
                  <a:pt x="95282" y="5026"/>
                  <a:pt x="107346" y="15078"/>
                </a:cubicBezTo>
                <a:cubicBezTo>
                  <a:pt x="119564" y="25053"/>
                  <a:pt x="125557" y="39674"/>
                  <a:pt x="125557" y="58711"/>
                </a:cubicBezTo>
                <a:moveTo>
                  <a:pt x="101737" y="58711"/>
                </a:moveTo>
                <a:cubicBezTo>
                  <a:pt x="101737" y="46680"/>
                  <a:pt x="98202" y="37542"/>
                  <a:pt x="91133" y="31298"/>
                </a:cubicBezTo>
                <a:cubicBezTo>
                  <a:pt x="84063" y="24977"/>
                  <a:pt x="74766" y="21855"/>
                  <a:pt x="63316" y="21855"/>
                </a:cubicBezTo>
                <a:cubicBezTo>
                  <a:pt x="51637" y="21855"/>
                  <a:pt x="42262" y="24977"/>
                  <a:pt x="35346" y="31145"/>
                </a:cubicBezTo>
                <a:cubicBezTo>
                  <a:pt x="28431" y="37313"/>
                  <a:pt x="24896" y="46527"/>
                  <a:pt x="24896" y="58711"/>
                </a:cubicBezTo>
                <a:lnTo>
                  <a:pt x="24896" y="71124"/>
                </a:lnTo>
                <a:lnTo>
                  <a:pt x="101737" y="71124"/>
                </a:lnTo>
                <a:lnTo>
                  <a:pt x="101737" y="58711"/>
                </a:lnTo>
                <a:close/>
              </a:path>
            </a:pathLst>
          </a:custGeom>
          <a:solidFill>
            <a:schemeClr val="bg1"/>
          </a:solidFill>
          <a:ln w="7684" cap="flat">
            <a:noFill/>
            <a:prstDash val="solid"/>
            <a:miter/>
          </a:ln>
        </p:spPr>
        <p:txBody>
          <a:bodyPr rtlCol="0" anchor="ctr"/>
          <a:lstStyle/>
          <a:p>
            <a:endParaRPr lang="sv-SE"/>
          </a:p>
        </p:txBody>
      </p:sp>
      <p:sp>
        <p:nvSpPr>
          <p:cNvPr id="41" name="Frihandsfigur 38">
            <a:extLst>
              <a:ext uri="{FF2B5EF4-FFF2-40B4-BE49-F238E27FC236}">
                <a16:creationId xmlns:a16="http://schemas.microsoft.com/office/drawing/2014/main" id="{8480049D-B2D1-45A9-92C8-EF43B6619996}"/>
              </a:ext>
            </a:extLst>
          </p:cNvPr>
          <p:cNvSpPr/>
          <p:nvPr userDrawn="1"/>
        </p:nvSpPr>
        <p:spPr>
          <a:xfrm>
            <a:off x="2040751" y="1007748"/>
            <a:ext cx="86983" cy="155802"/>
          </a:xfrm>
          <a:custGeom>
            <a:avLst/>
            <a:gdLst>
              <a:gd name="connsiteX0" fmla="*/ 20901 w 86983"/>
              <a:gd name="connsiteY0" fmla="*/ 155802 h 155802"/>
              <a:gd name="connsiteX1" fmla="*/ 3304 w 86983"/>
              <a:gd name="connsiteY1" fmla="*/ 155802 h 155802"/>
              <a:gd name="connsiteX2" fmla="*/ 0 w 86983"/>
              <a:gd name="connsiteY2" fmla="*/ 152528 h 155802"/>
              <a:gd name="connsiteX3" fmla="*/ 0 w 86983"/>
              <a:gd name="connsiteY3" fmla="*/ 14697 h 155802"/>
              <a:gd name="connsiteX4" fmla="*/ 2382 w 86983"/>
              <a:gd name="connsiteY4" fmla="*/ 10889 h 155802"/>
              <a:gd name="connsiteX5" fmla="*/ 53327 w 86983"/>
              <a:gd name="connsiteY5" fmla="*/ 0 h 155802"/>
              <a:gd name="connsiteX6" fmla="*/ 83986 w 86983"/>
              <a:gd name="connsiteY6" fmla="*/ 2361 h 155802"/>
              <a:gd name="connsiteX7" fmla="*/ 86983 w 86983"/>
              <a:gd name="connsiteY7" fmla="*/ 6168 h 155802"/>
              <a:gd name="connsiteX8" fmla="*/ 86983 w 86983"/>
              <a:gd name="connsiteY8" fmla="*/ 20637 h 155802"/>
              <a:gd name="connsiteX9" fmla="*/ 83449 w 86983"/>
              <a:gd name="connsiteY9" fmla="*/ 23606 h 155802"/>
              <a:gd name="connsiteX10" fmla="*/ 56631 w 86983"/>
              <a:gd name="connsiteY10" fmla="*/ 21550 h 155802"/>
              <a:gd name="connsiteX11" fmla="*/ 24435 w 86983"/>
              <a:gd name="connsiteY11" fmla="*/ 27490 h 155802"/>
              <a:gd name="connsiteX12" fmla="*/ 24435 w 86983"/>
              <a:gd name="connsiteY12" fmla="*/ 152680 h 155802"/>
              <a:gd name="connsiteX13" fmla="*/ 20901 w 86983"/>
              <a:gd name="connsiteY13" fmla="*/ 155802 h 155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6983" h="155802">
                <a:moveTo>
                  <a:pt x="20901" y="155802"/>
                </a:moveTo>
                <a:lnTo>
                  <a:pt x="3304" y="155802"/>
                </a:lnTo>
                <a:cubicBezTo>
                  <a:pt x="1076" y="155802"/>
                  <a:pt x="0" y="154736"/>
                  <a:pt x="0" y="152528"/>
                </a:cubicBezTo>
                <a:lnTo>
                  <a:pt x="0" y="14697"/>
                </a:lnTo>
                <a:cubicBezTo>
                  <a:pt x="0" y="12717"/>
                  <a:pt x="768" y="11422"/>
                  <a:pt x="2382" y="10889"/>
                </a:cubicBezTo>
                <a:cubicBezTo>
                  <a:pt x="17673" y="3579"/>
                  <a:pt x="34655" y="0"/>
                  <a:pt x="53327" y="0"/>
                </a:cubicBezTo>
                <a:cubicBezTo>
                  <a:pt x="62241" y="0"/>
                  <a:pt x="72460" y="762"/>
                  <a:pt x="83986" y="2361"/>
                </a:cubicBezTo>
                <a:cubicBezTo>
                  <a:pt x="85984" y="2589"/>
                  <a:pt x="86983" y="3807"/>
                  <a:pt x="86983" y="6168"/>
                </a:cubicBezTo>
                <a:lnTo>
                  <a:pt x="86983" y="20637"/>
                </a:lnTo>
                <a:cubicBezTo>
                  <a:pt x="86983" y="23226"/>
                  <a:pt x="85831" y="24139"/>
                  <a:pt x="83449" y="23606"/>
                </a:cubicBezTo>
                <a:cubicBezTo>
                  <a:pt x="73690" y="22236"/>
                  <a:pt x="64776" y="21550"/>
                  <a:pt x="56631" y="21550"/>
                </a:cubicBezTo>
                <a:cubicBezTo>
                  <a:pt x="44952" y="21550"/>
                  <a:pt x="34194" y="23530"/>
                  <a:pt x="24435" y="27490"/>
                </a:cubicBezTo>
                <a:lnTo>
                  <a:pt x="24435" y="152680"/>
                </a:lnTo>
                <a:cubicBezTo>
                  <a:pt x="24512" y="154660"/>
                  <a:pt x="23283" y="155802"/>
                  <a:pt x="20901" y="155802"/>
                </a:cubicBezTo>
              </a:path>
            </a:pathLst>
          </a:custGeom>
          <a:solidFill>
            <a:schemeClr val="bg1"/>
          </a:solidFill>
          <a:ln w="7684" cap="flat">
            <a:noFill/>
            <a:prstDash val="solid"/>
            <a:miter/>
          </a:ln>
        </p:spPr>
        <p:txBody>
          <a:bodyPr rtlCol="0" anchor="ctr"/>
          <a:lstStyle/>
          <a:p>
            <a:endParaRPr lang="sv-SE"/>
          </a:p>
        </p:txBody>
      </p:sp>
      <p:sp>
        <p:nvSpPr>
          <p:cNvPr id="42" name="Frihandsfigur 39">
            <a:extLst>
              <a:ext uri="{FF2B5EF4-FFF2-40B4-BE49-F238E27FC236}">
                <a16:creationId xmlns:a16="http://schemas.microsoft.com/office/drawing/2014/main" id="{19EABBCC-08C9-4527-912A-336F729E8571}"/>
              </a:ext>
            </a:extLst>
          </p:cNvPr>
          <p:cNvSpPr/>
          <p:nvPr userDrawn="1"/>
        </p:nvSpPr>
        <p:spPr>
          <a:xfrm>
            <a:off x="2145023" y="953606"/>
            <a:ext cx="29506" cy="209944"/>
          </a:xfrm>
          <a:custGeom>
            <a:avLst/>
            <a:gdLst>
              <a:gd name="connsiteX0" fmla="*/ 29507 w 29506"/>
              <a:gd name="connsiteY0" fmla="*/ 14468 h 209944"/>
              <a:gd name="connsiteX1" fmla="*/ 25357 w 29506"/>
              <a:gd name="connsiteY1" fmla="*/ 24825 h 209944"/>
              <a:gd name="connsiteX2" fmla="*/ 14907 w 29506"/>
              <a:gd name="connsiteY2" fmla="*/ 28937 h 209944"/>
              <a:gd name="connsiteX3" fmla="*/ 4303 w 29506"/>
              <a:gd name="connsiteY3" fmla="*/ 24825 h 209944"/>
              <a:gd name="connsiteX4" fmla="*/ 0 w 29506"/>
              <a:gd name="connsiteY4" fmla="*/ 14468 h 209944"/>
              <a:gd name="connsiteX5" fmla="*/ 4303 w 29506"/>
              <a:gd name="connsiteY5" fmla="*/ 4112 h 209944"/>
              <a:gd name="connsiteX6" fmla="*/ 14907 w 29506"/>
              <a:gd name="connsiteY6" fmla="*/ 0 h 209944"/>
              <a:gd name="connsiteX7" fmla="*/ 25357 w 29506"/>
              <a:gd name="connsiteY7" fmla="*/ 3960 h 209944"/>
              <a:gd name="connsiteX8" fmla="*/ 29507 w 29506"/>
              <a:gd name="connsiteY8" fmla="*/ 14468 h 209944"/>
              <a:gd name="connsiteX9" fmla="*/ 23590 w 29506"/>
              <a:gd name="connsiteY9" fmla="*/ 209945 h 209944"/>
              <a:gd name="connsiteX10" fmla="*/ 5994 w 29506"/>
              <a:gd name="connsiteY10" fmla="*/ 209945 h 209944"/>
              <a:gd name="connsiteX11" fmla="*/ 2459 w 29506"/>
              <a:gd name="connsiteY11" fmla="*/ 206670 h 209944"/>
              <a:gd name="connsiteX12" fmla="*/ 2459 w 29506"/>
              <a:gd name="connsiteY12" fmla="*/ 60844 h 209944"/>
              <a:gd name="connsiteX13" fmla="*/ 5994 w 29506"/>
              <a:gd name="connsiteY13" fmla="*/ 57265 h 209944"/>
              <a:gd name="connsiteX14" fmla="*/ 23590 w 29506"/>
              <a:gd name="connsiteY14" fmla="*/ 57265 h 209944"/>
              <a:gd name="connsiteX15" fmla="*/ 26894 w 29506"/>
              <a:gd name="connsiteY15" fmla="*/ 60844 h 209944"/>
              <a:gd name="connsiteX16" fmla="*/ 26894 w 29506"/>
              <a:gd name="connsiteY16" fmla="*/ 206670 h 209944"/>
              <a:gd name="connsiteX17" fmla="*/ 23590 w 29506"/>
              <a:gd name="connsiteY17" fmla="*/ 209945 h 209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506" h="209944">
                <a:moveTo>
                  <a:pt x="29507" y="14468"/>
                </a:moveTo>
                <a:cubicBezTo>
                  <a:pt x="29507" y="18581"/>
                  <a:pt x="28123" y="22083"/>
                  <a:pt x="25357" y="24825"/>
                </a:cubicBezTo>
                <a:cubicBezTo>
                  <a:pt x="22591" y="27566"/>
                  <a:pt x="19133" y="28937"/>
                  <a:pt x="14907" y="28937"/>
                </a:cubicBezTo>
                <a:cubicBezTo>
                  <a:pt x="10758" y="28937"/>
                  <a:pt x="7223" y="27566"/>
                  <a:pt x="4303" y="24825"/>
                </a:cubicBezTo>
                <a:cubicBezTo>
                  <a:pt x="1460" y="22083"/>
                  <a:pt x="0" y="18657"/>
                  <a:pt x="0" y="14468"/>
                </a:cubicBezTo>
                <a:cubicBezTo>
                  <a:pt x="0" y="10356"/>
                  <a:pt x="1460" y="6930"/>
                  <a:pt x="4303" y="4112"/>
                </a:cubicBezTo>
                <a:cubicBezTo>
                  <a:pt x="7223" y="1371"/>
                  <a:pt x="10681" y="0"/>
                  <a:pt x="14907" y="0"/>
                </a:cubicBezTo>
                <a:cubicBezTo>
                  <a:pt x="19056" y="0"/>
                  <a:pt x="22514" y="1295"/>
                  <a:pt x="25357" y="3960"/>
                </a:cubicBezTo>
                <a:cubicBezTo>
                  <a:pt x="28123" y="6625"/>
                  <a:pt x="29507" y="10128"/>
                  <a:pt x="29507" y="14468"/>
                </a:cubicBezTo>
                <a:moveTo>
                  <a:pt x="23590" y="209945"/>
                </a:moveTo>
                <a:lnTo>
                  <a:pt x="5994" y="209945"/>
                </a:lnTo>
                <a:cubicBezTo>
                  <a:pt x="3611" y="209945"/>
                  <a:pt x="2459" y="208878"/>
                  <a:pt x="2459" y="206670"/>
                </a:cubicBezTo>
                <a:lnTo>
                  <a:pt x="2459" y="60844"/>
                </a:lnTo>
                <a:cubicBezTo>
                  <a:pt x="2459" y="58483"/>
                  <a:pt x="3611" y="57265"/>
                  <a:pt x="5994" y="57265"/>
                </a:cubicBezTo>
                <a:lnTo>
                  <a:pt x="23590" y="57265"/>
                </a:lnTo>
                <a:cubicBezTo>
                  <a:pt x="25741" y="57265"/>
                  <a:pt x="26894" y="58483"/>
                  <a:pt x="26894" y="60844"/>
                </a:cubicBezTo>
                <a:lnTo>
                  <a:pt x="26894" y="206670"/>
                </a:lnTo>
                <a:cubicBezTo>
                  <a:pt x="26817" y="208802"/>
                  <a:pt x="25741" y="209945"/>
                  <a:pt x="23590" y="209945"/>
                </a:cubicBezTo>
              </a:path>
            </a:pathLst>
          </a:custGeom>
          <a:solidFill>
            <a:schemeClr val="bg1"/>
          </a:solidFill>
          <a:ln w="7684" cap="flat">
            <a:noFill/>
            <a:prstDash val="solid"/>
            <a:miter/>
          </a:ln>
        </p:spPr>
        <p:txBody>
          <a:bodyPr rtlCol="0" anchor="ctr"/>
          <a:lstStyle/>
          <a:p>
            <a:endParaRPr lang="sv-SE"/>
          </a:p>
        </p:txBody>
      </p:sp>
      <p:sp>
        <p:nvSpPr>
          <p:cNvPr id="43" name="Frihandsfigur 40">
            <a:extLst>
              <a:ext uri="{FF2B5EF4-FFF2-40B4-BE49-F238E27FC236}">
                <a16:creationId xmlns:a16="http://schemas.microsoft.com/office/drawing/2014/main" id="{FF686095-4E68-4F2D-A88F-8B848221856E}"/>
              </a:ext>
            </a:extLst>
          </p:cNvPr>
          <p:cNvSpPr/>
          <p:nvPr userDrawn="1"/>
        </p:nvSpPr>
        <p:spPr>
          <a:xfrm>
            <a:off x="2195353" y="1007596"/>
            <a:ext cx="126632" cy="214970"/>
          </a:xfrm>
          <a:custGeom>
            <a:avLst/>
            <a:gdLst>
              <a:gd name="connsiteX0" fmla="*/ 126633 w 126632"/>
              <a:gd name="connsiteY0" fmla="*/ 151766 h 214970"/>
              <a:gd name="connsiteX1" fmla="*/ 63778 w 126632"/>
              <a:gd name="connsiteY1" fmla="*/ 214970 h 214970"/>
              <a:gd name="connsiteX2" fmla="*/ 6301 w 126632"/>
              <a:gd name="connsiteY2" fmla="*/ 194638 h 214970"/>
              <a:gd name="connsiteX3" fmla="*/ 5994 w 126632"/>
              <a:gd name="connsiteY3" fmla="*/ 189917 h 214970"/>
              <a:gd name="connsiteX4" fmla="*/ 14600 w 126632"/>
              <a:gd name="connsiteY4" fmla="*/ 177200 h 214970"/>
              <a:gd name="connsiteX5" fmla="*/ 19364 w 126632"/>
              <a:gd name="connsiteY5" fmla="*/ 176591 h 214970"/>
              <a:gd name="connsiteX6" fmla="*/ 63778 w 126632"/>
              <a:gd name="connsiteY6" fmla="*/ 193116 h 214970"/>
              <a:gd name="connsiteX7" fmla="*/ 93438 w 126632"/>
              <a:gd name="connsiteY7" fmla="*/ 182607 h 214970"/>
              <a:gd name="connsiteX8" fmla="*/ 102198 w 126632"/>
              <a:gd name="connsiteY8" fmla="*/ 149710 h 214970"/>
              <a:gd name="connsiteX9" fmla="*/ 102198 w 126632"/>
              <a:gd name="connsiteY9" fmla="*/ 142628 h 214970"/>
              <a:gd name="connsiteX10" fmla="*/ 64085 w 126632"/>
              <a:gd name="connsiteY10" fmla="*/ 151157 h 214970"/>
              <a:gd name="connsiteX11" fmla="*/ 17904 w 126632"/>
              <a:gd name="connsiteY11" fmla="*/ 135775 h 214970"/>
              <a:gd name="connsiteX12" fmla="*/ 0 w 126632"/>
              <a:gd name="connsiteY12" fmla="*/ 90923 h 214970"/>
              <a:gd name="connsiteX13" fmla="*/ 0 w 126632"/>
              <a:gd name="connsiteY13" fmla="*/ 61453 h 214970"/>
              <a:gd name="connsiteX14" fmla="*/ 18365 w 126632"/>
              <a:gd name="connsiteY14" fmla="*/ 14925 h 214970"/>
              <a:gd name="connsiteX15" fmla="*/ 66774 w 126632"/>
              <a:gd name="connsiteY15" fmla="*/ 0 h 214970"/>
              <a:gd name="connsiteX16" fmla="*/ 123944 w 126632"/>
              <a:gd name="connsiteY16" fmla="*/ 11499 h 214970"/>
              <a:gd name="connsiteX17" fmla="*/ 126633 w 126632"/>
              <a:gd name="connsiteY17" fmla="*/ 15306 h 214970"/>
              <a:gd name="connsiteX18" fmla="*/ 126633 w 126632"/>
              <a:gd name="connsiteY18" fmla="*/ 151766 h 214970"/>
              <a:gd name="connsiteX19" fmla="*/ 24743 w 126632"/>
              <a:gd name="connsiteY19" fmla="*/ 90999 h 214970"/>
              <a:gd name="connsiteX20" fmla="*/ 65852 w 126632"/>
              <a:gd name="connsiteY20" fmla="*/ 129378 h 214970"/>
              <a:gd name="connsiteX21" fmla="*/ 102198 w 126632"/>
              <a:gd name="connsiteY21" fmla="*/ 120545 h 214970"/>
              <a:gd name="connsiteX22" fmla="*/ 102198 w 126632"/>
              <a:gd name="connsiteY22" fmla="*/ 26957 h 214970"/>
              <a:gd name="connsiteX23" fmla="*/ 67082 w 126632"/>
              <a:gd name="connsiteY23" fmla="*/ 21931 h 214970"/>
              <a:gd name="connsiteX24" fmla="*/ 24820 w 126632"/>
              <a:gd name="connsiteY24" fmla="*/ 61453 h 214970"/>
              <a:gd name="connsiteX25" fmla="*/ 24820 w 126632"/>
              <a:gd name="connsiteY25" fmla="*/ 90999 h 214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6632" h="214970">
                <a:moveTo>
                  <a:pt x="126633" y="151766"/>
                </a:moveTo>
                <a:cubicBezTo>
                  <a:pt x="126633" y="193877"/>
                  <a:pt x="105655" y="214970"/>
                  <a:pt x="63778" y="214970"/>
                </a:cubicBezTo>
                <a:cubicBezTo>
                  <a:pt x="41955" y="214970"/>
                  <a:pt x="22745" y="208193"/>
                  <a:pt x="6301" y="194638"/>
                </a:cubicBezTo>
                <a:cubicBezTo>
                  <a:pt x="4918" y="193420"/>
                  <a:pt x="4841" y="191897"/>
                  <a:pt x="5994" y="189917"/>
                </a:cubicBezTo>
                <a:lnTo>
                  <a:pt x="14600" y="177200"/>
                </a:lnTo>
                <a:cubicBezTo>
                  <a:pt x="15983" y="175220"/>
                  <a:pt x="17597" y="175068"/>
                  <a:pt x="19364" y="176591"/>
                </a:cubicBezTo>
                <a:cubicBezTo>
                  <a:pt x="33272" y="187633"/>
                  <a:pt x="48025" y="193116"/>
                  <a:pt x="63778" y="193116"/>
                </a:cubicBezTo>
                <a:cubicBezTo>
                  <a:pt x="77301" y="193116"/>
                  <a:pt x="87137" y="189613"/>
                  <a:pt x="93438" y="182607"/>
                </a:cubicBezTo>
                <a:cubicBezTo>
                  <a:pt x="99662" y="175601"/>
                  <a:pt x="102659" y="164636"/>
                  <a:pt x="102198" y="149710"/>
                </a:cubicBezTo>
                <a:lnTo>
                  <a:pt x="102198" y="142628"/>
                </a:lnTo>
                <a:cubicBezTo>
                  <a:pt x="90287" y="148339"/>
                  <a:pt x="77609" y="151157"/>
                  <a:pt x="64085" y="151157"/>
                </a:cubicBezTo>
                <a:cubicBezTo>
                  <a:pt x="45259" y="151157"/>
                  <a:pt x="29814" y="146055"/>
                  <a:pt x="17904" y="135775"/>
                </a:cubicBezTo>
                <a:cubicBezTo>
                  <a:pt x="5994" y="125571"/>
                  <a:pt x="0" y="110569"/>
                  <a:pt x="0" y="90923"/>
                </a:cubicBezTo>
                <a:lnTo>
                  <a:pt x="0" y="61453"/>
                </a:lnTo>
                <a:cubicBezTo>
                  <a:pt x="0" y="40359"/>
                  <a:pt x="6147" y="24901"/>
                  <a:pt x="18365" y="14925"/>
                </a:cubicBezTo>
                <a:cubicBezTo>
                  <a:pt x="30583" y="5026"/>
                  <a:pt x="46719" y="0"/>
                  <a:pt x="66774" y="0"/>
                </a:cubicBezTo>
                <a:cubicBezTo>
                  <a:pt x="87444" y="0"/>
                  <a:pt x="106501" y="3807"/>
                  <a:pt x="123944" y="11499"/>
                </a:cubicBezTo>
                <a:cubicBezTo>
                  <a:pt x="125711" y="12108"/>
                  <a:pt x="126633" y="13402"/>
                  <a:pt x="126633" y="15306"/>
                </a:cubicBezTo>
                <a:lnTo>
                  <a:pt x="126633" y="151766"/>
                </a:lnTo>
                <a:close/>
                <a:moveTo>
                  <a:pt x="24743" y="90999"/>
                </a:moveTo>
                <a:cubicBezTo>
                  <a:pt x="24743" y="116585"/>
                  <a:pt x="38420" y="129378"/>
                  <a:pt x="65852" y="129378"/>
                </a:cubicBezTo>
                <a:cubicBezTo>
                  <a:pt x="81374" y="129378"/>
                  <a:pt x="93438" y="126408"/>
                  <a:pt x="102198" y="120545"/>
                </a:cubicBezTo>
                <a:lnTo>
                  <a:pt x="102198" y="26957"/>
                </a:lnTo>
                <a:cubicBezTo>
                  <a:pt x="92439" y="23606"/>
                  <a:pt x="80759" y="21931"/>
                  <a:pt x="67082" y="21931"/>
                </a:cubicBezTo>
                <a:cubicBezTo>
                  <a:pt x="38881" y="21931"/>
                  <a:pt x="24820" y="35105"/>
                  <a:pt x="24820" y="61453"/>
                </a:cubicBezTo>
                <a:lnTo>
                  <a:pt x="24820" y="90999"/>
                </a:lnTo>
                <a:close/>
              </a:path>
            </a:pathLst>
          </a:custGeom>
          <a:solidFill>
            <a:schemeClr val="bg1"/>
          </a:solidFill>
          <a:ln w="7684" cap="flat">
            <a:noFill/>
            <a:prstDash val="solid"/>
            <a:miter/>
          </a:ln>
        </p:spPr>
        <p:txBody>
          <a:bodyPr rtlCol="0" anchor="ctr"/>
          <a:lstStyle/>
          <a:p>
            <a:endParaRPr lang="sv-SE"/>
          </a:p>
        </p:txBody>
      </p:sp>
      <p:sp>
        <p:nvSpPr>
          <p:cNvPr id="44" name="Frihandsfigur 41">
            <a:extLst>
              <a:ext uri="{FF2B5EF4-FFF2-40B4-BE49-F238E27FC236}">
                <a16:creationId xmlns:a16="http://schemas.microsoft.com/office/drawing/2014/main" id="{11D9DF62-FFDF-4ADE-A3D0-123C6F8A9F67}"/>
              </a:ext>
            </a:extLst>
          </p:cNvPr>
          <p:cNvSpPr/>
          <p:nvPr userDrawn="1"/>
        </p:nvSpPr>
        <p:spPr>
          <a:xfrm>
            <a:off x="2345346" y="1007672"/>
            <a:ext cx="125557" cy="159152"/>
          </a:xfrm>
          <a:custGeom>
            <a:avLst/>
            <a:gdLst>
              <a:gd name="connsiteX0" fmla="*/ 125557 w 125557"/>
              <a:gd name="connsiteY0" fmla="*/ 58711 h 159152"/>
              <a:gd name="connsiteX1" fmla="*/ 125557 w 125557"/>
              <a:gd name="connsiteY1" fmla="*/ 87648 h 159152"/>
              <a:gd name="connsiteX2" fmla="*/ 122253 w 125557"/>
              <a:gd name="connsiteY2" fmla="*/ 91227 h 159152"/>
              <a:gd name="connsiteX3" fmla="*/ 24819 w 125557"/>
              <a:gd name="connsiteY3" fmla="*/ 91227 h 159152"/>
              <a:gd name="connsiteX4" fmla="*/ 24819 w 125557"/>
              <a:gd name="connsiteY4" fmla="*/ 103640 h 159152"/>
              <a:gd name="connsiteX5" fmla="*/ 35577 w 125557"/>
              <a:gd name="connsiteY5" fmla="*/ 128769 h 159152"/>
              <a:gd name="connsiteX6" fmla="*/ 63547 w 125557"/>
              <a:gd name="connsiteY6" fmla="*/ 137602 h 159152"/>
              <a:gd name="connsiteX7" fmla="*/ 109113 w 125557"/>
              <a:gd name="connsiteY7" fmla="*/ 121078 h 159152"/>
              <a:gd name="connsiteX8" fmla="*/ 113877 w 125557"/>
              <a:gd name="connsiteY8" fmla="*/ 121992 h 159152"/>
              <a:gd name="connsiteX9" fmla="*/ 122484 w 125557"/>
              <a:gd name="connsiteY9" fmla="*/ 133186 h 159152"/>
              <a:gd name="connsiteX10" fmla="*/ 121869 w 125557"/>
              <a:gd name="connsiteY10" fmla="*/ 137907 h 159152"/>
              <a:gd name="connsiteX11" fmla="*/ 62855 w 125557"/>
              <a:gd name="connsiteY11" fmla="*/ 159153 h 159152"/>
              <a:gd name="connsiteX12" fmla="*/ 18442 w 125557"/>
              <a:gd name="connsiteY12" fmla="*/ 144532 h 159152"/>
              <a:gd name="connsiteX13" fmla="*/ 0 w 125557"/>
              <a:gd name="connsiteY13" fmla="*/ 103640 h 159152"/>
              <a:gd name="connsiteX14" fmla="*/ 0 w 125557"/>
              <a:gd name="connsiteY14" fmla="*/ 58788 h 159152"/>
              <a:gd name="connsiteX15" fmla="*/ 18288 w 125557"/>
              <a:gd name="connsiteY15" fmla="*/ 15078 h 159152"/>
              <a:gd name="connsiteX16" fmla="*/ 63086 w 125557"/>
              <a:gd name="connsiteY16" fmla="*/ 0 h 159152"/>
              <a:gd name="connsiteX17" fmla="*/ 107346 w 125557"/>
              <a:gd name="connsiteY17" fmla="*/ 15078 h 159152"/>
              <a:gd name="connsiteX18" fmla="*/ 125557 w 125557"/>
              <a:gd name="connsiteY18" fmla="*/ 58711 h 159152"/>
              <a:gd name="connsiteX19" fmla="*/ 101737 w 125557"/>
              <a:gd name="connsiteY19" fmla="*/ 58711 h 159152"/>
              <a:gd name="connsiteX20" fmla="*/ 91133 w 125557"/>
              <a:gd name="connsiteY20" fmla="*/ 31298 h 159152"/>
              <a:gd name="connsiteX21" fmla="*/ 63316 w 125557"/>
              <a:gd name="connsiteY21" fmla="*/ 21855 h 159152"/>
              <a:gd name="connsiteX22" fmla="*/ 35347 w 125557"/>
              <a:gd name="connsiteY22" fmla="*/ 31145 h 159152"/>
              <a:gd name="connsiteX23" fmla="*/ 24896 w 125557"/>
              <a:gd name="connsiteY23" fmla="*/ 58711 h 159152"/>
              <a:gd name="connsiteX24" fmla="*/ 24896 w 125557"/>
              <a:gd name="connsiteY24" fmla="*/ 71124 h 159152"/>
              <a:gd name="connsiteX25" fmla="*/ 101737 w 125557"/>
              <a:gd name="connsiteY25" fmla="*/ 71124 h 159152"/>
              <a:gd name="connsiteX26" fmla="*/ 101737 w 125557"/>
              <a:gd name="connsiteY26" fmla="*/ 58711 h 15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5557" h="159152">
                <a:moveTo>
                  <a:pt x="125557" y="58711"/>
                </a:moveTo>
                <a:lnTo>
                  <a:pt x="125557" y="87648"/>
                </a:lnTo>
                <a:cubicBezTo>
                  <a:pt x="125557" y="90009"/>
                  <a:pt x="124481" y="91227"/>
                  <a:pt x="122253" y="91227"/>
                </a:cubicBezTo>
                <a:lnTo>
                  <a:pt x="24819" y="91227"/>
                </a:lnTo>
                <a:lnTo>
                  <a:pt x="24819" y="103640"/>
                </a:lnTo>
                <a:cubicBezTo>
                  <a:pt x="24819" y="114453"/>
                  <a:pt x="28354" y="122829"/>
                  <a:pt x="35577" y="128769"/>
                </a:cubicBezTo>
                <a:cubicBezTo>
                  <a:pt x="42723" y="134633"/>
                  <a:pt x="52021" y="137602"/>
                  <a:pt x="63547" y="137602"/>
                </a:cubicBezTo>
                <a:cubicBezTo>
                  <a:pt x="79837" y="137602"/>
                  <a:pt x="95051" y="132120"/>
                  <a:pt x="109113" y="121078"/>
                </a:cubicBezTo>
                <a:cubicBezTo>
                  <a:pt x="111111" y="119860"/>
                  <a:pt x="112648" y="120164"/>
                  <a:pt x="113877" y="121992"/>
                </a:cubicBezTo>
                <a:lnTo>
                  <a:pt x="122484" y="133186"/>
                </a:lnTo>
                <a:cubicBezTo>
                  <a:pt x="123867" y="134785"/>
                  <a:pt x="123636" y="136308"/>
                  <a:pt x="121869" y="137907"/>
                </a:cubicBezTo>
                <a:cubicBezTo>
                  <a:pt x="104810" y="152071"/>
                  <a:pt x="85139" y="159153"/>
                  <a:pt x="62855" y="159153"/>
                </a:cubicBezTo>
                <a:cubicBezTo>
                  <a:pt x="45566" y="159153"/>
                  <a:pt x="30813" y="154279"/>
                  <a:pt x="18442" y="144532"/>
                </a:cubicBezTo>
                <a:cubicBezTo>
                  <a:pt x="6147" y="134785"/>
                  <a:pt x="0" y="121154"/>
                  <a:pt x="0" y="103640"/>
                </a:cubicBezTo>
                <a:lnTo>
                  <a:pt x="0" y="58788"/>
                </a:lnTo>
                <a:cubicBezTo>
                  <a:pt x="0" y="39674"/>
                  <a:pt x="6070" y="25129"/>
                  <a:pt x="18288" y="15078"/>
                </a:cubicBezTo>
                <a:cubicBezTo>
                  <a:pt x="30506" y="5026"/>
                  <a:pt x="45413" y="0"/>
                  <a:pt x="63086" y="0"/>
                </a:cubicBezTo>
                <a:cubicBezTo>
                  <a:pt x="80529" y="0"/>
                  <a:pt x="95282" y="5026"/>
                  <a:pt x="107346" y="15078"/>
                </a:cubicBezTo>
                <a:cubicBezTo>
                  <a:pt x="119564" y="25053"/>
                  <a:pt x="125557" y="39674"/>
                  <a:pt x="125557" y="58711"/>
                </a:cubicBezTo>
                <a:moveTo>
                  <a:pt x="101737" y="58711"/>
                </a:moveTo>
                <a:cubicBezTo>
                  <a:pt x="101737" y="46680"/>
                  <a:pt x="98202" y="37542"/>
                  <a:pt x="91133" y="31298"/>
                </a:cubicBezTo>
                <a:cubicBezTo>
                  <a:pt x="84063" y="24977"/>
                  <a:pt x="74766" y="21855"/>
                  <a:pt x="63316" y="21855"/>
                </a:cubicBezTo>
                <a:cubicBezTo>
                  <a:pt x="51637" y="21855"/>
                  <a:pt x="42262" y="24977"/>
                  <a:pt x="35347" y="31145"/>
                </a:cubicBezTo>
                <a:cubicBezTo>
                  <a:pt x="28431" y="37313"/>
                  <a:pt x="24896" y="46527"/>
                  <a:pt x="24896" y="58711"/>
                </a:cubicBezTo>
                <a:lnTo>
                  <a:pt x="24896" y="71124"/>
                </a:lnTo>
                <a:lnTo>
                  <a:pt x="101737" y="71124"/>
                </a:lnTo>
                <a:lnTo>
                  <a:pt x="101737" y="58711"/>
                </a:lnTo>
                <a:close/>
              </a:path>
            </a:pathLst>
          </a:custGeom>
          <a:solidFill>
            <a:schemeClr val="bg1"/>
          </a:solidFill>
          <a:ln w="7684" cap="flat">
            <a:noFill/>
            <a:prstDash val="solid"/>
            <a:miter/>
          </a:ln>
        </p:spPr>
        <p:txBody>
          <a:bodyPr rtlCol="0" anchor="ctr"/>
          <a:lstStyle/>
          <a:p>
            <a:endParaRPr lang="sv-SE"/>
          </a:p>
        </p:txBody>
      </p:sp>
      <p:sp>
        <p:nvSpPr>
          <p:cNvPr id="45" name="Frihandsfigur 42">
            <a:extLst>
              <a:ext uri="{FF2B5EF4-FFF2-40B4-BE49-F238E27FC236}">
                <a16:creationId xmlns:a16="http://schemas.microsoft.com/office/drawing/2014/main" id="{63282DA1-8EE6-4B53-8FAB-3F1814D6C12B}"/>
              </a:ext>
            </a:extLst>
          </p:cNvPr>
          <p:cNvSpPr/>
          <p:nvPr userDrawn="1"/>
        </p:nvSpPr>
        <p:spPr>
          <a:xfrm>
            <a:off x="3538292" y="696905"/>
            <a:ext cx="24075" cy="32515"/>
          </a:xfrm>
          <a:custGeom>
            <a:avLst/>
            <a:gdLst>
              <a:gd name="connsiteX0" fmla="*/ 23436 w 24075"/>
              <a:gd name="connsiteY0" fmla="*/ 32516 h 32515"/>
              <a:gd name="connsiteX1" fmla="*/ 18288 w 24075"/>
              <a:gd name="connsiteY1" fmla="*/ 32516 h 32515"/>
              <a:gd name="connsiteX2" fmla="*/ 17520 w 24075"/>
              <a:gd name="connsiteY2" fmla="*/ 32059 h 32515"/>
              <a:gd name="connsiteX3" fmla="*/ 9528 w 24075"/>
              <a:gd name="connsiteY3" fmla="*/ 20637 h 32515"/>
              <a:gd name="connsiteX4" fmla="*/ 5456 w 24075"/>
              <a:gd name="connsiteY4" fmla="*/ 20637 h 32515"/>
              <a:gd name="connsiteX5" fmla="*/ 5456 w 24075"/>
              <a:gd name="connsiteY5" fmla="*/ 31831 h 32515"/>
              <a:gd name="connsiteX6" fmla="*/ 4841 w 24075"/>
              <a:gd name="connsiteY6" fmla="*/ 32516 h 32515"/>
              <a:gd name="connsiteX7" fmla="*/ 615 w 24075"/>
              <a:gd name="connsiteY7" fmla="*/ 32516 h 32515"/>
              <a:gd name="connsiteX8" fmla="*/ 0 w 24075"/>
              <a:gd name="connsiteY8" fmla="*/ 31831 h 32515"/>
              <a:gd name="connsiteX9" fmla="*/ 0 w 24075"/>
              <a:gd name="connsiteY9" fmla="*/ 685 h 32515"/>
              <a:gd name="connsiteX10" fmla="*/ 615 w 24075"/>
              <a:gd name="connsiteY10" fmla="*/ 0 h 32515"/>
              <a:gd name="connsiteX11" fmla="*/ 11295 w 24075"/>
              <a:gd name="connsiteY11" fmla="*/ 0 h 32515"/>
              <a:gd name="connsiteX12" fmla="*/ 20055 w 24075"/>
              <a:gd name="connsiteY12" fmla="*/ 2741 h 32515"/>
              <a:gd name="connsiteX13" fmla="*/ 23206 w 24075"/>
              <a:gd name="connsiteY13" fmla="*/ 10356 h 32515"/>
              <a:gd name="connsiteX14" fmla="*/ 21208 w 24075"/>
              <a:gd name="connsiteY14" fmla="*/ 16601 h 32515"/>
              <a:gd name="connsiteX15" fmla="*/ 15599 w 24075"/>
              <a:gd name="connsiteY15" fmla="*/ 20027 h 32515"/>
              <a:gd name="connsiteX16" fmla="*/ 23974 w 24075"/>
              <a:gd name="connsiteY16" fmla="*/ 31678 h 32515"/>
              <a:gd name="connsiteX17" fmla="*/ 23436 w 24075"/>
              <a:gd name="connsiteY17" fmla="*/ 32516 h 32515"/>
              <a:gd name="connsiteX18" fmla="*/ 11142 w 24075"/>
              <a:gd name="connsiteY18" fmla="*/ 5026 h 32515"/>
              <a:gd name="connsiteX19" fmla="*/ 5379 w 24075"/>
              <a:gd name="connsiteY19" fmla="*/ 5026 h 32515"/>
              <a:gd name="connsiteX20" fmla="*/ 5379 w 24075"/>
              <a:gd name="connsiteY20" fmla="*/ 15687 h 32515"/>
              <a:gd name="connsiteX21" fmla="*/ 11142 w 24075"/>
              <a:gd name="connsiteY21" fmla="*/ 15687 h 32515"/>
              <a:gd name="connsiteX22" fmla="*/ 15906 w 24075"/>
              <a:gd name="connsiteY22" fmla="*/ 14392 h 32515"/>
              <a:gd name="connsiteX23" fmla="*/ 17443 w 24075"/>
              <a:gd name="connsiteY23" fmla="*/ 10356 h 32515"/>
              <a:gd name="connsiteX24" fmla="*/ 15906 w 24075"/>
              <a:gd name="connsiteY24" fmla="*/ 6320 h 32515"/>
              <a:gd name="connsiteX25" fmla="*/ 11142 w 24075"/>
              <a:gd name="connsiteY25" fmla="*/ 5026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4075" h="32515">
                <a:moveTo>
                  <a:pt x="23436" y="32516"/>
                </a:moveTo>
                <a:lnTo>
                  <a:pt x="18288" y="32516"/>
                </a:lnTo>
                <a:cubicBezTo>
                  <a:pt x="17981" y="32516"/>
                  <a:pt x="17673" y="32364"/>
                  <a:pt x="17520" y="32059"/>
                </a:cubicBezTo>
                <a:lnTo>
                  <a:pt x="9528" y="20637"/>
                </a:lnTo>
                <a:lnTo>
                  <a:pt x="5456" y="20637"/>
                </a:lnTo>
                <a:lnTo>
                  <a:pt x="5456" y="31831"/>
                </a:lnTo>
                <a:cubicBezTo>
                  <a:pt x="5456" y="32287"/>
                  <a:pt x="5225" y="32516"/>
                  <a:pt x="4841" y="32516"/>
                </a:cubicBezTo>
                <a:lnTo>
                  <a:pt x="615" y="32516"/>
                </a:lnTo>
                <a:cubicBezTo>
                  <a:pt x="154" y="32516"/>
                  <a:pt x="0" y="32287"/>
                  <a:pt x="0" y="31831"/>
                </a:cubicBezTo>
                <a:lnTo>
                  <a:pt x="0" y="685"/>
                </a:lnTo>
                <a:cubicBezTo>
                  <a:pt x="0" y="228"/>
                  <a:pt x="231" y="0"/>
                  <a:pt x="615" y="0"/>
                </a:cubicBezTo>
                <a:lnTo>
                  <a:pt x="11295" y="0"/>
                </a:lnTo>
                <a:cubicBezTo>
                  <a:pt x="15061" y="0"/>
                  <a:pt x="17981" y="914"/>
                  <a:pt x="20055" y="2741"/>
                </a:cubicBezTo>
                <a:cubicBezTo>
                  <a:pt x="22130" y="4569"/>
                  <a:pt x="23206" y="7082"/>
                  <a:pt x="23206" y="10356"/>
                </a:cubicBezTo>
                <a:cubicBezTo>
                  <a:pt x="23206" y="12869"/>
                  <a:pt x="22514" y="14925"/>
                  <a:pt x="21208" y="16601"/>
                </a:cubicBezTo>
                <a:cubicBezTo>
                  <a:pt x="19902" y="18276"/>
                  <a:pt x="17981" y="19418"/>
                  <a:pt x="15599" y="20027"/>
                </a:cubicBezTo>
                <a:lnTo>
                  <a:pt x="23974" y="31678"/>
                </a:lnTo>
                <a:cubicBezTo>
                  <a:pt x="24205" y="32211"/>
                  <a:pt x="24051" y="32516"/>
                  <a:pt x="23436" y="32516"/>
                </a:cubicBezTo>
                <a:moveTo>
                  <a:pt x="11142" y="5026"/>
                </a:moveTo>
                <a:lnTo>
                  <a:pt x="5379" y="5026"/>
                </a:lnTo>
                <a:lnTo>
                  <a:pt x="5379" y="15687"/>
                </a:lnTo>
                <a:lnTo>
                  <a:pt x="11142" y="15687"/>
                </a:lnTo>
                <a:cubicBezTo>
                  <a:pt x="13293" y="15687"/>
                  <a:pt x="14830" y="15230"/>
                  <a:pt x="15906" y="14392"/>
                </a:cubicBezTo>
                <a:cubicBezTo>
                  <a:pt x="16905" y="13555"/>
                  <a:pt x="17443" y="12184"/>
                  <a:pt x="17443" y="10356"/>
                </a:cubicBezTo>
                <a:cubicBezTo>
                  <a:pt x="17443" y="8529"/>
                  <a:pt x="16905" y="7158"/>
                  <a:pt x="15906" y="6320"/>
                </a:cubicBezTo>
                <a:cubicBezTo>
                  <a:pt x="14830" y="5407"/>
                  <a:pt x="13293" y="5026"/>
                  <a:pt x="11142" y="5026"/>
                </a:cubicBezTo>
              </a:path>
            </a:pathLst>
          </a:custGeom>
          <a:solidFill>
            <a:schemeClr val="bg1"/>
          </a:solidFill>
          <a:ln w="7684" cap="flat">
            <a:noFill/>
            <a:prstDash val="solid"/>
            <a:miter/>
          </a:ln>
        </p:spPr>
        <p:txBody>
          <a:bodyPr rtlCol="0" anchor="ctr"/>
          <a:lstStyle/>
          <a:p>
            <a:endParaRPr lang="sv-SE"/>
          </a:p>
        </p:txBody>
      </p:sp>
      <p:sp>
        <p:nvSpPr>
          <p:cNvPr id="46" name="Frihandsfigur 43">
            <a:extLst>
              <a:ext uri="{FF2B5EF4-FFF2-40B4-BE49-F238E27FC236}">
                <a16:creationId xmlns:a16="http://schemas.microsoft.com/office/drawing/2014/main" id="{4D6AC3C1-54D6-4D2D-A5DF-36D543F11327}"/>
              </a:ext>
            </a:extLst>
          </p:cNvPr>
          <p:cNvSpPr/>
          <p:nvPr userDrawn="1"/>
        </p:nvSpPr>
        <p:spPr>
          <a:xfrm>
            <a:off x="3517929" y="683350"/>
            <a:ext cx="60396" cy="59853"/>
          </a:xfrm>
          <a:custGeom>
            <a:avLst/>
            <a:gdLst>
              <a:gd name="connsiteX0" fmla="*/ 30198 w 60396"/>
              <a:gd name="connsiteY0" fmla="*/ 59854 h 59853"/>
              <a:gd name="connsiteX1" fmla="*/ 0 w 60396"/>
              <a:gd name="connsiteY1" fmla="*/ 29927 h 59853"/>
              <a:gd name="connsiteX2" fmla="*/ 30198 w 60396"/>
              <a:gd name="connsiteY2" fmla="*/ 0 h 59853"/>
              <a:gd name="connsiteX3" fmla="*/ 60397 w 60396"/>
              <a:gd name="connsiteY3" fmla="*/ 29927 h 59853"/>
              <a:gd name="connsiteX4" fmla="*/ 30198 w 60396"/>
              <a:gd name="connsiteY4" fmla="*/ 59854 h 59853"/>
              <a:gd name="connsiteX5" fmla="*/ 30198 w 60396"/>
              <a:gd name="connsiteY5" fmla="*/ 4569 h 59853"/>
              <a:gd name="connsiteX6" fmla="*/ 4610 w 60396"/>
              <a:gd name="connsiteY6" fmla="*/ 29927 h 59853"/>
              <a:gd name="connsiteX7" fmla="*/ 30198 w 60396"/>
              <a:gd name="connsiteY7" fmla="*/ 55285 h 59853"/>
              <a:gd name="connsiteX8" fmla="*/ 55786 w 60396"/>
              <a:gd name="connsiteY8" fmla="*/ 29927 h 59853"/>
              <a:gd name="connsiteX9" fmla="*/ 30198 w 60396"/>
              <a:gd name="connsiteY9" fmla="*/ 4569 h 5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96" h="59853">
                <a:moveTo>
                  <a:pt x="30198" y="59854"/>
                </a:moveTo>
                <a:cubicBezTo>
                  <a:pt x="13524" y="59854"/>
                  <a:pt x="0" y="46451"/>
                  <a:pt x="0" y="29927"/>
                </a:cubicBezTo>
                <a:cubicBezTo>
                  <a:pt x="0" y="13402"/>
                  <a:pt x="13524" y="0"/>
                  <a:pt x="30198" y="0"/>
                </a:cubicBezTo>
                <a:cubicBezTo>
                  <a:pt x="46796" y="0"/>
                  <a:pt x="60397" y="13402"/>
                  <a:pt x="60397" y="29927"/>
                </a:cubicBezTo>
                <a:cubicBezTo>
                  <a:pt x="60397" y="46451"/>
                  <a:pt x="46873" y="59854"/>
                  <a:pt x="30198" y="59854"/>
                </a:cubicBezTo>
                <a:moveTo>
                  <a:pt x="30198" y="4569"/>
                </a:moveTo>
                <a:cubicBezTo>
                  <a:pt x="16060" y="4569"/>
                  <a:pt x="4610" y="15915"/>
                  <a:pt x="4610" y="29927"/>
                </a:cubicBezTo>
                <a:cubicBezTo>
                  <a:pt x="4610" y="43862"/>
                  <a:pt x="16060" y="55285"/>
                  <a:pt x="30198" y="55285"/>
                </a:cubicBezTo>
                <a:cubicBezTo>
                  <a:pt x="44260" y="55285"/>
                  <a:pt x="55786" y="43938"/>
                  <a:pt x="55786" y="29927"/>
                </a:cubicBezTo>
                <a:cubicBezTo>
                  <a:pt x="55786" y="15915"/>
                  <a:pt x="44337" y="4569"/>
                  <a:pt x="30198" y="4569"/>
                </a:cubicBezTo>
              </a:path>
            </a:pathLst>
          </a:custGeom>
          <a:solidFill>
            <a:schemeClr val="bg1"/>
          </a:solidFill>
          <a:ln w="7684" cap="flat">
            <a:noFill/>
            <a:prstDash val="solid"/>
            <a:miter/>
          </a:ln>
        </p:spPr>
        <p:txBody>
          <a:bodyPr rtlCol="0" anchor="ctr"/>
          <a:lstStyle/>
          <a:p>
            <a:endParaRPr lang="sv-SE"/>
          </a:p>
        </p:txBody>
      </p:sp>
      <p:grpSp>
        <p:nvGrpSpPr>
          <p:cNvPr id="47" name="Bild 9">
            <a:extLst>
              <a:ext uri="{FF2B5EF4-FFF2-40B4-BE49-F238E27FC236}">
                <a16:creationId xmlns:a16="http://schemas.microsoft.com/office/drawing/2014/main" id="{6F6FE8A1-DF3D-4AC8-A723-48CEF7A817E7}"/>
              </a:ext>
            </a:extLst>
          </p:cNvPr>
          <p:cNvGrpSpPr/>
          <p:nvPr userDrawn="1"/>
        </p:nvGrpSpPr>
        <p:grpSpPr>
          <a:xfrm>
            <a:off x="6246342" y="914400"/>
            <a:ext cx="5942196" cy="5943600"/>
            <a:chOff x="6246342" y="914400"/>
            <a:chExt cx="5990958" cy="5992374"/>
          </a:xfrm>
          <a:solidFill>
            <a:schemeClr val="accent1">
              <a:lumMod val="90000"/>
              <a:lumOff val="10000"/>
            </a:schemeClr>
          </a:solidFill>
        </p:grpSpPr>
        <p:sp>
          <p:nvSpPr>
            <p:cNvPr id="48" name="Frihandsfigur 5">
              <a:extLst>
                <a:ext uri="{FF2B5EF4-FFF2-40B4-BE49-F238E27FC236}">
                  <a16:creationId xmlns:a16="http://schemas.microsoft.com/office/drawing/2014/main" id="{45480DFD-171C-4C5C-AE0E-BC53E27C6EA7}"/>
                </a:ext>
              </a:extLst>
            </p:cNvPr>
            <p:cNvSpPr/>
            <p:nvPr/>
          </p:nvSpPr>
          <p:spPr>
            <a:xfrm>
              <a:off x="7422732" y="2093622"/>
              <a:ext cx="3860431" cy="3859015"/>
            </a:xfrm>
            <a:custGeom>
              <a:avLst/>
              <a:gdLst>
                <a:gd name="connsiteX0" fmla="*/ 2182906 w 3860431"/>
                <a:gd name="connsiteY0" fmla="*/ 3420169 h 3859015"/>
                <a:gd name="connsiteX1" fmla="*/ 2511333 w 3860431"/>
                <a:gd name="connsiteY1" fmla="*/ 3857600 h 3859015"/>
                <a:gd name="connsiteX2" fmla="*/ 2512748 w 3860431"/>
                <a:gd name="connsiteY2" fmla="*/ 3857600 h 3859015"/>
                <a:gd name="connsiteX3" fmla="*/ 2512748 w 3860431"/>
                <a:gd name="connsiteY3" fmla="*/ 3859015 h 3859015"/>
                <a:gd name="connsiteX4" fmla="*/ 3860431 w 3860431"/>
                <a:gd name="connsiteY4" fmla="*/ 2511333 h 3859015"/>
                <a:gd name="connsiteX5" fmla="*/ 3859015 w 3860431"/>
                <a:gd name="connsiteY5" fmla="*/ 2511333 h 3859015"/>
                <a:gd name="connsiteX6" fmla="*/ 3859015 w 3860431"/>
                <a:gd name="connsiteY6" fmla="*/ 2509917 h 3859015"/>
                <a:gd name="connsiteX7" fmla="*/ 3421585 w 3860431"/>
                <a:gd name="connsiteY7" fmla="*/ 2181490 h 3859015"/>
                <a:gd name="connsiteX8" fmla="*/ 2921866 w 3860431"/>
                <a:gd name="connsiteY8" fmla="*/ 246320 h 3859015"/>
                <a:gd name="connsiteX9" fmla="*/ 1967730 w 3860431"/>
                <a:gd name="connsiteY9" fmla="*/ 0 h 3859015"/>
                <a:gd name="connsiteX10" fmla="*/ 0 w 3860431"/>
                <a:gd name="connsiteY10" fmla="*/ 1967730 h 3859015"/>
                <a:gd name="connsiteX11" fmla="*/ 246320 w 3860431"/>
                <a:gd name="connsiteY11" fmla="*/ 2920451 h 3859015"/>
                <a:gd name="connsiteX12" fmla="*/ 2182906 w 3860431"/>
                <a:gd name="connsiteY12" fmla="*/ 3420169 h 3859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60431" h="3859015">
                  <a:moveTo>
                    <a:pt x="2182906" y="3420169"/>
                  </a:moveTo>
                  <a:cubicBezTo>
                    <a:pt x="2315975" y="3553239"/>
                    <a:pt x="2426395" y="3700465"/>
                    <a:pt x="2511333" y="3857600"/>
                  </a:cubicBezTo>
                  <a:cubicBezTo>
                    <a:pt x="2511333" y="3857600"/>
                    <a:pt x="2511333" y="3857600"/>
                    <a:pt x="2512748" y="3857600"/>
                  </a:cubicBezTo>
                  <a:cubicBezTo>
                    <a:pt x="2512748" y="3857600"/>
                    <a:pt x="2512748" y="3859015"/>
                    <a:pt x="2512748" y="3859015"/>
                  </a:cubicBezTo>
                  <a:cubicBezTo>
                    <a:pt x="3162524" y="3672152"/>
                    <a:pt x="3673567" y="3161108"/>
                    <a:pt x="3860431" y="2511333"/>
                  </a:cubicBezTo>
                  <a:cubicBezTo>
                    <a:pt x="3860431" y="2511333"/>
                    <a:pt x="3859015" y="2511333"/>
                    <a:pt x="3859015" y="2511333"/>
                  </a:cubicBezTo>
                  <a:cubicBezTo>
                    <a:pt x="3859015" y="2511333"/>
                    <a:pt x="3859015" y="2511333"/>
                    <a:pt x="3859015" y="2509917"/>
                  </a:cubicBezTo>
                  <a:cubicBezTo>
                    <a:pt x="3701880" y="2422148"/>
                    <a:pt x="3556070" y="2313144"/>
                    <a:pt x="3421585" y="2181490"/>
                  </a:cubicBezTo>
                  <a:cubicBezTo>
                    <a:pt x="2897801" y="1657706"/>
                    <a:pt x="2730756" y="911668"/>
                    <a:pt x="2921866" y="246320"/>
                  </a:cubicBezTo>
                  <a:cubicBezTo>
                    <a:pt x="2638740" y="89185"/>
                    <a:pt x="2314560" y="0"/>
                    <a:pt x="1967730" y="0"/>
                  </a:cubicBezTo>
                  <a:cubicBezTo>
                    <a:pt x="880524" y="0"/>
                    <a:pt x="0" y="880524"/>
                    <a:pt x="0" y="1967730"/>
                  </a:cubicBezTo>
                  <a:cubicBezTo>
                    <a:pt x="0" y="2313144"/>
                    <a:pt x="89185" y="2638740"/>
                    <a:pt x="246320" y="2920451"/>
                  </a:cubicBezTo>
                  <a:cubicBezTo>
                    <a:pt x="913083" y="2729340"/>
                    <a:pt x="1657706" y="2894969"/>
                    <a:pt x="2182906" y="3420169"/>
                  </a:cubicBezTo>
                  <a:close/>
                </a:path>
              </a:pathLst>
            </a:custGeom>
            <a:grpFill/>
            <a:ln w="141514" cap="flat">
              <a:noFill/>
              <a:prstDash val="solid"/>
              <a:miter/>
            </a:ln>
          </p:spPr>
          <p:txBody>
            <a:bodyPr rtlCol="0" anchor="ctr"/>
            <a:lstStyle/>
            <a:p>
              <a:endParaRPr lang="sv-SE"/>
            </a:p>
          </p:txBody>
        </p:sp>
        <p:sp>
          <p:nvSpPr>
            <p:cNvPr id="49" name="Frihandsfigur 6">
              <a:extLst>
                <a:ext uri="{FF2B5EF4-FFF2-40B4-BE49-F238E27FC236}">
                  <a16:creationId xmlns:a16="http://schemas.microsoft.com/office/drawing/2014/main" id="{F512C70F-1B5C-42A0-B206-0A1A49379A20}"/>
                </a:ext>
              </a:extLst>
            </p:cNvPr>
            <p:cNvSpPr/>
            <p:nvPr/>
          </p:nvSpPr>
          <p:spPr>
            <a:xfrm>
              <a:off x="10346014" y="914400"/>
              <a:ext cx="1891285" cy="3936874"/>
            </a:xfrm>
            <a:custGeom>
              <a:avLst/>
              <a:gdLst>
                <a:gd name="connsiteX0" fmla="*/ 938565 w 1891285"/>
                <a:gd name="connsiteY0" fmla="*/ 3690555 h 3936874"/>
                <a:gd name="connsiteX1" fmla="*/ 1891286 w 1891285"/>
                <a:gd name="connsiteY1" fmla="*/ 3936875 h 3936874"/>
                <a:gd name="connsiteX2" fmla="*/ 1891286 w 1891285"/>
                <a:gd name="connsiteY2" fmla="*/ 0 h 3936874"/>
                <a:gd name="connsiteX3" fmla="*/ 499719 w 1891285"/>
                <a:gd name="connsiteY3" fmla="*/ 576163 h 3936874"/>
                <a:gd name="connsiteX4" fmla="*/ 0 w 1891285"/>
                <a:gd name="connsiteY4" fmla="*/ 1424127 h 3936874"/>
                <a:gd name="connsiteX5" fmla="*/ 1013593 w 1891285"/>
                <a:gd name="connsiteY5" fmla="*/ 3145536 h 3936874"/>
                <a:gd name="connsiteX6" fmla="*/ 938565 w 1891285"/>
                <a:gd name="connsiteY6" fmla="*/ 3690555 h 3936874"/>
                <a:gd name="connsiteX7" fmla="*/ 938565 w 1891285"/>
                <a:gd name="connsiteY7" fmla="*/ 3690555 h 3936874"/>
                <a:gd name="connsiteX8" fmla="*/ 938565 w 1891285"/>
                <a:gd name="connsiteY8" fmla="*/ 3690555 h 3936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1285" h="3936874">
                  <a:moveTo>
                    <a:pt x="938565" y="3690555"/>
                  </a:moveTo>
                  <a:cubicBezTo>
                    <a:pt x="1234432" y="3854768"/>
                    <a:pt x="1562859" y="3936875"/>
                    <a:pt x="1891286" y="3936875"/>
                  </a:cubicBezTo>
                  <a:lnTo>
                    <a:pt x="1891286" y="0"/>
                  </a:lnTo>
                  <a:cubicBezTo>
                    <a:pt x="1387320" y="0"/>
                    <a:pt x="884771" y="192526"/>
                    <a:pt x="499719" y="576163"/>
                  </a:cubicBezTo>
                  <a:cubicBezTo>
                    <a:pt x="254814" y="821067"/>
                    <a:pt x="89185" y="1114103"/>
                    <a:pt x="0" y="1424127"/>
                  </a:cubicBezTo>
                  <a:cubicBezTo>
                    <a:pt x="604475" y="1759632"/>
                    <a:pt x="1013593" y="2403745"/>
                    <a:pt x="1013593" y="3145536"/>
                  </a:cubicBezTo>
                  <a:cubicBezTo>
                    <a:pt x="1013593" y="3333815"/>
                    <a:pt x="986696" y="3516432"/>
                    <a:pt x="938565" y="3690555"/>
                  </a:cubicBezTo>
                  <a:cubicBezTo>
                    <a:pt x="938565" y="3689139"/>
                    <a:pt x="938565" y="3689139"/>
                    <a:pt x="938565" y="3690555"/>
                  </a:cubicBezTo>
                  <a:cubicBezTo>
                    <a:pt x="938565" y="3689139"/>
                    <a:pt x="938565" y="3690555"/>
                    <a:pt x="938565" y="3690555"/>
                  </a:cubicBezTo>
                  <a:close/>
                </a:path>
              </a:pathLst>
            </a:custGeom>
            <a:grpFill/>
            <a:ln w="141514" cap="flat">
              <a:noFill/>
              <a:prstDash val="solid"/>
              <a:miter/>
            </a:ln>
          </p:spPr>
          <p:txBody>
            <a:bodyPr rtlCol="0" anchor="ctr"/>
            <a:lstStyle/>
            <a:p>
              <a:endParaRPr lang="sv-SE"/>
            </a:p>
          </p:txBody>
        </p:sp>
        <p:sp>
          <p:nvSpPr>
            <p:cNvPr id="50" name="Frihandsfigur 8">
              <a:extLst>
                <a:ext uri="{FF2B5EF4-FFF2-40B4-BE49-F238E27FC236}">
                  <a16:creationId xmlns:a16="http://schemas.microsoft.com/office/drawing/2014/main" id="{41EBB170-00E7-4058-964B-7999DB3755FC}"/>
                </a:ext>
              </a:extLst>
            </p:cNvPr>
            <p:cNvSpPr/>
            <p:nvPr/>
          </p:nvSpPr>
          <p:spPr>
            <a:xfrm>
              <a:off x="6246342" y="5012657"/>
              <a:ext cx="3935459" cy="1894116"/>
            </a:xfrm>
            <a:custGeom>
              <a:avLst/>
              <a:gdLst>
                <a:gd name="connsiteX0" fmla="*/ 3690555 w 3935459"/>
                <a:gd name="connsiteY0" fmla="*/ 939980 h 1894116"/>
                <a:gd name="connsiteX1" fmla="*/ 3690555 w 3935459"/>
                <a:gd name="connsiteY1" fmla="*/ 939980 h 1894116"/>
                <a:gd name="connsiteX2" fmla="*/ 3690555 w 3935459"/>
                <a:gd name="connsiteY2" fmla="*/ 939980 h 1894116"/>
                <a:gd name="connsiteX3" fmla="*/ 3146952 w 3935459"/>
                <a:gd name="connsiteY3" fmla="*/ 1015009 h 1894116"/>
                <a:gd name="connsiteX4" fmla="*/ 1425542 w 3935459"/>
                <a:gd name="connsiteY4" fmla="*/ 0 h 1894116"/>
                <a:gd name="connsiteX5" fmla="*/ 577578 w 3935459"/>
                <a:gd name="connsiteY5" fmla="*/ 499718 h 1894116"/>
                <a:gd name="connsiteX6" fmla="*/ 0 w 3935459"/>
                <a:gd name="connsiteY6" fmla="*/ 1894117 h 1894116"/>
                <a:gd name="connsiteX7" fmla="*/ 3935459 w 3935459"/>
                <a:gd name="connsiteY7" fmla="*/ 1894117 h 1894116"/>
                <a:gd name="connsiteX8" fmla="*/ 3690555 w 3935459"/>
                <a:gd name="connsiteY8" fmla="*/ 939980 h 189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5459" h="1894116">
                  <a:moveTo>
                    <a:pt x="3690555" y="939980"/>
                  </a:moveTo>
                  <a:cubicBezTo>
                    <a:pt x="3689139" y="939980"/>
                    <a:pt x="3689139" y="939980"/>
                    <a:pt x="3690555" y="939980"/>
                  </a:cubicBezTo>
                  <a:cubicBezTo>
                    <a:pt x="3689139" y="939980"/>
                    <a:pt x="3689139" y="939980"/>
                    <a:pt x="3690555" y="939980"/>
                  </a:cubicBezTo>
                  <a:cubicBezTo>
                    <a:pt x="3516432" y="988112"/>
                    <a:pt x="3333815" y="1015009"/>
                    <a:pt x="3146952" y="1015009"/>
                  </a:cubicBezTo>
                  <a:cubicBezTo>
                    <a:pt x="2405160" y="1015009"/>
                    <a:pt x="1761047" y="605891"/>
                    <a:pt x="1425542" y="0"/>
                  </a:cubicBezTo>
                  <a:cubicBezTo>
                    <a:pt x="1114103" y="89185"/>
                    <a:pt x="822483" y="254814"/>
                    <a:pt x="577578" y="499718"/>
                  </a:cubicBezTo>
                  <a:cubicBezTo>
                    <a:pt x="191110" y="884771"/>
                    <a:pt x="0" y="1390151"/>
                    <a:pt x="0" y="1894117"/>
                  </a:cubicBezTo>
                  <a:lnTo>
                    <a:pt x="3935459" y="1894117"/>
                  </a:lnTo>
                  <a:cubicBezTo>
                    <a:pt x="3935459" y="1564274"/>
                    <a:pt x="3853353" y="1235847"/>
                    <a:pt x="3690555" y="939980"/>
                  </a:cubicBezTo>
                  <a:close/>
                </a:path>
              </a:pathLst>
            </a:custGeom>
            <a:grpFill/>
            <a:ln w="141514" cap="flat">
              <a:noFill/>
              <a:prstDash val="solid"/>
              <a:miter/>
            </a:ln>
          </p:spPr>
          <p:txBody>
            <a:bodyPr rtlCol="0" anchor="ctr"/>
            <a:lstStyle/>
            <a:p>
              <a:endParaRPr lang="sv-SE"/>
            </a:p>
          </p:txBody>
        </p:sp>
      </p:grpSp>
    </p:spTree>
    <p:extLst>
      <p:ext uri="{BB962C8B-B14F-4D97-AF65-F5344CB8AC3E}">
        <p14:creationId xmlns:p14="http://schemas.microsoft.com/office/powerpoint/2010/main" val="30538717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Anpassad layout">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F4761D45-AF37-B2F4-C47A-2E77A058210E}"/>
              </a:ext>
            </a:extLst>
          </p:cNvPr>
          <p:cNvSpPr>
            <a:spLocks noGrp="1"/>
          </p:cNvSpPr>
          <p:nvPr>
            <p:ph type="sldNum" sz="quarter" idx="10"/>
          </p:nvPr>
        </p:nvSpPr>
        <p:spPr/>
        <p:txBody>
          <a:bodyPr/>
          <a:lstStyle/>
          <a:p>
            <a:fld id="{BEC3A30A-6E2D-4AA0-A698-C7EC701A20A0}" type="slidenum">
              <a:rPr lang="sv-SE" smtClean="0"/>
              <a:pPr/>
              <a:t>‹#›</a:t>
            </a:fld>
            <a:endParaRPr lang="sv-SE"/>
          </a:p>
        </p:txBody>
      </p:sp>
      <p:sp>
        <p:nvSpPr>
          <p:cNvPr id="4" name="Platshållare för sidfot 3">
            <a:extLst>
              <a:ext uri="{FF2B5EF4-FFF2-40B4-BE49-F238E27FC236}">
                <a16:creationId xmlns:a16="http://schemas.microsoft.com/office/drawing/2014/main" id="{C36F98EB-B273-CB56-9C29-A8C52FD5A493}"/>
              </a:ext>
            </a:extLst>
          </p:cNvPr>
          <p:cNvSpPr>
            <a:spLocks noGrp="1"/>
          </p:cNvSpPr>
          <p:nvPr>
            <p:ph type="ftr" sz="quarter" idx="11"/>
          </p:nvPr>
        </p:nvSpPr>
        <p:spPr/>
        <p:txBody>
          <a:bodyPr/>
          <a:lstStyle/>
          <a:p>
            <a:r>
              <a:rPr lang="sv-SE"/>
              <a:t>2023-04-17</a:t>
            </a:r>
          </a:p>
        </p:txBody>
      </p:sp>
      <p:sp>
        <p:nvSpPr>
          <p:cNvPr id="5" name="Rectangle 3">
            <a:extLst>
              <a:ext uri="{FF2B5EF4-FFF2-40B4-BE49-F238E27FC236}">
                <a16:creationId xmlns:a16="http://schemas.microsoft.com/office/drawing/2014/main" id="{342E699C-42DA-FEC3-7084-512997F79BB2}"/>
              </a:ext>
            </a:extLst>
          </p:cNvPr>
          <p:cNvSpPr>
            <a:spLocks noGrp="1" noChangeArrowheads="1"/>
          </p:cNvSpPr>
          <p:nvPr>
            <p:ph type="ctrTitle"/>
          </p:nvPr>
        </p:nvSpPr>
        <p:spPr>
          <a:xfrm>
            <a:off x="914400" y="2130426"/>
            <a:ext cx="10363200" cy="1470025"/>
          </a:xfrm>
        </p:spPr>
        <p:txBody>
          <a:bodyPr/>
          <a:lstStyle>
            <a:lvl1pPr algn="ctr">
              <a:defRPr>
                <a:solidFill>
                  <a:schemeClr val="tx1"/>
                </a:solidFill>
              </a:defRPr>
            </a:lvl1pPr>
          </a:lstStyle>
          <a:p>
            <a:pPr lvl="0"/>
            <a:r>
              <a:rPr lang="sv-SE" noProof="0"/>
              <a:t>Klicka här för att ändra mall för rubrikformat</a:t>
            </a:r>
          </a:p>
        </p:txBody>
      </p:sp>
      <p:sp>
        <p:nvSpPr>
          <p:cNvPr id="6" name="Rectangle 4">
            <a:extLst>
              <a:ext uri="{FF2B5EF4-FFF2-40B4-BE49-F238E27FC236}">
                <a16:creationId xmlns:a16="http://schemas.microsoft.com/office/drawing/2014/main" id="{54DFFE0A-AB1D-1035-67FF-3B9EAD69C639}"/>
              </a:ext>
            </a:extLst>
          </p:cNvPr>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sv-SE" noProof="0"/>
              <a:t>Klicka här för att ändra mall för underrubrikformat</a:t>
            </a:r>
          </a:p>
        </p:txBody>
      </p:sp>
    </p:spTree>
    <p:extLst>
      <p:ext uri="{BB962C8B-B14F-4D97-AF65-F5344CB8AC3E}">
        <p14:creationId xmlns:p14="http://schemas.microsoft.com/office/powerpoint/2010/main" val="4390321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chemeClr val="tx1"/>
                </a:solidFill>
              </a:defRPr>
            </a:lvl1p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bildnummer 3"/>
          <p:cNvSpPr>
            <a:spLocks noGrp="1"/>
          </p:cNvSpPr>
          <p:nvPr>
            <p:ph type="sldNum" sz="quarter" idx="10"/>
          </p:nvPr>
        </p:nvSpPr>
        <p:spPr>
          <a:xfrm>
            <a:off x="7948419" y="561459"/>
            <a:ext cx="3695065" cy="118341"/>
          </a:xfrm>
        </p:spPr>
        <p:txBody>
          <a:bodyPr/>
          <a:lstStyle>
            <a:lvl1pPr>
              <a:defRPr/>
            </a:lvl1pPr>
          </a:lstStyle>
          <a:p>
            <a:fld id="{95D030B9-2D5D-4145-9A31-E6F09FE79D3D}" type="slidenum">
              <a:rPr lang="sv-SE"/>
              <a:pPr/>
              <a:t>‹#›</a:t>
            </a:fld>
            <a:endParaRPr lang="sv-SE"/>
          </a:p>
        </p:txBody>
      </p:sp>
      <p:sp>
        <p:nvSpPr>
          <p:cNvPr id="5" name="Platshållare för sidfot 4"/>
          <p:cNvSpPr>
            <a:spLocks noGrp="1"/>
          </p:cNvSpPr>
          <p:nvPr>
            <p:ph type="ftr" sz="quarter" idx="11"/>
          </p:nvPr>
        </p:nvSpPr>
        <p:spPr>
          <a:xfrm>
            <a:off x="7917939" y="61193"/>
            <a:ext cx="3830108" cy="439380"/>
          </a:xfrm>
        </p:spPr>
        <p:txBody>
          <a:bodyPr/>
          <a:lstStyle>
            <a:lvl1pPr>
              <a:defRPr/>
            </a:lvl1pPr>
          </a:lstStyle>
          <a:p>
            <a:fld id="{6580ABD2-57F8-4900-850C-035B746ABF2E}" type="datetime1">
              <a:rPr lang="sv-SE" smtClean="0"/>
              <a:pPr/>
              <a:t>2025-07-07</a:t>
            </a:fld>
            <a:endParaRPr lang="sv-SE"/>
          </a:p>
        </p:txBody>
      </p:sp>
    </p:spTree>
    <p:extLst>
      <p:ext uri="{BB962C8B-B14F-4D97-AF65-F5344CB8AC3E}">
        <p14:creationId xmlns:p14="http://schemas.microsoft.com/office/powerpoint/2010/main" val="111449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chemeClr val="tx1"/>
                </a:solidFill>
              </a:defRPr>
            </a:lvl1pPr>
          </a:lstStyle>
          <a:p>
            <a:r>
              <a:rPr lang="sv-SE"/>
              <a:t>Klicka här för att ändra mall för rubrikformat</a:t>
            </a:r>
          </a:p>
        </p:txBody>
      </p:sp>
      <p:sp>
        <p:nvSpPr>
          <p:cNvPr id="3" name="Platshållare för bildnummer 2"/>
          <p:cNvSpPr>
            <a:spLocks noGrp="1"/>
          </p:cNvSpPr>
          <p:nvPr>
            <p:ph type="sldNum" sz="quarter" idx="10"/>
          </p:nvPr>
        </p:nvSpPr>
        <p:spPr/>
        <p:txBody>
          <a:bodyPr/>
          <a:lstStyle>
            <a:lvl1pPr>
              <a:defRPr/>
            </a:lvl1pPr>
          </a:lstStyle>
          <a:p>
            <a:fld id="{F4FA043E-E595-4E37-AFD8-4DC4AAB472EF}" type="slidenum">
              <a:rPr lang="sv-SE"/>
              <a:pPr/>
              <a:t>‹#›</a:t>
            </a:fld>
            <a:endParaRPr lang="sv-SE"/>
          </a:p>
        </p:txBody>
      </p:sp>
      <p:sp>
        <p:nvSpPr>
          <p:cNvPr id="4" name="Platshållare för sidfot 3"/>
          <p:cNvSpPr>
            <a:spLocks noGrp="1"/>
          </p:cNvSpPr>
          <p:nvPr>
            <p:ph type="ftr" sz="quarter" idx="11"/>
          </p:nvPr>
        </p:nvSpPr>
        <p:spPr/>
        <p:txBody>
          <a:bodyPr/>
          <a:lstStyle>
            <a:lvl1pPr>
              <a:defRPr/>
            </a:lvl1pPr>
          </a:lstStyle>
          <a:p>
            <a:r>
              <a:rPr lang="sv-SE"/>
              <a:t>2023-04-17</a:t>
            </a:r>
          </a:p>
        </p:txBody>
      </p:sp>
    </p:spTree>
    <p:extLst>
      <p:ext uri="{BB962C8B-B14F-4D97-AF65-F5344CB8AC3E}">
        <p14:creationId xmlns:p14="http://schemas.microsoft.com/office/powerpoint/2010/main" val="24702986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A81A622D-3432-1153-8003-95F158596244}"/>
              </a:ext>
            </a:extLst>
          </p:cNvPr>
          <p:cNvSpPr>
            <a:spLocks noGrp="1"/>
          </p:cNvSpPr>
          <p:nvPr>
            <p:ph type="sldNum" sz="quarter" idx="10"/>
          </p:nvPr>
        </p:nvSpPr>
        <p:spPr/>
        <p:txBody>
          <a:bodyPr/>
          <a:lstStyle/>
          <a:p>
            <a:fld id="{BEC3A30A-6E2D-4AA0-A698-C7EC701A20A0}" type="slidenum">
              <a:rPr lang="sv-SE" smtClean="0"/>
              <a:pPr/>
              <a:t>‹#›</a:t>
            </a:fld>
            <a:endParaRPr lang="sv-SE"/>
          </a:p>
        </p:txBody>
      </p:sp>
      <p:sp>
        <p:nvSpPr>
          <p:cNvPr id="4" name="Platshållare för sidfot 3">
            <a:extLst>
              <a:ext uri="{FF2B5EF4-FFF2-40B4-BE49-F238E27FC236}">
                <a16:creationId xmlns:a16="http://schemas.microsoft.com/office/drawing/2014/main" id="{AD4F6E73-C975-AB85-3309-A26E868E97C2}"/>
              </a:ext>
            </a:extLst>
          </p:cNvPr>
          <p:cNvSpPr>
            <a:spLocks noGrp="1"/>
          </p:cNvSpPr>
          <p:nvPr>
            <p:ph type="ftr" sz="quarter" idx="11"/>
          </p:nvPr>
        </p:nvSpPr>
        <p:spPr/>
        <p:txBody>
          <a:bodyPr/>
          <a:lstStyle/>
          <a:p>
            <a:r>
              <a:rPr lang="sv-SE"/>
              <a:t>2023-04-17</a:t>
            </a:r>
          </a:p>
        </p:txBody>
      </p:sp>
    </p:spTree>
    <p:extLst>
      <p:ext uri="{BB962C8B-B14F-4D97-AF65-F5344CB8AC3E}">
        <p14:creationId xmlns:p14="http://schemas.microsoft.com/office/powerpoint/2010/main" val="19471777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Anpassad layout">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AFFFF6B5-F3A0-C3D3-2348-94D7DAAD1692}"/>
              </a:ext>
            </a:extLst>
          </p:cNvPr>
          <p:cNvSpPr>
            <a:spLocks noGrp="1"/>
          </p:cNvSpPr>
          <p:nvPr>
            <p:ph type="sldNum" sz="quarter" idx="10"/>
          </p:nvPr>
        </p:nvSpPr>
        <p:spPr/>
        <p:txBody>
          <a:bodyPr/>
          <a:lstStyle/>
          <a:p>
            <a:fld id="{BEC3A30A-6E2D-4AA0-A698-C7EC701A20A0}" type="slidenum">
              <a:rPr lang="sv-SE" smtClean="0"/>
              <a:pPr/>
              <a:t>‹#›</a:t>
            </a:fld>
            <a:endParaRPr lang="sv-SE"/>
          </a:p>
        </p:txBody>
      </p:sp>
      <p:sp>
        <p:nvSpPr>
          <p:cNvPr id="4" name="Platshållare för sidfot 3">
            <a:extLst>
              <a:ext uri="{FF2B5EF4-FFF2-40B4-BE49-F238E27FC236}">
                <a16:creationId xmlns:a16="http://schemas.microsoft.com/office/drawing/2014/main" id="{3C16A28E-5983-5C10-A326-2317358C3BBF}"/>
              </a:ext>
            </a:extLst>
          </p:cNvPr>
          <p:cNvSpPr>
            <a:spLocks noGrp="1"/>
          </p:cNvSpPr>
          <p:nvPr>
            <p:ph type="ftr" sz="quarter" idx="11"/>
          </p:nvPr>
        </p:nvSpPr>
        <p:spPr/>
        <p:txBody>
          <a:bodyPr/>
          <a:lstStyle/>
          <a:p>
            <a:r>
              <a:rPr lang="sv-SE"/>
              <a:t>2023-04-17</a:t>
            </a:r>
          </a:p>
        </p:txBody>
      </p:sp>
      <p:sp>
        <p:nvSpPr>
          <p:cNvPr id="6" name="Rektangel 5">
            <a:extLst>
              <a:ext uri="{FF2B5EF4-FFF2-40B4-BE49-F238E27FC236}">
                <a16:creationId xmlns:a16="http://schemas.microsoft.com/office/drawing/2014/main" id="{886DC313-43BD-8FD7-47C4-36B4A6E4156C}"/>
              </a:ext>
            </a:extLst>
          </p:cNvPr>
          <p:cNvSpPr/>
          <p:nvPr userDrawn="1"/>
        </p:nvSpPr>
        <p:spPr bwMode="auto">
          <a:xfrm>
            <a:off x="0" y="6498558"/>
            <a:ext cx="12177600" cy="43088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Tree>
    <p:extLst>
      <p:ext uri="{BB962C8B-B14F-4D97-AF65-F5344CB8AC3E}">
        <p14:creationId xmlns:p14="http://schemas.microsoft.com/office/powerpoint/2010/main" val="3371659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Textsida - centrerad ljus logo">
    <p:spTree>
      <p:nvGrpSpPr>
        <p:cNvPr id="1" name=""/>
        <p:cNvGrpSpPr/>
        <p:nvPr/>
      </p:nvGrpSpPr>
      <p:grpSpPr>
        <a:xfrm>
          <a:off x="0" y="0"/>
          <a:ext cx="0" cy="0"/>
          <a:chOff x="0" y="0"/>
          <a:chExt cx="0" cy="0"/>
        </a:xfrm>
      </p:grpSpPr>
      <p:pic>
        <p:nvPicPr>
          <p:cNvPr id="8" name="Bildobjekt 4">
            <a:extLst>
              <a:ext uri="{FF2B5EF4-FFF2-40B4-BE49-F238E27FC236}">
                <a16:creationId xmlns:a16="http://schemas.microsoft.com/office/drawing/2014/main" id="{B335A87A-B35F-484A-BFA9-90E447DE707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090029" y="410308"/>
            <a:ext cx="644770" cy="644770"/>
          </a:xfrm>
          <a:prstGeom prst="rect">
            <a:avLst/>
          </a:prstGeom>
        </p:spPr>
      </p:pic>
      <p:sp>
        <p:nvSpPr>
          <p:cNvPr id="3" name="Rubrik 2">
            <a:extLst>
              <a:ext uri="{FF2B5EF4-FFF2-40B4-BE49-F238E27FC236}">
                <a16:creationId xmlns:a16="http://schemas.microsoft.com/office/drawing/2014/main" id="{485F34FD-CF15-47C6-AD1F-CDAE7D5F5FF1}"/>
              </a:ext>
            </a:extLst>
          </p:cNvPr>
          <p:cNvSpPr>
            <a:spLocks noGrp="1"/>
          </p:cNvSpPr>
          <p:nvPr>
            <p:ph type="title"/>
          </p:nvPr>
        </p:nvSpPr>
        <p:spPr>
          <a:xfrm>
            <a:off x="2611314" y="1981201"/>
            <a:ext cx="6969369" cy="1195754"/>
          </a:xfrm>
        </p:spPr>
        <p:txBody>
          <a:bodyPr/>
          <a:lstStyle>
            <a:lvl1pPr algn="ctr">
              <a:defRPr/>
            </a:lvl1pPr>
          </a:lstStyle>
          <a:p>
            <a:r>
              <a:rPr lang="sv-SE"/>
              <a:t>Klicka här för att ändra format</a:t>
            </a:r>
          </a:p>
        </p:txBody>
      </p:sp>
      <p:sp>
        <p:nvSpPr>
          <p:cNvPr id="5" name="Platshållare för text 4">
            <a:extLst>
              <a:ext uri="{FF2B5EF4-FFF2-40B4-BE49-F238E27FC236}">
                <a16:creationId xmlns:a16="http://schemas.microsoft.com/office/drawing/2014/main" id="{8507A244-CD01-4863-A5BA-A3295EE7A5D5}"/>
              </a:ext>
            </a:extLst>
          </p:cNvPr>
          <p:cNvSpPr>
            <a:spLocks noGrp="1"/>
          </p:cNvSpPr>
          <p:nvPr>
            <p:ph type="body" sz="quarter" idx="10"/>
          </p:nvPr>
        </p:nvSpPr>
        <p:spPr>
          <a:xfrm>
            <a:off x="2611316" y="3176955"/>
            <a:ext cx="6969369" cy="2180492"/>
          </a:xfrm>
        </p:spPr>
        <p:txBody>
          <a:bodyPr/>
          <a:lstStyle>
            <a:lvl1pPr marL="0" indent="0" algn="ctr">
              <a:buNone/>
              <a:defRPr/>
            </a:lvl1pPr>
          </a:lstStyle>
          <a:p>
            <a:pPr lvl="0"/>
            <a:r>
              <a:rPr lang="sv-SE"/>
              <a:t>Redigera format för bakgrundstext</a:t>
            </a:r>
          </a:p>
        </p:txBody>
      </p:sp>
    </p:spTree>
    <p:extLst>
      <p:ext uri="{BB962C8B-B14F-4D97-AF65-F5344CB8AC3E}">
        <p14:creationId xmlns:p14="http://schemas.microsoft.com/office/powerpoint/2010/main" val="671276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Textsida - vänsterställd - ljus logo">
    <p:spTree>
      <p:nvGrpSpPr>
        <p:cNvPr id="1" name=""/>
        <p:cNvGrpSpPr/>
        <p:nvPr/>
      </p:nvGrpSpPr>
      <p:grpSpPr>
        <a:xfrm>
          <a:off x="0" y="0"/>
          <a:ext cx="0" cy="0"/>
          <a:chOff x="0" y="0"/>
          <a:chExt cx="0" cy="0"/>
        </a:xfrm>
      </p:grpSpPr>
      <p:pic>
        <p:nvPicPr>
          <p:cNvPr id="4" name="Bildobjekt 4">
            <a:extLst>
              <a:ext uri="{FF2B5EF4-FFF2-40B4-BE49-F238E27FC236}">
                <a16:creationId xmlns:a16="http://schemas.microsoft.com/office/drawing/2014/main" id="{E88FCE44-569B-4516-AC9B-E716D0A853BE}"/>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090029" y="410308"/>
            <a:ext cx="644770" cy="644770"/>
          </a:xfrm>
          <a:prstGeom prst="rect">
            <a:avLst/>
          </a:prstGeom>
        </p:spPr>
      </p:pic>
      <p:sp>
        <p:nvSpPr>
          <p:cNvPr id="5" name="Rubrik 4">
            <a:extLst>
              <a:ext uri="{FF2B5EF4-FFF2-40B4-BE49-F238E27FC236}">
                <a16:creationId xmlns:a16="http://schemas.microsoft.com/office/drawing/2014/main" id="{E1951109-5FB7-4F36-A460-E49EC57AE374}"/>
              </a:ext>
            </a:extLst>
          </p:cNvPr>
          <p:cNvSpPr>
            <a:spLocks noGrp="1"/>
          </p:cNvSpPr>
          <p:nvPr>
            <p:ph type="title"/>
          </p:nvPr>
        </p:nvSpPr>
        <p:spPr>
          <a:xfrm>
            <a:off x="838200" y="926123"/>
            <a:ext cx="5550877" cy="1195753"/>
          </a:xfrm>
        </p:spPr>
        <p:txBody>
          <a:bodyPr/>
          <a:lstStyle/>
          <a:p>
            <a:r>
              <a:rPr lang="sv-SE"/>
              <a:t>Klicka här för att ändra format</a:t>
            </a:r>
          </a:p>
        </p:txBody>
      </p:sp>
      <p:sp>
        <p:nvSpPr>
          <p:cNvPr id="7" name="Platshållare för text 6">
            <a:extLst>
              <a:ext uri="{FF2B5EF4-FFF2-40B4-BE49-F238E27FC236}">
                <a16:creationId xmlns:a16="http://schemas.microsoft.com/office/drawing/2014/main" id="{BDA6AFB2-F0E1-4AE4-BEB2-720267B49637}"/>
              </a:ext>
            </a:extLst>
          </p:cNvPr>
          <p:cNvSpPr>
            <a:spLocks noGrp="1"/>
          </p:cNvSpPr>
          <p:nvPr>
            <p:ph type="body" sz="quarter" idx="10"/>
          </p:nvPr>
        </p:nvSpPr>
        <p:spPr>
          <a:xfrm>
            <a:off x="838200" y="2121877"/>
            <a:ext cx="5550877" cy="380999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5840655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Avsnittssida 2">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962D2034-1186-4CCA-9930-92AF40C37E5B}"/>
              </a:ext>
            </a:extLst>
          </p:cNvPr>
          <p:cNvSpPr>
            <a:spLocks noGrp="1"/>
          </p:cNvSpPr>
          <p:nvPr>
            <p:ph type="pic" sz="quarter" idx="10" hasCustomPrompt="1"/>
          </p:nvPr>
        </p:nvSpPr>
        <p:spPr>
          <a:xfrm>
            <a:off x="0" y="0"/>
            <a:ext cx="12191999" cy="6857999"/>
          </a:xfrm>
          <a:custGeom>
            <a:avLst/>
            <a:gdLst>
              <a:gd name="connsiteX0" fmla="*/ 11473653 w 12191999"/>
              <a:gd name="connsiteY0" fmla="*/ 875613 h 6857999"/>
              <a:gd name="connsiteX1" fmla="*/ 11506450 w 12191999"/>
              <a:gd name="connsiteY1" fmla="*/ 916490 h 6857999"/>
              <a:gd name="connsiteX2" fmla="*/ 11513448 w 12191999"/>
              <a:gd name="connsiteY2" fmla="*/ 968429 h 6857999"/>
              <a:gd name="connsiteX3" fmla="*/ 11502120 w 12191999"/>
              <a:gd name="connsiteY3" fmla="*/ 958910 h 6857999"/>
              <a:gd name="connsiteX4" fmla="*/ 11478122 w 12191999"/>
              <a:gd name="connsiteY4" fmla="*/ 920598 h 6857999"/>
              <a:gd name="connsiteX5" fmla="*/ 11269340 w 12191999"/>
              <a:gd name="connsiteY5" fmla="*/ 793933 h 6857999"/>
              <a:gd name="connsiteX6" fmla="*/ 11176536 w 12191999"/>
              <a:gd name="connsiteY6" fmla="*/ 833728 h 6857999"/>
              <a:gd name="connsiteX7" fmla="*/ 11197905 w 12191999"/>
              <a:gd name="connsiteY7" fmla="*/ 972327 h 6857999"/>
              <a:gd name="connsiteX8" fmla="*/ 11317098 w 12191999"/>
              <a:gd name="connsiteY8" fmla="*/ 970850 h 6857999"/>
              <a:gd name="connsiteX9" fmla="*/ 11354574 w 12191999"/>
              <a:gd name="connsiteY9" fmla="*/ 877078 h 6857999"/>
              <a:gd name="connsiteX10" fmla="*/ 11269340 w 12191999"/>
              <a:gd name="connsiteY10" fmla="*/ 793933 h 6857999"/>
              <a:gd name="connsiteX11" fmla="*/ 11556798 w 12191999"/>
              <a:gd name="connsiteY11" fmla="*/ 790378 h 6857999"/>
              <a:gd name="connsiteX12" fmla="*/ 11482841 w 12191999"/>
              <a:gd name="connsiteY12" fmla="*/ 844745 h 6857999"/>
              <a:gd name="connsiteX13" fmla="*/ 11473653 w 12191999"/>
              <a:gd name="connsiteY13" fmla="*/ 875613 h 6857999"/>
              <a:gd name="connsiteX14" fmla="*/ 11473653 w 12191999"/>
              <a:gd name="connsiteY14" fmla="*/ 875612 h 6857999"/>
              <a:gd name="connsiteX15" fmla="*/ 11354575 w 12191999"/>
              <a:gd name="connsiteY15" fmla="*/ 877078 h 6857999"/>
              <a:gd name="connsiteX16" fmla="*/ 11317099 w 12191999"/>
              <a:gd name="connsiteY16" fmla="*/ 970850 h 6857999"/>
              <a:gd name="connsiteX17" fmla="*/ 11430219 w 12191999"/>
              <a:gd name="connsiteY17" fmla="*/ 1053736 h 6857999"/>
              <a:gd name="connsiteX18" fmla="*/ 11513448 w 12191999"/>
              <a:gd name="connsiteY18" fmla="*/ 968429 h 6857999"/>
              <a:gd name="connsiteX19" fmla="*/ 11652040 w 12191999"/>
              <a:gd name="connsiteY19" fmla="*/ 947139 h 6857999"/>
              <a:gd name="connsiteX20" fmla="*/ 11650557 w 12191999"/>
              <a:gd name="connsiteY20" fmla="*/ 827866 h 6857999"/>
              <a:gd name="connsiteX21" fmla="*/ 11635827 w 12191999"/>
              <a:gd name="connsiteY21" fmla="*/ 829141 h 6857999"/>
              <a:gd name="connsiteX22" fmla="*/ 11556798 w 12191999"/>
              <a:gd name="connsiteY22" fmla="*/ 790378 h 6857999"/>
              <a:gd name="connsiteX23" fmla="*/ 11174127 w 12191999"/>
              <a:gd name="connsiteY23" fmla="*/ 637379 h 6857999"/>
              <a:gd name="connsiteX24" fmla="*/ 11091248 w 12191999"/>
              <a:gd name="connsiteY24" fmla="*/ 750504 h 6857999"/>
              <a:gd name="connsiteX25" fmla="*/ 11176561 w 12191999"/>
              <a:gd name="connsiteY25" fmla="*/ 833728 h 6857999"/>
              <a:gd name="connsiteX26" fmla="*/ 11186080 w 12191999"/>
              <a:gd name="connsiteY26" fmla="*/ 822400 h 6857999"/>
              <a:gd name="connsiteX27" fmla="*/ 11269339 w 12191999"/>
              <a:gd name="connsiteY27" fmla="*/ 793933 h 6857999"/>
              <a:gd name="connsiteX28" fmla="*/ 11267874 w 12191999"/>
              <a:gd name="connsiteY28" fmla="*/ 674855 h 6857999"/>
              <a:gd name="connsiteX29" fmla="*/ 11182805 w 12191999"/>
              <a:gd name="connsiteY29" fmla="*/ 647382 h 6857999"/>
              <a:gd name="connsiteX30" fmla="*/ 11174127 w 12191999"/>
              <a:gd name="connsiteY30" fmla="*/ 637379 h 6857999"/>
              <a:gd name="connsiteX31" fmla="*/ 11566960 w 12191999"/>
              <a:gd name="connsiteY31" fmla="*/ 473719 h 6857999"/>
              <a:gd name="connsiteX32" fmla="*/ 11507574 w 12191999"/>
              <a:gd name="connsiteY32" fmla="*/ 494408 h 6857999"/>
              <a:gd name="connsiteX33" fmla="*/ 11501865 w 12191999"/>
              <a:gd name="connsiteY33" fmla="*/ 546501 h 6857999"/>
              <a:gd name="connsiteX34" fmla="*/ 11470104 w 12191999"/>
              <a:gd name="connsiteY34" fmla="*/ 588173 h 6857999"/>
              <a:gd name="connsiteX35" fmla="*/ 11470098 w 12191999"/>
              <a:gd name="connsiteY35" fmla="*/ 588155 h 6857999"/>
              <a:gd name="connsiteX36" fmla="*/ 11470098 w 12191999"/>
              <a:gd name="connsiteY36" fmla="*/ 588180 h 6857999"/>
              <a:gd name="connsiteX37" fmla="*/ 11470104 w 12191999"/>
              <a:gd name="connsiteY37" fmla="*/ 588173 h 6857999"/>
              <a:gd name="connsiteX38" fmla="*/ 11480050 w 12191999"/>
              <a:gd name="connsiteY38" fmla="*/ 618787 h 6857999"/>
              <a:gd name="connsiteX39" fmla="*/ 11555333 w 12191999"/>
              <a:gd name="connsiteY39" fmla="*/ 671312 h 6857999"/>
              <a:gd name="connsiteX40" fmla="*/ 11621467 w 12191999"/>
              <a:gd name="connsiteY40" fmla="*/ 631489 h 6857999"/>
              <a:gd name="connsiteX41" fmla="*/ 11648148 w 12191999"/>
              <a:gd name="connsiteY41" fmla="*/ 631505 h 6857999"/>
              <a:gd name="connsiteX42" fmla="*/ 11607295 w 12191999"/>
              <a:gd name="connsiteY42" fmla="*/ 664326 h 6857999"/>
              <a:gd name="connsiteX43" fmla="*/ 11555358 w 12191999"/>
              <a:gd name="connsiteY43" fmla="*/ 671312 h 6857999"/>
              <a:gd name="connsiteX44" fmla="*/ 11556823 w 12191999"/>
              <a:gd name="connsiteY44" fmla="*/ 790377 h 6857999"/>
              <a:gd name="connsiteX45" fmla="*/ 11641892 w 12191999"/>
              <a:gd name="connsiteY45" fmla="*/ 817863 h 6857999"/>
              <a:gd name="connsiteX46" fmla="*/ 11650583 w 12191999"/>
              <a:gd name="connsiteY46" fmla="*/ 827853 h 6857999"/>
              <a:gd name="connsiteX47" fmla="*/ 11734645 w 12191999"/>
              <a:gd name="connsiteY47" fmla="*/ 729405 h 6857999"/>
              <a:gd name="connsiteX48" fmla="*/ 11682417 w 12191999"/>
              <a:gd name="connsiteY48" fmla="*/ 642503 h 6857999"/>
              <a:gd name="connsiteX49" fmla="*/ 11648149 w 12191999"/>
              <a:gd name="connsiteY49" fmla="*/ 631504 h 6857999"/>
              <a:gd name="connsiteX50" fmla="*/ 11664694 w 12191999"/>
              <a:gd name="connsiteY50" fmla="*/ 595778 h 6857999"/>
              <a:gd name="connsiteX51" fmla="*/ 11626846 w 12191999"/>
              <a:gd name="connsiteY51" fmla="*/ 492914 h 6857999"/>
              <a:gd name="connsiteX52" fmla="*/ 11566960 w 12191999"/>
              <a:gd name="connsiteY52" fmla="*/ 473719 h 6857999"/>
              <a:gd name="connsiteX53" fmla="*/ 11394448 w 12191999"/>
              <a:gd name="connsiteY53" fmla="*/ 411528 h 6857999"/>
              <a:gd name="connsiteX54" fmla="*/ 11320474 w 12191999"/>
              <a:gd name="connsiteY54" fmla="*/ 465981 h 6857999"/>
              <a:gd name="connsiteX55" fmla="*/ 11311225 w 12191999"/>
              <a:gd name="connsiteY55" fmla="*/ 496838 h 6857999"/>
              <a:gd name="connsiteX56" fmla="*/ 11311225 w 12191999"/>
              <a:gd name="connsiteY56" fmla="*/ 496816 h 6857999"/>
              <a:gd name="connsiteX57" fmla="*/ 11172642 w 12191999"/>
              <a:gd name="connsiteY57" fmla="*/ 518286 h 6857999"/>
              <a:gd name="connsiteX58" fmla="*/ 11174128 w 12191999"/>
              <a:gd name="connsiteY58" fmla="*/ 637379 h 6857999"/>
              <a:gd name="connsiteX59" fmla="*/ 11226221 w 12191999"/>
              <a:gd name="connsiteY59" fmla="*/ 643087 h 6857999"/>
              <a:gd name="connsiteX60" fmla="*/ 11267893 w 12191999"/>
              <a:gd name="connsiteY60" fmla="*/ 674848 h 6857999"/>
              <a:gd name="connsiteX61" fmla="*/ 11267875 w 12191999"/>
              <a:gd name="connsiteY61" fmla="*/ 674854 h 6857999"/>
              <a:gd name="connsiteX62" fmla="*/ 11267900 w 12191999"/>
              <a:gd name="connsiteY62" fmla="*/ 674854 h 6857999"/>
              <a:gd name="connsiteX63" fmla="*/ 11267893 w 12191999"/>
              <a:gd name="connsiteY63" fmla="*/ 674848 h 6857999"/>
              <a:gd name="connsiteX64" fmla="*/ 11298506 w 12191999"/>
              <a:gd name="connsiteY64" fmla="*/ 664903 h 6857999"/>
              <a:gd name="connsiteX65" fmla="*/ 11351019 w 12191999"/>
              <a:gd name="connsiteY65" fmla="*/ 589620 h 6857999"/>
              <a:gd name="connsiteX66" fmla="*/ 11311213 w 12191999"/>
              <a:gd name="connsiteY66" fmla="*/ 523493 h 6857999"/>
              <a:gd name="connsiteX67" fmla="*/ 11311225 w 12191999"/>
              <a:gd name="connsiteY67" fmla="*/ 496842 h 6857999"/>
              <a:gd name="connsiteX68" fmla="*/ 11322552 w 12191999"/>
              <a:gd name="connsiteY68" fmla="*/ 506360 h 6857999"/>
              <a:gd name="connsiteX69" fmla="*/ 11351019 w 12191999"/>
              <a:gd name="connsiteY69" fmla="*/ 589619 h 6857999"/>
              <a:gd name="connsiteX70" fmla="*/ 11470097 w 12191999"/>
              <a:gd name="connsiteY70" fmla="*/ 588154 h 6857999"/>
              <a:gd name="connsiteX71" fmla="*/ 11497583 w 12191999"/>
              <a:gd name="connsiteY71" fmla="*/ 503085 h 6857999"/>
              <a:gd name="connsiteX72" fmla="*/ 11507573 w 12191999"/>
              <a:gd name="connsiteY72" fmla="*/ 494407 h 6857999"/>
              <a:gd name="connsiteX73" fmla="*/ 11394448 w 12191999"/>
              <a:gd name="connsiteY73" fmla="*/ 411528 h 6857999"/>
              <a:gd name="connsiteX74" fmla="*/ 0 w 12191999"/>
              <a:gd name="connsiteY74" fmla="*/ 0 h 6857999"/>
              <a:gd name="connsiteX75" fmla="*/ 12191999 w 12191999"/>
              <a:gd name="connsiteY75" fmla="*/ 0 h 6857999"/>
              <a:gd name="connsiteX76" fmla="*/ 12191999 w 12191999"/>
              <a:gd name="connsiteY76" fmla="*/ 6857999 h 6857999"/>
              <a:gd name="connsiteX77" fmla="*/ 0 w 12191999"/>
              <a:gd name="connsiteY77"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12191999" h="6857999">
                <a:moveTo>
                  <a:pt x="11473653" y="875613"/>
                </a:moveTo>
                <a:lnTo>
                  <a:pt x="11506450" y="916490"/>
                </a:lnTo>
                <a:cubicBezTo>
                  <a:pt x="11513339" y="932557"/>
                  <a:pt x="11515928" y="950468"/>
                  <a:pt x="11513448" y="968429"/>
                </a:cubicBezTo>
                <a:cubicBezTo>
                  <a:pt x="11509443" y="965537"/>
                  <a:pt x="11505657" y="962357"/>
                  <a:pt x="11502120" y="958910"/>
                </a:cubicBezTo>
                <a:cubicBezTo>
                  <a:pt x="11491127" y="948015"/>
                  <a:pt x="11482997" y="934863"/>
                  <a:pt x="11478122" y="920598"/>
                </a:cubicBezTo>
                <a:close/>
                <a:moveTo>
                  <a:pt x="11269340" y="793933"/>
                </a:moveTo>
                <a:cubicBezTo>
                  <a:pt x="11248168" y="823368"/>
                  <a:pt x="11212454" y="838682"/>
                  <a:pt x="11176536" y="833728"/>
                </a:cubicBezTo>
                <a:cubicBezTo>
                  <a:pt x="11144164" y="877902"/>
                  <a:pt x="11153731" y="939954"/>
                  <a:pt x="11197905" y="972327"/>
                </a:cubicBezTo>
                <a:cubicBezTo>
                  <a:pt x="11233531" y="998435"/>
                  <a:pt x="11282131" y="997833"/>
                  <a:pt x="11317098" y="970850"/>
                </a:cubicBezTo>
                <a:cubicBezTo>
                  <a:pt x="11311254" y="935064"/>
                  <a:pt x="11325674" y="898978"/>
                  <a:pt x="11354574" y="877078"/>
                </a:cubicBezTo>
                <a:cubicBezTo>
                  <a:pt x="11347953" y="833421"/>
                  <a:pt x="11313147" y="799470"/>
                  <a:pt x="11269340" y="793933"/>
                </a:cubicBezTo>
                <a:close/>
                <a:moveTo>
                  <a:pt x="11556798" y="790378"/>
                </a:moveTo>
                <a:cubicBezTo>
                  <a:pt x="11524055" y="795344"/>
                  <a:pt x="11496772" y="816164"/>
                  <a:pt x="11482841" y="844745"/>
                </a:cubicBezTo>
                <a:lnTo>
                  <a:pt x="11473653" y="875613"/>
                </a:lnTo>
                <a:lnTo>
                  <a:pt x="11473653" y="875612"/>
                </a:lnTo>
                <a:cubicBezTo>
                  <a:pt x="11438098" y="849421"/>
                  <a:pt x="11389475" y="850019"/>
                  <a:pt x="11354575" y="877078"/>
                </a:cubicBezTo>
                <a:cubicBezTo>
                  <a:pt x="11360431" y="912865"/>
                  <a:pt x="11346008" y="948957"/>
                  <a:pt x="11317099" y="970850"/>
                </a:cubicBezTo>
                <a:cubicBezTo>
                  <a:pt x="11325448" y="1024975"/>
                  <a:pt x="11376093" y="1062085"/>
                  <a:pt x="11430219" y="1053736"/>
                </a:cubicBezTo>
                <a:cubicBezTo>
                  <a:pt x="11473862" y="1047004"/>
                  <a:pt x="11507794" y="1012225"/>
                  <a:pt x="11513448" y="968429"/>
                </a:cubicBezTo>
                <a:cubicBezTo>
                  <a:pt x="11557598" y="1000820"/>
                  <a:pt x="11619649" y="991289"/>
                  <a:pt x="11652040" y="947139"/>
                </a:cubicBezTo>
                <a:cubicBezTo>
                  <a:pt x="11678190" y="911495"/>
                  <a:pt x="11677585" y="862847"/>
                  <a:pt x="11650557" y="827866"/>
                </a:cubicBezTo>
                <a:cubicBezTo>
                  <a:pt x="11645686" y="828654"/>
                  <a:pt x="11640762" y="829080"/>
                  <a:pt x="11635827" y="829141"/>
                </a:cubicBezTo>
                <a:cubicBezTo>
                  <a:pt x="11604875" y="829274"/>
                  <a:pt x="11575639" y="814934"/>
                  <a:pt x="11556798" y="790378"/>
                </a:cubicBezTo>
                <a:close/>
                <a:moveTo>
                  <a:pt x="11174127" y="637379"/>
                </a:moveTo>
                <a:cubicBezTo>
                  <a:pt x="11120002" y="645730"/>
                  <a:pt x="11082896" y="696378"/>
                  <a:pt x="11091248" y="750504"/>
                </a:cubicBezTo>
                <a:cubicBezTo>
                  <a:pt x="11097982" y="794147"/>
                  <a:pt x="11132765" y="828077"/>
                  <a:pt x="11176561" y="833728"/>
                </a:cubicBezTo>
                <a:cubicBezTo>
                  <a:pt x="11179452" y="829723"/>
                  <a:pt x="11182633" y="825937"/>
                  <a:pt x="11186080" y="822400"/>
                </a:cubicBezTo>
                <a:cubicBezTo>
                  <a:pt x="11207861" y="800424"/>
                  <a:pt x="11238663" y="789893"/>
                  <a:pt x="11269339" y="793933"/>
                </a:cubicBezTo>
                <a:cubicBezTo>
                  <a:pt x="11295530" y="758378"/>
                  <a:pt x="11294933" y="709755"/>
                  <a:pt x="11267874" y="674855"/>
                </a:cubicBezTo>
                <a:cubicBezTo>
                  <a:pt x="11236762" y="679748"/>
                  <a:pt x="11205178" y="669549"/>
                  <a:pt x="11182805" y="647382"/>
                </a:cubicBezTo>
                <a:cubicBezTo>
                  <a:pt x="11179695" y="644243"/>
                  <a:pt x="11176796" y="640901"/>
                  <a:pt x="11174127" y="637379"/>
                </a:cubicBezTo>
                <a:close/>
                <a:moveTo>
                  <a:pt x="11566960" y="473719"/>
                </a:moveTo>
                <a:cubicBezTo>
                  <a:pt x="11545970" y="473982"/>
                  <a:pt x="11525063" y="480892"/>
                  <a:pt x="11507574" y="494408"/>
                </a:cubicBezTo>
                <a:cubicBezTo>
                  <a:pt x="11510496" y="512301"/>
                  <a:pt x="11508352" y="530269"/>
                  <a:pt x="11501865" y="546501"/>
                </a:cubicBezTo>
                <a:lnTo>
                  <a:pt x="11470104" y="588173"/>
                </a:lnTo>
                <a:lnTo>
                  <a:pt x="11470098" y="588155"/>
                </a:lnTo>
                <a:lnTo>
                  <a:pt x="11470098" y="588180"/>
                </a:lnTo>
                <a:lnTo>
                  <a:pt x="11470104" y="588173"/>
                </a:lnTo>
                <a:lnTo>
                  <a:pt x="11480050" y="618787"/>
                </a:lnTo>
                <a:cubicBezTo>
                  <a:pt x="11494687" y="647014"/>
                  <a:pt x="11522477" y="667153"/>
                  <a:pt x="11555333" y="671312"/>
                </a:cubicBezTo>
                <a:cubicBezTo>
                  <a:pt x="11571208" y="649225"/>
                  <a:pt x="11595271" y="635084"/>
                  <a:pt x="11621467" y="631489"/>
                </a:cubicBezTo>
                <a:lnTo>
                  <a:pt x="11648148" y="631505"/>
                </a:lnTo>
                <a:lnTo>
                  <a:pt x="11607295" y="664326"/>
                </a:lnTo>
                <a:cubicBezTo>
                  <a:pt x="11591231" y="671218"/>
                  <a:pt x="11573319" y="673804"/>
                  <a:pt x="11555358" y="671312"/>
                </a:cubicBezTo>
                <a:cubicBezTo>
                  <a:pt x="11529168" y="706863"/>
                  <a:pt x="11529767" y="755481"/>
                  <a:pt x="11556823" y="790377"/>
                </a:cubicBezTo>
                <a:cubicBezTo>
                  <a:pt x="11587937" y="785491"/>
                  <a:pt x="11619519" y="795696"/>
                  <a:pt x="11641892" y="817863"/>
                </a:cubicBezTo>
                <a:cubicBezTo>
                  <a:pt x="11645014" y="820991"/>
                  <a:pt x="11647917" y="824328"/>
                  <a:pt x="11650583" y="827853"/>
                </a:cubicBezTo>
                <a:cubicBezTo>
                  <a:pt x="11699102" y="820357"/>
                  <a:pt x="11734842" y="778500"/>
                  <a:pt x="11734645" y="729405"/>
                </a:cubicBezTo>
                <a:cubicBezTo>
                  <a:pt x="11734455" y="692140"/>
                  <a:pt x="11713615" y="659288"/>
                  <a:pt x="11682417" y="642503"/>
                </a:cubicBezTo>
                <a:lnTo>
                  <a:pt x="11648149" y="631504"/>
                </a:lnTo>
                <a:lnTo>
                  <a:pt x="11664694" y="595778"/>
                </a:lnTo>
                <a:cubicBezTo>
                  <a:pt x="11673605" y="558181"/>
                  <a:pt x="11659961" y="517205"/>
                  <a:pt x="11626846" y="492914"/>
                </a:cubicBezTo>
                <a:cubicBezTo>
                  <a:pt x="11609023" y="479841"/>
                  <a:pt x="11587950" y="473456"/>
                  <a:pt x="11566960" y="473719"/>
                </a:cubicBezTo>
                <a:close/>
                <a:moveTo>
                  <a:pt x="11394448" y="411528"/>
                </a:moveTo>
                <a:cubicBezTo>
                  <a:pt x="11361716" y="416579"/>
                  <a:pt x="11334447" y="437407"/>
                  <a:pt x="11320474" y="465981"/>
                </a:cubicBezTo>
                <a:lnTo>
                  <a:pt x="11311225" y="496838"/>
                </a:lnTo>
                <a:lnTo>
                  <a:pt x="11311225" y="496816"/>
                </a:lnTo>
                <a:cubicBezTo>
                  <a:pt x="11267027" y="464476"/>
                  <a:pt x="11204981" y="474089"/>
                  <a:pt x="11172642" y="518286"/>
                </a:cubicBezTo>
                <a:cubicBezTo>
                  <a:pt x="11146587" y="553894"/>
                  <a:pt x="11147193" y="602432"/>
                  <a:pt x="11174128" y="637379"/>
                </a:cubicBezTo>
                <a:cubicBezTo>
                  <a:pt x="11192021" y="634457"/>
                  <a:pt x="11209989" y="636600"/>
                  <a:pt x="11226221" y="643087"/>
                </a:cubicBezTo>
                <a:lnTo>
                  <a:pt x="11267893" y="674848"/>
                </a:lnTo>
                <a:lnTo>
                  <a:pt x="11267875" y="674854"/>
                </a:lnTo>
                <a:lnTo>
                  <a:pt x="11267900" y="674854"/>
                </a:lnTo>
                <a:lnTo>
                  <a:pt x="11267893" y="674848"/>
                </a:lnTo>
                <a:lnTo>
                  <a:pt x="11298506" y="664903"/>
                </a:lnTo>
                <a:cubicBezTo>
                  <a:pt x="11326732" y="650267"/>
                  <a:pt x="11346867" y="622475"/>
                  <a:pt x="11351019" y="589620"/>
                </a:cubicBezTo>
                <a:cubicBezTo>
                  <a:pt x="11328943" y="573741"/>
                  <a:pt x="11314810" y="549683"/>
                  <a:pt x="11311213" y="523493"/>
                </a:cubicBezTo>
                <a:lnTo>
                  <a:pt x="11311225" y="496842"/>
                </a:lnTo>
                <a:lnTo>
                  <a:pt x="11322552" y="506360"/>
                </a:lnTo>
                <a:cubicBezTo>
                  <a:pt x="11344528" y="528141"/>
                  <a:pt x="11355059" y="558943"/>
                  <a:pt x="11351019" y="589619"/>
                </a:cubicBezTo>
                <a:cubicBezTo>
                  <a:pt x="11386574" y="615810"/>
                  <a:pt x="11435197" y="615213"/>
                  <a:pt x="11470097" y="588154"/>
                </a:cubicBezTo>
                <a:cubicBezTo>
                  <a:pt x="11465206" y="557039"/>
                  <a:pt x="11475410" y="525455"/>
                  <a:pt x="11497583" y="503085"/>
                </a:cubicBezTo>
                <a:cubicBezTo>
                  <a:pt x="11500718" y="499975"/>
                  <a:pt x="11504055" y="497077"/>
                  <a:pt x="11507573" y="494407"/>
                </a:cubicBezTo>
                <a:cubicBezTo>
                  <a:pt x="11499222" y="440282"/>
                  <a:pt x="11448574" y="403176"/>
                  <a:pt x="11394448" y="411528"/>
                </a:cubicBezTo>
                <a:close/>
                <a:moveTo>
                  <a:pt x="0" y="0"/>
                </a:moveTo>
                <a:lnTo>
                  <a:pt x="12191999" y="0"/>
                </a:lnTo>
                <a:lnTo>
                  <a:pt x="12191999" y="6857999"/>
                </a:lnTo>
                <a:lnTo>
                  <a:pt x="0" y="6857999"/>
                </a:lnTo>
                <a:close/>
              </a:path>
            </a:pathLst>
          </a:custGeom>
          <a:solidFill>
            <a:schemeClr val="bg1"/>
          </a:solidFill>
        </p:spPr>
        <p:txBody>
          <a:bodyPr wrap="square" lIns="360000" tIns="360000">
            <a:noAutofit/>
          </a:bodyPr>
          <a:lstStyle>
            <a:lvl1pPr marL="0" indent="0">
              <a:buNone/>
              <a:defRPr/>
            </a:lvl1pPr>
          </a:lstStyle>
          <a:p>
            <a:r>
              <a:rPr lang="sv-SE"/>
              <a:t> </a:t>
            </a:r>
          </a:p>
        </p:txBody>
      </p:sp>
      <p:sp>
        <p:nvSpPr>
          <p:cNvPr id="2" name="Rubrik 1">
            <a:extLst>
              <a:ext uri="{FF2B5EF4-FFF2-40B4-BE49-F238E27FC236}">
                <a16:creationId xmlns:a16="http://schemas.microsoft.com/office/drawing/2014/main" id="{D20F998C-8F3E-4090-94F3-7E5DB26E0041}"/>
              </a:ext>
            </a:extLst>
          </p:cNvPr>
          <p:cNvSpPr>
            <a:spLocks noGrp="1"/>
          </p:cNvSpPr>
          <p:nvPr>
            <p:ph type="title" hasCustomPrompt="1"/>
          </p:nvPr>
        </p:nvSpPr>
        <p:spPr>
          <a:xfrm>
            <a:off x="838200" y="2654598"/>
            <a:ext cx="9829800" cy="663188"/>
          </a:xfrm>
        </p:spPr>
        <p:txBody>
          <a:bodyPr anchor="t" anchorCtr="0"/>
          <a:lstStyle>
            <a:lvl1pPr>
              <a:defRPr sz="5400" b="1"/>
            </a:lvl1pPr>
          </a:lstStyle>
          <a:p>
            <a:r>
              <a:rPr lang="sv-SE"/>
              <a:t>Avsnittstitel</a:t>
            </a:r>
          </a:p>
        </p:txBody>
      </p:sp>
      <p:grpSp>
        <p:nvGrpSpPr>
          <p:cNvPr id="23" name="Bildobjekt 4">
            <a:extLst>
              <a:ext uri="{FF2B5EF4-FFF2-40B4-BE49-F238E27FC236}">
                <a16:creationId xmlns:a16="http://schemas.microsoft.com/office/drawing/2014/main" id="{55A2A061-289E-4462-9E8A-51C09602E3AE}"/>
              </a:ext>
            </a:extLst>
          </p:cNvPr>
          <p:cNvGrpSpPr/>
          <p:nvPr userDrawn="1"/>
        </p:nvGrpSpPr>
        <p:grpSpPr>
          <a:xfrm>
            <a:off x="11090075" y="410354"/>
            <a:ext cx="644570" cy="644554"/>
            <a:chOff x="11090075" y="410354"/>
            <a:chExt cx="644570" cy="644554"/>
          </a:xfrm>
          <a:solidFill>
            <a:schemeClr val="accent3"/>
          </a:solidFill>
        </p:grpSpPr>
        <p:sp>
          <p:nvSpPr>
            <p:cNvPr id="24" name="Freeform: Shape 23">
              <a:extLst>
                <a:ext uri="{FF2B5EF4-FFF2-40B4-BE49-F238E27FC236}">
                  <a16:creationId xmlns:a16="http://schemas.microsoft.com/office/drawing/2014/main" id="{35900916-BC6A-4337-80BF-A649FAB5AAFC}"/>
                </a:ext>
              </a:extLst>
            </p:cNvPr>
            <p:cNvSpPr/>
            <p:nvPr/>
          </p:nvSpPr>
          <p:spPr>
            <a:xfrm>
              <a:off x="11311225" y="410354"/>
              <a:ext cx="196349" cy="198508"/>
            </a:xfrm>
            <a:custGeom>
              <a:avLst/>
              <a:gdLst>
                <a:gd name="connsiteX0" fmla="*/ 39795 w 196349"/>
                <a:gd name="connsiteY0" fmla="*/ 179265 h 198508"/>
                <a:gd name="connsiteX1" fmla="*/ 158873 w 196349"/>
                <a:gd name="connsiteY1" fmla="*/ 177800 h 198508"/>
                <a:gd name="connsiteX2" fmla="*/ 186359 w 196349"/>
                <a:gd name="connsiteY2" fmla="*/ 92731 h 198508"/>
                <a:gd name="connsiteX3" fmla="*/ 196349 w 196349"/>
                <a:gd name="connsiteY3" fmla="*/ 84053 h 198508"/>
                <a:gd name="connsiteX4" fmla="*/ 83224 w 196349"/>
                <a:gd name="connsiteY4" fmla="*/ 1174 h 198508"/>
                <a:gd name="connsiteX5" fmla="*/ 0 w 196349"/>
                <a:gd name="connsiteY5" fmla="*/ 86487 h 198508"/>
                <a:gd name="connsiteX6" fmla="*/ 11328 w 196349"/>
                <a:gd name="connsiteY6" fmla="*/ 96006 h 198508"/>
                <a:gd name="connsiteX7" fmla="*/ 39795 w 196349"/>
                <a:gd name="connsiteY7" fmla="*/ 179265 h 198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349" h="198508">
                  <a:moveTo>
                    <a:pt x="39795" y="179265"/>
                  </a:moveTo>
                  <a:cubicBezTo>
                    <a:pt x="75350" y="205456"/>
                    <a:pt x="123973" y="204859"/>
                    <a:pt x="158873" y="177800"/>
                  </a:cubicBezTo>
                  <a:cubicBezTo>
                    <a:pt x="153982" y="146685"/>
                    <a:pt x="164186" y="115101"/>
                    <a:pt x="186359" y="92731"/>
                  </a:cubicBezTo>
                  <a:cubicBezTo>
                    <a:pt x="189494" y="89621"/>
                    <a:pt x="192831" y="86723"/>
                    <a:pt x="196349" y="84053"/>
                  </a:cubicBezTo>
                  <a:cubicBezTo>
                    <a:pt x="187998" y="29928"/>
                    <a:pt x="137350" y="-7178"/>
                    <a:pt x="83224" y="1174"/>
                  </a:cubicBezTo>
                  <a:cubicBezTo>
                    <a:pt x="39581" y="7908"/>
                    <a:pt x="5651" y="42691"/>
                    <a:pt x="0" y="86487"/>
                  </a:cubicBezTo>
                  <a:cubicBezTo>
                    <a:pt x="4005" y="89378"/>
                    <a:pt x="7791" y="92559"/>
                    <a:pt x="11328" y="96006"/>
                  </a:cubicBezTo>
                  <a:cubicBezTo>
                    <a:pt x="33304" y="117787"/>
                    <a:pt x="43835" y="148589"/>
                    <a:pt x="39795" y="179265"/>
                  </a:cubicBezTo>
                  <a:close/>
                </a:path>
              </a:pathLst>
            </a:custGeom>
            <a:grpFill/>
            <a:ln w="6350" cap="flat">
              <a:solidFill>
                <a:schemeClr val="accent3"/>
              </a:solidFill>
              <a:prstDash val="solid"/>
              <a:miter/>
            </a:ln>
          </p:spPr>
          <p:txBody>
            <a:bodyPr rtlCol="0" anchor="ctr"/>
            <a:lstStyle/>
            <a:p>
              <a:endParaRPr lang="sv-SE"/>
            </a:p>
          </p:txBody>
        </p:sp>
        <p:sp>
          <p:nvSpPr>
            <p:cNvPr id="25" name="Freeform: Shape 24">
              <a:extLst>
                <a:ext uri="{FF2B5EF4-FFF2-40B4-BE49-F238E27FC236}">
                  <a16:creationId xmlns:a16="http://schemas.microsoft.com/office/drawing/2014/main" id="{7263309B-29F4-4C0D-B622-C4A72BD6AE9E}"/>
                </a:ext>
              </a:extLst>
            </p:cNvPr>
            <p:cNvSpPr/>
            <p:nvPr/>
          </p:nvSpPr>
          <p:spPr>
            <a:xfrm>
              <a:off x="11470099" y="473711"/>
              <a:ext cx="197260" cy="197601"/>
            </a:xfrm>
            <a:custGeom>
              <a:avLst/>
              <a:gdLst>
                <a:gd name="connsiteX0" fmla="*/ 0 w 197260"/>
                <a:gd name="connsiteY0" fmla="*/ 114444 h 197601"/>
                <a:gd name="connsiteX1" fmla="*/ 85235 w 197260"/>
                <a:gd name="connsiteY1" fmla="*/ 197601 h 197601"/>
                <a:gd name="connsiteX2" fmla="*/ 178051 w 197260"/>
                <a:gd name="connsiteY2" fmla="*/ 157794 h 197601"/>
                <a:gd name="connsiteX3" fmla="*/ 156748 w 197260"/>
                <a:gd name="connsiteY3" fmla="*/ 19203 h 197601"/>
                <a:gd name="connsiteX4" fmla="*/ 37476 w 197260"/>
                <a:gd name="connsiteY4" fmla="*/ 20697 h 197601"/>
                <a:gd name="connsiteX5" fmla="*/ 0 w 197260"/>
                <a:gd name="connsiteY5" fmla="*/ 114469 h 197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260" h="197601">
                  <a:moveTo>
                    <a:pt x="0" y="114444"/>
                  </a:moveTo>
                  <a:cubicBezTo>
                    <a:pt x="6625" y="158102"/>
                    <a:pt x="41427" y="192056"/>
                    <a:pt x="85235" y="197601"/>
                  </a:cubicBezTo>
                  <a:cubicBezTo>
                    <a:pt x="106401" y="168151"/>
                    <a:pt x="142125" y="152829"/>
                    <a:pt x="178051" y="157794"/>
                  </a:cubicBezTo>
                  <a:cubicBezTo>
                    <a:pt x="210440" y="113641"/>
                    <a:pt x="200902" y="51591"/>
                    <a:pt x="156748" y="19203"/>
                  </a:cubicBezTo>
                  <a:cubicBezTo>
                    <a:pt x="121103" y="-6944"/>
                    <a:pt x="72454" y="-6335"/>
                    <a:pt x="37476" y="20697"/>
                  </a:cubicBezTo>
                  <a:cubicBezTo>
                    <a:pt x="43321" y="56483"/>
                    <a:pt x="28900" y="92569"/>
                    <a:pt x="0" y="114469"/>
                  </a:cubicBezTo>
                  <a:close/>
                </a:path>
              </a:pathLst>
            </a:custGeom>
            <a:grpFill/>
            <a:ln w="6350" cap="flat">
              <a:solidFill>
                <a:schemeClr val="accent3"/>
              </a:solidFill>
              <a:prstDash val="solid"/>
              <a:miter/>
            </a:ln>
          </p:spPr>
          <p:txBody>
            <a:bodyPr rtlCol="0" anchor="ctr"/>
            <a:lstStyle/>
            <a:p>
              <a:endParaRPr lang="sv-SE"/>
            </a:p>
          </p:txBody>
        </p:sp>
        <p:sp>
          <p:nvSpPr>
            <p:cNvPr id="26" name="Freeform: Shape 25">
              <a:extLst>
                <a:ext uri="{FF2B5EF4-FFF2-40B4-BE49-F238E27FC236}">
                  <a16:creationId xmlns:a16="http://schemas.microsoft.com/office/drawing/2014/main" id="{BA6239F7-7276-4627-94EF-4BB65C1FD41B}"/>
                </a:ext>
              </a:extLst>
            </p:cNvPr>
            <p:cNvSpPr/>
            <p:nvPr/>
          </p:nvSpPr>
          <p:spPr>
            <a:xfrm>
              <a:off x="11536117" y="631504"/>
              <a:ext cx="198529" cy="196349"/>
            </a:xfrm>
            <a:custGeom>
              <a:avLst/>
              <a:gdLst>
                <a:gd name="connsiteX0" fmla="*/ 198529 w 198529"/>
                <a:gd name="connsiteY0" fmla="*/ 97901 h 196349"/>
                <a:gd name="connsiteX1" fmla="*/ 112033 w 198529"/>
                <a:gd name="connsiteY1" fmla="*/ 0 h 196349"/>
                <a:gd name="connsiteX2" fmla="*/ 19242 w 198529"/>
                <a:gd name="connsiteY2" fmla="*/ 39808 h 196349"/>
                <a:gd name="connsiteX3" fmla="*/ 20707 w 198529"/>
                <a:gd name="connsiteY3" fmla="*/ 158873 h 196349"/>
                <a:gd name="connsiteX4" fmla="*/ 105776 w 198529"/>
                <a:gd name="connsiteY4" fmla="*/ 186359 h 196349"/>
                <a:gd name="connsiteX5" fmla="*/ 114467 w 198529"/>
                <a:gd name="connsiteY5" fmla="*/ 196349 h 196349"/>
                <a:gd name="connsiteX6" fmla="*/ 198529 w 198529"/>
                <a:gd name="connsiteY6" fmla="*/ 97901 h 196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529" h="196349">
                  <a:moveTo>
                    <a:pt x="198529" y="97901"/>
                  </a:moveTo>
                  <a:cubicBezTo>
                    <a:pt x="198275" y="48214"/>
                    <a:pt x="161311" y="6374"/>
                    <a:pt x="112033" y="0"/>
                  </a:cubicBezTo>
                  <a:cubicBezTo>
                    <a:pt x="90890" y="29464"/>
                    <a:pt x="55163" y="44791"/>
                    <a:pt x="19242" y="39808"/>
                  </a:cubicBezTo>
                  <a:cubicBezTo>
                    <a:pt x="-6948" y="75359"/>
                    <a:pt x="-6349" y="123977"/>
                    <a:pt x="20707" y="158873"/>
                  </a:cubicBezTo>
                  <a:cubicBezTo>
                    <a:pt x="51821" y="153987"/>
                    <a:pt x="83403" y="164192"/>
                    <a:pt x="105776" y="186359"/>
                  </a:cubicBezTo>
                  <a:cubicBezTo>
                    <a:pt x="108898" y="189487"/>
                    <a:pt x="111801" y="192824"/>
                    <a:pt x="114467" y="196349"/>
                  </a:cubicBezTo>
                  <a:cubicBezTo>
                    <a:pt x="162986" y="188853"/>
                    <a:pt x="198726" y="146996"/>
                    <a:pt x="198529" y="97901"/>
                  </a:cubicBezTo>
                  <a:close/>
                </a:path>
              </a:pathLst>
            </a:custGeom>
            <a:grpFill/>
            <a:ln w="6350" cap="flat">
              <a:solidFill>
                <a:schemeClr val="accent3"/>
              </a:solidFill>
              <a:prstDash val="solid"/>
              <a:miter/>
            </a:ln>
          </p:spPr>
          <p:txBody>
            <a:bodyPr rtlCol="0" anchor="ctr"/>
            <a:lstStyle/>
            <a:p>
              <a:endParaRPr lang="sv-SE"/>
            </a:p>
          </p:txBody>
        </p:sp>
        <p:sp>
          <p:nvSpPr>
            <p:cNvPr id="27" name="Freeform: Shape 26">
              <a:extLst>
                <a:ext uri="{FF2B5EF4-FFF2-40B4-BE49-F238E27FC236}">
                  <a16:creationId xmlns:a16="http://schemas.microsoft.com/office/drawing/2014/main" id="{EEE87B7B-38C0-4FFF-AF3C-D643B4D1261C}"/>
                </a:ext>
              </a:extLst>
            </p:cNvPr>
            <p:cNvSpPr/>
            <p:nvPr/>
          </p:nvSpPr>
          <p:spPr>
            <a:xfrm>
              <a:off x="11473654" y="790378"/>
              <a:ext cx="197595" cy="197265"/>
            </a:xfrm>
            <a:custGeom>
              <a:avLst/>
              <a:gdLst>
                <a:gd name="connsiteX0" fmla="*/ 83145 w 197595"/>
                <a:gd name="connsiteY0" fmla="*/ 0 h 197265"/>
                <a:gd name="connsiteX1" fmla="*/ 0 w 197595"/>
                <a:gd name="connsiteY1" fmla="*/ 85235 h 197265"/>
                <a:gd name="connsiteX2" fmla="*/ 39795 w 197595"/>
                <a:gd name="connsiteY2" fmla="*/ 178051 h 197265"/>
                <a:gd name="connsiteX3" fmla="*/ 178387 w 197595"/>
                <a:gd name="connsiteY3" fmla="*/ 156761 h 197265"/>
                <a:gd name="connsiteX4" fmla="*/ 176904 w 197595"/>
                <a:gd name="connsiteY4" fmla="*/ 37488 h 197265"/>
                <a:gd name="connsiteX5" fmla="*/ 162174 w 197595"/>
                <a:gd name="connsiteY5" fmla="*/ 38763 h 197265"/>
                <a:gd name="connsiteX6" fmla="*/ 83145 w 197595"/>
                <a:gd name="connsiteY6" fmla="*/ 0 h 197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595" h="197265">
                  <a:moveTo>
                    <a:pt x="83145" y="0"/>
                  </a:moveTo>
                  <a:cubicBezTo>
                    <a:pt x="39488" y="6621"/>
                    <a:pt x="5537" y="41427"/>
                    <a:pt x="0" y="85235"/>
                  </a:cubicBezTo>
                  <a:cubicBezTo>
                    <a:pt x="29439" y="106409"/>
                    <a:pt x="44754" y="142128"/>
                    <a:pt x="39795" y="178051"/>
                  </a:cubicBezTo>
                  <a:cubicBezTo>
                    <a:pt x="83945" y="210442"/>
                    <a:pt x="145996" y="200911"/>
                    <a:pt x="178387" y="156761"/>
                  </a:cubicBezTo>
                  <a:cubicBezTo>
                    <a:pt x="204537" y="121117"/>
                    <a:pt x="203932" y="72469"/>
                    <a:pt x="176904" y="37488"/>
                  </a:cubicBezTo>
                  <a:cubicBezTo>
                    <a:pt x="172033" y="38276"/>
                    <a:pt x="167109" y="38702"/>
                    <a:pt x="162174" y="38763"/>
                  </a:cubicBezTo>
                  <a:cubicBezTo>
                    <a:pt x="131222" y="38896"/>
                    <a:pt x="101986" y="24556"/>
                    <a:pt x="83145" y="0"/>
                  </a:cubicBezTo>
                  <a:close/>
                </a:path>
              </a:pathLst>
            </a:custGeom>
            <a:grpFill/>
            <a:ln w="6350" cap="flat">
              <a:solidFill>
                <a:schemeClr val="accent3"/>
              </a:solidFill>
              <a:prstDash val="solid"/>
              <a:miter/>
            </a:ln>
          </p:spPr>
          <p:txBody>
            <a:bodyPr rtlCol="0" anchor="ctr"/>
            <a:lstStyle/>
            <a:p>
              <a:endParaRPr lang="sv-SE"/>
            </a:p>
          </p:txBody>
        </p:sp>
        <p:sp>
          <p:nvSpPr>
            <p:cNvPr id="28" name="Freeform: Shape 27">
              <a:extLst>
                <a:ext uri="{FF2B5EF4-FFF2-40B4-BE49-F238E27FC236}">
                  <a16:creationId xmlns:a16="http://schemas.microsoft.com/office/drawing/2014/main" id="{5390F785-ACFA-458A-9584-BE02F67FEFD3}"/>
                </a:ext>
              </a:extLst>
            </p:cNvPr>
            <p:cNvSpPr/>
            <p:nvPr/>
          </p:nvSpPr>
          <p:spPr>
            <a:xfrm>
              <a:off x="11317100" y="856369"/>
              <a:ext cx="196349" cy="198539"/>
            </a:xfrm>
            <a:custGeom>
              <a:avLst/>
              <a:gdLst>
                <a:gd name="connsiteX0" fmla="*/ 156554 w 196349"/>
                <a:gd name="connsiteY0" fmla="*/ 19243 h 198539"/>
                <a:gd name="connsiteX1" fmla="*/ 37476 w 196349"/>
                <a:gd name="connsiteY1" fmla="*/ 20709 h 198539"/>
                <a:gd name="connsiteX2" fmla="*/ 0 w 196349"/>
                <a:gd name="connsiteY2" fmla="*/ 114481 h 198539"/>
                <a:gd name="connsiteX3" fmla="*/ 113120 w 196349"/>
                <a:gd name="connsiteY3" fmla="*/ 197367 h 198539"/>
                <a:gd name="connsiteX4" fmla="*/ 196349 w 196349"/>
                <a:gd name="connsiteY4" fmla="*/ 112060 h 198539"/>
                <a:gd name="connsiteX5" fmla="*/ 185021 w 196349"/>
                <a:gd name="connsiteY5" fmla="*/ 102541 h 198539"/>
                <a:gd name="connsiteX6" fmla="*/ 156554 w 196349"/>
                <a:gd name="connsiteY6" fmla="*/ 19243 h 198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349" h="198539">
                  <a:moveTo>
                    <a:pt x="156554" y="19243"/>
                  </a:moveTo>
                  <a:cubicBezTo>
                    <a:pt x="120999" y="-6948"/>
                    <a:pt x="72376" y="-6350"/>
                    <a:pt x="37476" y="20709"/>
                  </a:cubicBezTo>
                  <a:cubicBezTo>
                    <a:pt x="43332" y="56496"/>
                    <a:pt x="28909" y="92588"/>
                    <a:pt x="0" y="114481"/>
                  </a:cubicBezTo>
                  <a:cubicBezTo>
                    <a:pt x="8349" y="168606"/>
                    <a:pt x="58994" y="205716"/>
                    <a:pt x="113120" y="197367"/>
                  </a:cubicBezTo>
                  <a:cubicBezTo>
                    <a:pt x="156763" y="190635"/>
                    <a:pt x="190695" y="155856"/>
                    <a:pt x="196349" y="112060"/>
                  </a:cubicBezTo>
                  <a:cubicBezTo>
                    <a:pt x="192344" y="109168"/>
                    <a:pt x="188558" y="105988"/>
                    <a:pt x="185021" y="102541"/>
                  </a:cubicBezTo>
                  <a:cubicBezTo>
                    <a:pt x="163034" y="80751"/>
                    <a:pt x="152502" y="49932"/>
                    <a:pt x="156554" y="19243"/>
                  </a:cubicBezTo>
                  <a:close/>
                </a:path>
              </a:pathLst>
            </a:custGeom>
            <a:grpFill/>
            <a:ln w="6350" cap="flat">
              <a:solidFill>
                <a:schemeClr val="accent3"/>
              </a:solidFill>
              <a:prstDash val="solid"/>
              <a:miter/>
            </a:ln>
          </p:spPr>
          <p:txBody>
            <a:bodyPr rtlCol="0" anchor="ctr"/>
            <a:lstStyle/>
            <a:p>
              <a:endParaRPr lang="sv-SE"/>
            </a:p>
          </p:txBody>
        </p:sp>
        <p:sp>
          <p:nvSpPr>
            <p:cNvPr id="29" name="Freeform: Shape 28">
              <a:extLst>
                <a:ext uri="{FF2B5EF4-FFF2-40B4-BE49-F238E27FC236}">
                  <a16:creationId xmlns:a16="http://schemas.microsoft.com/office/drawing/2014/main" id="{3A3C56F8-FBD8-4D0C-B64B-8F43968B0A42}"/>
                </a:ext>
              </a:extLst>
            </p:cNvPr>
            <p:cNvSpPr/>
            <p:nvPr/>
          </p:nvSpPr>
          <p:spPr>
            <a:xfrm>
              <a:off x="11157352" y="793933"/>
              <a:ext cx="197223" cy="197572"/>
            </a:xfrm>
            <a:custGeom>
              <a:avLst/>
              <a:gdLst>
                <a:gd name="connsiteX0" fmla="*/ 197223 w 197223"/>
                <a:gd name="connsiteY0" fmla="*/ 83145 h 197572"/>
                <a:gd name="connsiteX1" fmla="*/ 111989 w 197223"/>
                <a:gd name="connsiteY1" fmla="*/ 0 h 197572"/>
                <a:gd name="connsiteX2" fmla="*/ 19185 w 197223"/>
                <a:gd name="connsiteY2" fmla="*/ 39795 h 197572"/>
                <a:gd name="connsiteX3" fmla="*/ 40554 w 197223"/>
                <a:gd name="connsiteY3" fmla="*/ 178394 h 197572"/>
                <a:gd name="connsiteX4" fmla="*/ 159747 w 197223"/>
                <a:gd name="connsiteY4" fmla="*/ 176917 h 197572"/>
                <a:gd name="connsiteX5" fmla="*/ 197223 w 197223"/>
                <a:gd name="connsiteY5" fmla="*/ 83145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223" h="197572">
                  <a:moveTo>
                    <a:pt x="197223" y="83145"/>
                  </a:moveTo>
                  <a:cubicBezTo>
                    <a:pt x="190602" y="39488"/>
                    <a:pt x="155796" y="5537"/>
                    <a:pt x="111989" y="0"/>
                  </a:cubicBezTo>
                  <a:cubicBezTo>
                    <a:pt x="90817" y="29435"/>
                    <a:pt x="55103" y="44749"/>
                    <a:pt x="19185" y="39795"/>
                  </a:cubicBezTo>
                  <a:cubicBezTo>
                    <a:pt x="-13187" y="83969"/>
                    <a:pt x="-3620" y="146021"/>
                    <a:pt x="40554" y="178394"/>
                  </a:cubicBezTo>
                  <a:cubicBezTo>
                    <a:pt x="76180" y="204502"/>
                    <a:pt x="124780" y="203900"/>
                    <a:pt x="159747" y="176917"/>
                  </a:cubicBezTo>
                  <a:cubicBezTo>
                    <a:pt x="153903" y="141131"/>
                    <a:pt x="168323" y="105045"/>
                    <a:pt x="197223" y="83145"/>
                  </a:cubicBezTo>
                  <a:close/>
                </a:path>
              </a:pathLst>
            </a:custGeom>
            <a:grpFill/>
            <a:ln w="6350" cap="flat">
              <a:solidFill>
                <a:schemeClr val="accent3"/>
              </a:solidFill>
              <a:prstDash val="solid"/>
              <a:miter/>
            </a:ln>
          </p:spPr>
          <p:txBody>
            <a:bodyPr rtlCol="0" anchor="ctr"/>
            <a:lstStyle/>
            <a:p>
              <a:endParaRPr lang="sv-SE"/>
            </a:p>
          </p:txBody>
        </p:sp>
        <p:sp>
          <p:nvSpPr>
            <p:cNvPr id="30" name="Freeform: Shape 29">
              <a:extLst>
                <a:ext uri="{FF2B5EF4-FFF2-40B4-BE49-F238E27FC236}">
                  <a16:creationId xmlns:a16="http://schemas.microsoft.com/office/drawing/2014/main" id="{989EEC9F-1602-4C79-9590-9CC5295828D5}"/>
                </a:ext>
              </a:extLst>
            </p:cNvPr>
            <p:cNvSpPr/>
            <p:nvPr/>
          </p:nvSpPr>
          <p:spPr>
            <a:xfrm>
              <a:off x="11090075" y="637379"/>
              <a:ext cx="198508" cy="196349"/>
            </a:xfrm>
            <a:custGeom>
              <a:avLst/>
              <a:gdLst>
                <a:gd name="connsiteX0" fmla="*/ 179265 w 198508"/>
                <a:gd name="connsiteY0" fmla="*/ 156554 h 196349"/>
                <a:gd name="connsiteX1" fmla="*/ 177800 w 198508"/>
                <a:gd name="connsiteY1" fmla="*/ 37476 h 196349"/>
                <a:gd name="connsiteX2" fmla="*/ 92731 w 198508"/>
                <a:gd name="connsiteY2" fmla="*/ 10003 h 196349"/>
                <a:gd name="connsiteX3" fmla="*/ 84053 w 198508"/>
                <a:gd name="connsiteY3" fmla="*/ 0 h 196349"/>
                <a:gd name="connsiteX4" fmla="*/ 1174 w 198508"/>
                <a:gd name="connsiteY4" fmla="*/ 113125 h 196349"/>
                <a:gd name="connsiteX5" fmla="*/ 86487 w 198508"/>
                <a:gd name="connsiteY5" fmla="*/ 196349 h 196349"/>
                <a:gd name="connsiteX6" fmla="*/ 96006 w 198508"/>
                <a:gd name="connsiteY6" fmla="*/ 185021 h 196349"/>
                <a:gd name="connsiteX7" fmla="*/ 179265 w 198508"/>
                <a:gd name="connsiteY7" fmla="*/ 156554 h 196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8508" h="196349">
                  <a:moveTo>
                    <a:pt x="179265" y="156554"/>
                  </a:moveTo>
                  <a:cubicBezTo>
                    <a:pt x="205456" y="120999"/>
                    <a:pt x="204859" y="72376"/>
                    <a:pt x="177800" y="37476"/>
                  </a:cubicBezTo>
                  <a:cubicBezTo>
                    <a:pt x="146688" y="42369"/>
                    <a:pt x="115104" y="32170"/>
                    <a:pt x="92731" y="10003"/>
                  </a:cubicBezTo>
                  <a:cubicBezTo>
                    <a:pt x="89621" y="6864"/>
                    <a:pt x="86722" y="3522"/>
                    <a:pt x="84053" y="0"/>
                  </a:cubicBezTo>
                  <a:cubicBezTo>
                    <a:pt x="29928" y="8351"/>
                    <a:pt x="-7178" y="58999"/>
                    <a:pt x="1174" y="113125"/>
                  </a:cubicBezTo>
                  <a:cubicBezTo>
                    <a:pt x="7908" y="156768"/>
                    <a:pt x="42691" y="190698"/>
                    <a:pt x="86487" y="196349"/>
                  </a:cubicBezTo>
                  <a:cubicBezTo>
                    <a:pt x="89378" y="192344"/>
                    <a:pt x="92559" y="188558"/>
                    <a:pt x="96006" y="185021"/>
                  </a:cubicBezTo>
                  <a:cubicBezTo>
                    <a:pt x="117787" y="163045"/>
                    <a:pt x="148589" y="152514"/>
                    <a:pt x="179265" y="156554"/>
                  </a:cubicBezTo>
                  <a:close/>
                </a:path>
              </a:pathLst>
            </a:custGeom>
            <a:grpFill/>
            <a:ln w="6350" cap="flat">
              <a:solidFill>
                <a:schemeClr val="accent3"/>
              </a:solidFill>
              <a:prstDash val="solid"/>
              <a:miter/>
            </a:ln>
          </p:spPr>
          <p:txBody>
            <a:bodyPr rtlCol="0" anchor="ctr"/>
            <a:lstStyle/>
            <a:p>
              <a:endParaRPr lang="sv-SE"/>
            </a:p>
          </p:txBody>
        </p:sp>
        <p:sp>
          <p:nvSpPr>
            <p:cNvPr id="31" name="Freeform: Shape 30">
              <a:extLst>
                <a:ext uri="{FF2B5EF4-FFF2-40B4-BE49-F238E27FC236}">
                  <a16:creationId xmlns:a16="http://schemas.microsoft.com/office/drawing/2014/main" id="{0F418E69-29B3-435A-BBE6-36E2D53FA967}"/>
                </a:ext>
              </a:extLst>
            </p:cNvPr>
            <p:cNvSpPr/>
            <p:nvPr/>
          </p:nvSpPr>
          <p:spPr>
            <a:xfrm>
              <a:off x="11153507" y="477674"/>
              <a:ext cx="197513" cy="197180"/>
            </a:xfrm>
            <a:custGeom>
              <a:avLst/>
              <a:gdLst>
                <a:gd name="connsiteX0" fmla="*/ 114369 w 197513"/>
                <a:gd name="connsiteY0" fmla="*/ 197180 h 197180"/>
                <a:gd name="connsiteX1" fmla="*/ 197513 w 197513"/>
                <a:gd name="connsiteY1" fmla="*/ 111946 h 197180"/>
                <a:gd name="connsiteX2" fmla="*/ 157719 w 197513"/>
                <a:gd name="connsiteY2" fmla="*/ 19142 h 197180"/>
                <a:gd name="connsiteX3" fmla="*/ 19136 w 197513"/>
                <a:gd name="connsiteY3" fmla="*/ 40612 h 197180"/>
                <a:gd name="connsiteX4" fmla="*/ 20622 w 197513"/>
                <a:gd name="connsiteY4" fmla="*/ 159705 h 197180"/>
                <a:gd name="connsiteX5" fmla="*/ 114394 w 197513"/>
                <a:gd name="connsiteY5" fmla="*/ 197180 h 1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513" h="197180">
                  <a:moveTo>
                    <a:pt x="114369" y="197180"/>
                  </a:moveTo>
                  <a:cubicBezTo>
                    <a:pt x="158026" y="190559"/>
                    <a:pt x="191977" y="155753"/>
                    <a:pt x="197513" y="111946"/>
                  </a:cubicBezTo>
                  <a:cubicBezTo>
                    <a:pt x="168078" y="90774"/>
                    <a:pt x="152764" y="55061"/>
                    <a:pt x="157719" y="19142"/>
                  </a:cubicBezTo>
                  <a:cubicBezTo>
                    <a:pt x="113521" y="-13198"/>
                    <a:pt x="51475" y="-3585"/>
                    <a:pt x="19136" y="40612"/>
                  </a:cubicBezTo>
                  <a:cubicBezTo>
                    <a:pt x="-6919" y="76220"/>
                    <a:pt x="-6313" y="124758"/>
                    <a:pt x="20622" y="159705"/>
                  </a:cubicBezTo>
                  <a:cubicBezTo>
                    <a:pt x="56408" y="153860"/>
                    <a:pt x="92494" y="168280"/>
                    <a:pt x="114394" y="197180"/>
                  </a:cubicBezTo>
                  <a:close/>
                </a:path>
              </a:pathLst>
            </a:custGeom>
            <a:grpFill/>
            <a:ln w="6350" cap="flat">
              <a:solidFill>
                <a:schemeClr val="accent3"/>
              </a:solidFill>
              <a:prstDash val="solid"/>
              <a:miter/>
            </a:ln>
          </p:spPr>
          <p:txBody>
            <a:bodyPr rtlCol="0" anchor="ctr"/>
            <a:lstStyle/>
            <a:p>
              <a:endParaRPr lang="sv-SE"/>
            </a:p>
          </p:txBody>
        </p:sp>
      </p:grpSp>
    </p:spTree>
    <p:extLst>
      <p:ext uri="{BB962C8B-B14F-4D97-AF65-F5344CB8AC3E}">
        <p14:creationId xmlns:p14="http://schemas.microsoft.com/office/powerpoint/2010/main" val="7585027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Anpassad layout">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F4761D45-AF37-B2F4-C47A-2E77A058210E}"/>
              </a:ext>
            </a:extLst>
          </p:cNvPr>
          <p:cNvSpPr>
            <a:spLocks noGrp="1"/>
          </p:cNvSpPr>
          <p:nvPr>
            <p:ph type="sldNum" sz="quarter" idx="10"/>
          </p:nvPr>
        </p:nvSpPr>
        <p:spPr/>
        <p:txBody>
          <a:bodyPr/>
          <a:lstStyle/>
          <a:p>
            <a:fld id="{BEC3A30A-6E2D-4AA0-A698-C7EC701A20A0}" type="slidenum">
              <a:rPr lang="sv-SE" smtClean="0"/>
              <a:pPr/>
              <a:t>‹#›</a:t>
            </a:fld>
            <a:endParaRPr lang="sv-SE"/>
          </a:p>
        </p:txBody>
      </p:sp>
      <p:sp>
        <p:nvSpPr>
          <p:cNvPr id="4" name="Platshållare för sidfot 3">
            <a:extLst>
              <a:ext uri="{FF2B5EF4-FFF2-40B4-BE49-F238E27FC236}">
                <a16:creationId xmlns:a16="http://schemas.microsoft.com/office/drawing/2014/main" id="{C36F98EB-B273-CB56-9C29-A8C52FD5A493}"/>
              </a:ext>
            </a:extLst>
          </p:cNvPr>
          <p:cNvSpPr>
            <a:spLocks noGrp="1"/>
          </p:cNvSpPr>
          <p:nvPr>
            <p:ph type="ftr" sz="quarter" idx="11"/>
          </p:nvPr>
        </p:nvSpPr>
        <p:spPr/>
        <p:txBody>
          <a:bodyPr/>
          <a:lstStyle/>
          <a:p>
            <a:r>
              <a:rPr lang="sv-SE"/>
              <a:t>2023-04-17</a:t>
            </a:r>
          </a:p>
        </p:txBody>
      </p:sp>
      <p:sp>
        <p:nvSpPr>
          <p:cNvPr id="5" name="Rectangle 3">
            <a:extLst>
              <a:ext uri="{FF2B5EF4-FFF2-40B4-BE49-F238E27FC236}">
                <a16:creationId xmlns:a16="http://schemas.microsoft.com/office/drawing/2014/main" id="{342E699C-42DA-FEC3-7084-512997F79BB2}"/>
              </a:ext>
            </a:extLst>
          </p:cNvPr>
          <p:cNvSpPr>
            <a:spLocks noGrp="1" noChangeArrowheads="1"/>
          </p:cNvSpPr>
          <p:nvPr>
            <p:ph type="ctrTitle"/>
          </p:nvPr>
        </p:nvSpPr>
        <p:spPr>
          <a:xfrm>
            <a:off x="914400" y="2130426"/>
            <a:ext cx="10363200" cy="1470025"/>
          </a:xfrm>
        </p:spPr>
        <p:txBody>
          <a:bodyPr/>
          <a:lstStyle>
            <a:lvl1pPr algn="ctr">
              <a:defRPr>
                <a:solidFill>
                  <a:schemeClr val="tx1"/>
                </a:solidFill>
              </a:defRPr>
            </a:lvl1pPr>
          </a:lstStyle>
          <a:p>
            <a:pPr lvl="0"/>
            <a:r>
              <a:rPr lang="sv-SE" noProof="0"/>
              <a:t>Klicka här för att ändra mall för rubrikformat</a:t>
            </a:r>
          </a:p>
        </p:txBody>
      </p:sp>
      <p:sp>
        <p:nvSpPr>
          <p:cNvPr id="6" name="Rectangle 4">
            <a:extLst>
              <a:ext uri="{FF2B5EF4-FFF2-40B4-BE49-F238E27FC236}">
                <a16:creationId xmlns:a16="http://schemas.microsoft.com/office/drawing/2014/main" id="{54DFFE0A-AB1D-1035-67FF-3B9EAD69C639}"/>
              </a:ext>
            </a:extLst>
          </p:cNvPr>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sv-SE" noProof="0"/>
              <a:t>Klicka här för att ändra mall för underrubrikformat</a:t>
            </a:r>
          </a:p>
        </p:txBody>
      </p:sp>
    </p:spTree>
    <p:extLst>
      <p:ext uri="{BB962C8B-B14F-4D97-AF65-F5344CB8AC3E}">
        <p14:creationId xmlns:p14="http://schemas.microsoft.com/office/powerpoint/2010/main" val="28642141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chemeClr val="tx1"/>
                </a:solidFill>
              </a:defRPr>
            </a:lvl1p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bildnummer 3"/>
          <p:cNvSpPr>
            <a:spLocks noGrp="1"/>
          </p:cNvSpPr>
          <p:nvPr>
            <p:ph type="sldNum" sz="quarter" idx="10"/>
          </p:nvPr>
        </p:nvSpPr>
        <p:spPr/>
        <p:txBody>
          <a:bodyPr/>
          <a:lstStyle>
            <a:lvl1pPr>
              <a:defRPr/>
            </a:lvl1pPr>
          </a:lstStyle>
          <a:p>
            <a:fld id="{95D030B9-2D5D-4145-9A31-E6F09FE79D3D}" type="slidenum">
              <a:rPr lang="sv-SE"/>
              <a:pPr/>
              <a:t>‹#›</a:t>
            </a:fld>
            <a:endParaRPr lang="sv-SE"/>
          </a:p>
        </p:txBody>
      </p:sp>
      <p:sp>
        <p:nvSpPr>
          <p:cNvPr id="5" name="Platshållare för sidfot 4"/>
          <p:cNvSpPr>
            <a:spLocks noGrp="1"/>
          </p:cNvSpPr>
          <p:nvPr>
            <p:ph type="ftr" sz="quarter" idx="11"/>
          </p:nvPr>
        </p:nvSpPr>
        <p:spPr/>
        <p:txBody>
          <a:bodyPr/>
          <a:lstStyle>
            <a:lvl1pPr>
              <a:defRPr/>
            </a:lvl1pPr>
          </a:lstStyle>
          <a:p>
            <a:r>
              <a:rPr lang="sv-SE"/>
              <a:t>2023-04-17</a:t>
            </a:r>
          </a:p>
        </p:txBody>
      </p:sp>
    </p:spTree>
    <p:extLst>
      <p:ext uri="{BB962C8B-B14F-4D97-AF65-F5344CB8AC3E}">
        <p14:creationId xmlns:p14="http://schemas.microsoft.com/office/powerpoint/2010/main" val="45726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vsnittssida 1">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ECBB7027-6C47-4C8A-B194-F00C395A67C9}"/>
              </a:ext>
            </a:extLst>
          </p:cNvPr>
          <p:cNvSpPr>
            <a:spLocks noGrp="1"/>
          </p:cNvSpPr>
          <p:nvPr>
            <p:ph type="pic" sz="quarter" idx="10" hasCustomPrompt="1"/>
          </p:nvPr>
        </p:nvSpPr>
        <p:spPr>
          <a:xfrm>
            <a:off x="0" y="0"/>
            <a:ext cx="12191999" cy="6857999"/>
          </a:xfrm>
          <a:custGeom>
            <a:avLst/>
            <a:gdLst>
              <a:gd name="connsiteX0" fmla="*/ 11473653 w 12191999"/>
              <a:gd name="connsiteY0" fmla="*/ 875613 h 6857999"/>
              <a:gd name="connsiteX1" fmla="*/ 11506450 w 12191999"/>
              <a:gd name="connsiteY1" fmla="*/ 916490 h 6857999"/>
              <a:gd name="connsiteX2" fmla="*/ 11513448 w 12191999"/>
              <a:gd name="connsiteY2" fmla="*/ 968429 h 6857999"/>
              <a:gd name="connsiteX3" fmla="*/ 11502120 w 12191999"/>
              <a:gd name="connsiteY3" fmla="*/ 958910 h 6857999"/>
              <a:gd name="connsiteX4" fmla="*/ 11478122 w 12191999"/>
              <a:gd name="connsiteY4" fmla="*/ 920598 h 6857999"/>
              <a:gd name="connsiteX5" fmla="*/ 11269340 w 12191999"/>
              <a:gd name="connsiteY5" fmla="*/ 793933 h 6857999"/>
              <a:gd name="connsiteX6" fmla="*/ 11176536 w 12191999"/>
              <a:gd name="connsiteY6" fmla="*/ 833728 h 6857999"/>
              <a:gd name="connsiteX7" fmla="*/ 11197905 w 12191999"/>
              <a:gd name="connsiteY7" fmla="*/ 972327 h 6857999"/>
              <a:gd name="connsiteX8" fmla="*/ 11317098 w 12191999"/>
              <a:gd name="connsiteY8" fmla="*/ 970850 h 6857999"/>
              <a:gd name="connsiteX9" fmla="*/ 11354574 w 12191999"/>
              <a:gd name="connsiteY9" fmla="*/ 877078 h 6857999"/>
              <a:gd name="connsiteX10" fmla="*/ 11269340 w 12191999"/>
              <a:gd name="connsiteY10" fmla="*/ 793933 h 6857999"/>
              <a:gd name="connsiteX11" fmla="*/ 11556798 w 12191999"/>
              <a:gd name="connsiteY11" fmla="*/ 790378 h 6857999"/>
              <a:gd name="connsiteX12" fmla="*/ 11482841 w 12191999"/>
              <a:gd name="connsiteY12" fmla="*/ 844745 h 6857999"/>
              <a:gd name="connsiteX13" fmla="*/ 11473653 w 12191999"/>
              <a:gd name="connsiteY13" fmla="*/ 875613 h 6857999"/>
              <a:gd name="connsiteX14" fmla="*/ 11473653 w 12191999"/>
              <a:gd name="connsiteY14" fmla="*/ 875612 h 6857999"/>
              <a:gd name="connsiteX15" fmla="*/ 11354575 w 12191999"/>
              <a:gd name="connsiteY15" fmla="*/ 877078 h 6857999"/>
              <a:gd name="connsiteX16" fmla="*/ 11317099 w 12191999"/>
              <a:gd name="connsiteY16" fmla="*/ 970850 h 6857999"/>
              <a:gd name="connsiteX17" fmla="*/ 11430219 w 12191999"/>
              <a:gd name="connsiteY17" fmla="*/ 1053736 h 6857999"/>
              <a:gd name="connsiteX18" fmla="*/ 11513448 w 12191999"/>
              <a:gd name="connsiteY18" fmla="*/ 968429 h 6857999"/>
              <a:gd name="connsiteX19" fmla="*/ 11652040 w 12191999"/>
              <a:gd name="connsiteY19" fmla="*/ 947139 h 6857999"/>
              <a:gd name="connsiteX20" fmla="*/ 11650557 w 12191999"/>
              <a:gd name="connsiteY20" fmla="*/ 827866 h 6857999"/>
              <a:gd name="connsiteX21" fmla="*/ 11635827 w 12191999"/>
              <a:gd name="connsiteY21" fmla="*/ 829141 h 6857999"/>
              <a:gd name="connsiteX22" fmla="*/ 11556798 w 12191999"/>
              <a:gd name="connsiteY22" fmla="*/ 790378 h 6857999"/>
              <a:gd name="connsiteX23" fmla="*/ 11174127 w 12191999"/>
              <a:gd name="connsiteY23" fmla="*/ 637379 h 6857999"/>
              <a:gd name="connsiteX24" fmla="*/ 11091248 w 12191999"/>
              <a:gd name="connsiteY24" fmla="*/ 750504 h 6857999"/>
              <a:gd name="connsiteX25" fmla="*/ 11176561 w 12191999"/>
              <a:gd name="connsiteY25" fmla="*/ 833728 h 6857999"/>
              <a:gd name="connsiteX26" fmla="*/ 11186080 w 12191999"/>
              <a:gd name="connsiteY26" fmla="*/ 822400 h 6857999"/>
              <a:gd name="connsiteX27" fmla="*/ 11269339 w 12191999"/>
              <a:gd name="connsiteY27" fmla="*/ 793933 h 6857999"/>
              <a:gd name="connsiteX28" fmla="*/ 11267874 w 12191999"/>
              <a:gd name="connsiteY28" fmla="*/ 674855 h 6857999"/>
              <a:gd name="connsiteX29" fmla="*/ 11182805 w 12191999"/>
              <a:gd name="connsiteY29" fmla="*/ 647382 h 6857999"/>
              <a:gd name="connsiteX30" fmla="*/ 11174127 w 12191999"/>
              <a:gd name="connsiteY30" fmla="*/ 637379 h 6857999"/>
              <a:gd name="connsiteX31" fmla="*/ 11566960 w 12191999"/>
              <a:gd name="connsiteY31" fmla="*/ 473719 h 6857999"/>
              <a:gd name="connsiteX32" fmla="*/ 11507574 w 12191999"/>
              <a:gd name="connsiteY32" fmla="*/ 494408 h 6857999"/>
              <a:gd name="connsiteX33" fmla="*/ 11501865 w 12191999"/>
              <a:gd name="connsiteY33" fmla="*/ 546501 h 6857999"/>
              <a:gd name="connsiteX34" fmla="*/ 11470104 w 12191999"/>
              <a:gd name="connsiteY34" fmla="*/ 588173 h 6857999"/>
              <a:gd name="connsiteX35" fmla="*/ 11470098 w 12191999"/>
              <a:gd name="connsiteY35" fmla="*/ 588155 h 6857999"/>
              <a:gd name="connsiteX36" fmla="*/ 11470098 w 12191999"/>
              <a:gd name="connsiteY36" fmla="*/ 588180 h 6857999"/>
              <a:gd name="connsiteX37" fmla="*/ 11470104 w 12191999"/>
              <a:gd name="connsiteY37" fmla="*/ 588173 h 6857999"/>
              <a:gd name="connsiteX38" fmla="*/ 11480050 w 12191999"/>
              <a:gd name="connsiteY38" fmla="*/ 618787 h 6857999"/>
              <a:gd name="connsiteX39" fmla="*/ 11555333 w 12191999"/>
              <a:gd name="connsiteY39" fmla="*/ 671312 h 6857999"/>
              <a:gd name="connsiteX40" fmla="*/ 11621467 w 12191999"/>
              <a:gd name="connsiteY40" fmla="*/ 631489 h 6857999"/>
              <a:gd name="connsiteX41" fmla="*/ 11648148 w 12191999"/>
              <a:gd name="connsiteY41" fmla="*/ 631505 h 6857999"/>
              <a:gd name="connsiteX42" fmla="*/ 11607295 w 12191999"/>
              <a:gd name="connsiteY42" fmla="*/ 664326 h 6857999"/>
              <a:gd name="connsiteX43" fmla="*/ 11555358 w 12191999"/>
              <a:gd name="connsiteY43" fmla="*/ 671312 h 6857999"/>
              <a:gd name="connsiteX44" fmla="*/ 11556823 w 12191999"/>
              <a:gd name="connsiteY44" fmla="*/ 790377 h 6857999"/>
              <a:gd name="connsiteX45" fmla="*/ 11641892 w 12191999"/>
              <a:gd name="connsiteY45" fmla="*/ 817863 h 6857999"/>
              <a:gd name="connsiteX46" fmla="*/ 11650583 w 12191999"/>
              <a:gd name="connsiteY46" fmla="*/ 827853 h 6857999"/>
              <a:gd name="connsiteX47" fmla="*/ 11734645 w 12191999"/>
              <a:gd name="connsiteY47" fmla="*/ 729405 h 6857999"/>
              <a:gd name="connsiteX48" fmla="*/ 11682417 w 12191999"/>
              <a:gd name="connsiteY48" fmla="*/ 642503 h 6857999"/>
              <a:gd name="connsiteX49" fmla="*/ 11648149 w 12191999"/>
              <a:gd name="connsiteY49" fmla="*/ 631504 h 6857999"/>
              <a:gd name="connsiteX50" fmla="*/ 11664694 w 12191999"/>
              <a:gd name="connsiteY50" fmla="*/ 595778 h 6857999"/>
              <a:gd name="connsiteX51" fmla="*/ 11626846 w 12191999"/>
              <a:gd name="connsiteY51" fmla="*/ 492914 h 6857999"/>
              <a:gd name="connsiteX52" fmla="*/ 11566960 w 12191999"/>
              <a:gd name="connsiteY52" fmla="*/ 473719 h 6857999"/>
              <a:gd name="connsiteX53" fmla="*/ 11394448 w 12191999"/>
              <a:gd name="connsiteY53" fmla="*/ 411528 h 6857999"/>
              <a:gd name="connsiteX54" fmla="*/ 11320474 w 12191999"/>
              <a:gd name="connsiteY54" fmla="*/ 465981 h 6857999"/>
              <a:gd name="connsiteX55" fmla="*/ 11311225 w 12191999"/>
              <a:gd name="connsiteY55" fmla="*/ 496838 h 6857999"/>
              <a:gd name="connsiteX56" fmla="*/ 11311225 w 12191999"/>
              <a:gd name="connsiteY56" fmla="*/ 496816 h 6857999"/>
              <a:gd name="connsiteX57" fmla="*/ 11172642 w 12191999"/>
              <a:gd name="connsiteY57" fmla="*/ 518286 h 6857999"/>
              <a:gd name="connsiteX58" fmla="*/ 11174128 w 12191999"/>
              <a:gd name="connsiteY58" fmla="*/ 637379 h 6857999"/>
              <a:gd name="connsiteX59" fmla="*/ 11226221 w 12191999"/>
              <a:gd name="connsiteY59" fmla="*/ 643087 h 6857999"/>
              <a:gd name="connsiteX60" fmla="*/ 11267893 w 12191999"/>
              <a:gd name="connsiteY60" fmla="*/ 674848 h 6857999"/>
              <a:gd name="connsiteX61" fmla="*/ 11267875 w 12191999"/>
              <a:gd name="connsiteY61" fmla="*/ 674854 h 6857999"/>
              <a:gd name="connsiteX62" fmla="*/ 11267900 w 12191999"/>
              <a:gd name="connsiteY62" fmla="*/ 674854 h 6857999"/>
              <a:gd name="connsiteX63" fmla="*/ 11267893 w 12191999"/>
              <a:gd name="connsiteY63" fmla="*/ 674848 h 6857999"/>
              <a:gd name="connsiteX64" fmla="*/ 11298506 w 12191999"/>
              <a:gd name="connsiteY64" fmla="*/ 664903 h 6857999"/>
              <a:gd name="connsiteX65" fmla="*/ 11351019 w 12191999"/>
              <a:gd name="connsiteY65" fmla="*/ 589620 h 6857999"/>
              <a:gd name="connsiteX66" fmla="*/ 11311213 w 12191999"/>
              <a:gd name="connsiteY66" fmla="*/ 523493 h 6857999"/>
              <a:gd name="connsiteX67" fmla="*/ 11311225 w 12191999"/>
              <a:gd name="connsiteY67" fmla="*/ 496842 h 6857999"/>
              <a:gd name="connsiteX68" fmla="*/ 11322552 w 12191999"/>
              <a:gd name="connsiteY68" fmla="*/ 506360 h 6857999"/>
              <a:gd name="connsiteX69" fmla="*/ 11351019 w 12191999"/>
              <a:gd name="connsiteY69" fmla="*/ 589619 h 6857999"/>
              <a:gd name="connsiteX70" fmla="*/ 11470097 w 12191999"/>
              <a:gd name="connsiteY70" fmla="*/ 588154 h 6857999"/>
              <a:gd name="connsiteX71" fmla="*/ 11497583 w 12191999"/>
              <a:gd name="connsiteY71" fmla="*/ 503085 h 6857999"/>
              <a:gd name="connsiteX72" fmla="*/ 11507573 w 12191999"/>
              <a:gd name="connsiteY72" fmla="*/ 494407 h 6857999"/>
              <a:gd name="connsiteX73" fmla="*/ 11394448 w 12191999"/>
              <a:gd name="connsiteY73" fmla="*/ 411528 h 6857999"/>
              <a:gd name="connsiteX74" fmla="*/ 0 w 12191999"/>
              <a:gd name="connsiteY74" fmla="*/ 0 h 6857999"/>
              <a:gd name="connsiteX75" fmla="*/ 12191999 w 12191999"/>
              <a:gd name="connsiteY75" fmla="*/ 0 h 6857999"/>
              <a:gd name="connsiteX76" fmla="*/ 12191999 w 12191999"/>
              <a:gd name="connsiteY76" fmla="*/ 6857999 h 6857999"/>
              <a:gd name="connsiteX77" fmla="*/ 0 w 12191999"/>
              <a:gd name="connsiteY77"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12191999" h="6857999">
                <a:moveTo>
                  <a:pt x="11473653" y="875613"/>
                </a:moveTo>
                <a:lnTo>
                  <a:pt x="11506450" y="916490"/>
                </a:lnTo>
                <a:cubicBezTo>
                  <a:pt x="11513339" y="932557"/>
                  <a:pt x="11515928" y="950468"/>
                  <a:pt x="11513448" y="968429"/>
                </a:cubicBezTo>
                <a:cubicBezTo>
                  <a:pt x="11509443" y="965537"/>
                  <a:pt x="11505657" y="962357"/>
                  <a:pt x="11502120" y="958910"/>
                </a:cubicBezTo>
                <a:cubicBezTo>
                  <a:pt x="11491127" y="948015"/>
                  <a:pt x="11482997" y="934863"/>
                  <a:pt x="11478122" y="920598"/>
                </a:cubicBezTo>
                <a:close/>
                <a:moveTo>
                  <a:pt x="11269340" y="793933"/>
                </a:moveTo>
                <a:cubicBezTo>
                  <a:pt x="11248168" y="823368"/>
                  <a:pt x="11212454" y="838682"/>
                  <a:pt x="11176536" y="833728"/>
                </a:cubicBezTo>
                <a:cubicBezTo>
                  <a:pt x="11144164" y="877902"/>
                  <a:pt x="11153731" y="939954"/>
                  <a:pt x="11197905" y="972327"/>
                </a:cubicBezTo>
                <a:cubicBezTo>
                  <a:pt x="11233531" y="998435"/>
                  <a:pt x="11282131" y="997833"/>
                  <a:pt x="11317098" y="970850"/>
                </a:cubicBezTo>
                <a:cubicBezTo>
                  <a:pt x="11311254" y="935064"/>
                  <a:pt x="11325674" y="898978"/>
                  <a:pt x="11354574" y="877078"/>
                </a:cubicBezTo>
                <a:cubicBezTo>
                  <a:pt x="11347953" y="833421"/>
                  <a:pt x="11313147" y="799470"/>
                  <a:pt x="11269340" y="793933"/>
                </a:cubicBezTo>
                <a:close/>
                <a:moveTo>
                  <a:pt x="11556798" y="790378"/>
                </a:moveTo>
                <a:cubicBezTo>
                  <a:pt x="11524055" y="795344"/>
                  <a:pt x="11496772" y="816164"/>
                  <a:pt x="11482841" y="844745"/>
                </a:cubicBezTo>
                <a:lnTo>
                  <a:pt x="11473653" y="875613"/>
                </a:lnTo>
                <a:lnTo>
                  <a:pt x="11473653" y="875612"/>
                </a:lnTo>
                <a:cubicBezTo>
                  <a:pt x="11438098" y="849421"/>
                  <a:pt x="11389475" y="850019"/>
                  <a:pt x="11354575" y="877078"/>
                </a:cubicBezTo>
                <a:cubicBezTo>
                  <a:pt x="11360431" y="912865"/>
                  <a:pt x="11346008" y="948957"/>
                  <a:pt x="11317099" y="970850"/>
                </a:cubicBezTo>
                <a:cubicBezTo>
                  <a:pt x="11325448" y="1024975"/>
                  <a:pt x="11376093" y="1062085"/>
                  <a:pt x="11430219" y="1053736"/>
                </a:cubicBezTo>
                <a:cubicBezTo>
                  <a:pt x="11473862" y="1047004"/>
                  <a:pt x="11507794" y="1012225"/>
                  <a:pt x="11513448" y="968429"/>
                </a:cubicBezTo>
                <a:cubicBezTo>
                  <a:pt x="11557598" y="1000820"/>
                  <a:pt x="11619649" y="991289"/>
                  <a:pt x="11652040" y="947139"/>
                </a:cubicBezTo>
                <a:cubicBezTo>
                  <a:pt x="11678190" y="911495"/>
                  <a:pt x="11677585" y="862847"/>
                  <a:pt x="11650557" y="827866"/>
                </a:cubicBezTo>
                <a:cubicBezTo>
                  <a:pt x="11645686" y="828654"/>
                  <a:pt x="11640762" y="829080"/>
                  <a:pt x="11635827" y="829141"/>
                </a:cubicBezTo>
                <a:cubicBezTo>
                  <a:pt x="11604875" y="829274"/>
                  <a:pt x="11575639" y="814934"/>
                  <a:pt x="11556798" y="790378"/>
                </a:cubicBezTo>
                <a:close/>
                <a:moveTo>
                  <a:pt x="11174127" y="637379"/>
                </a:moveTo>
                <a:cubicBezTo>
                  <a:pt x="11120002" y="645730"/>
                  <a:pt x="11082896" y="696378"/>
                  <a:pt x="11091248" y="750504"/>
                </a:cubicBezTo>
                <a:cubicBezTo>
                  <a:pt x="11097982" y="794147"/>
                  <a:pt x="11132765" y="828077"/>
                  <a:pt x="11176561" y="833728"/>
                </a:cubicBezTo>
                <a:cubicBezTo>
                  <a:pt x="11179452" y="829723"/>
                  <a:pt x="11182633" y="825937"/>
                  <a:pt x="11186080" y="822400"/>
                </a:cubicBezTo>
                <a:cubicBezTo>
                  <a:pt x="11207861" y="800424"/>
                  <a:pt x="11238663" y="789893"/>
                  <a:pt x="11269339" y="793933"/>
                </a:cubicBezTo>
                <a:cubicBezTo>
                  <a:pt x="11295530" y="758378"/>
                  <a:pt x="11294933" y="709755"/>
                  <a:pt x="11267874" y="674855"/>
                </a:cubicBezTo>
                <a:cubicBezTo>
                  <a:pt x="11236762" y="679748"/>
                  <a:pt x="11205178" y="669549"/>
                  <a:pt x="11182805" y="647382"/>
                </a:cubicBezTo>
                <a:cubicBezTo>
                  <a:pt x="11179695" y="644243"/>
                  <a:pt x="11176796" y="640901"/>
                  <a:pt x="11174127" y="637379"/>
                </a:cubicBezTo>
                <a:close/>
                <a:moveTo>
                  <a:pt x="11566960" y="473719"/>
                </a:moveTo>
                <a:cubicBezTo>
                  <a:pt x="11545970" y="473982"/>
                  <a:pt x="11525063" y="480892"/>
                  <a:pt x="11507574" y="494408"/>
                </a:cubicBezTo>
                <a:cubicBezTo>
                  <a:pt x="11510496" y="512301"/>
                  <a:pt x="11508352" y="530269"/>
                  <a:pt x="11501865" y="546501"/>
                </a:cubicBezTo>
                <a:lnTo>
                  <a:pt x="11470104" y="588173"/>
                </a:lnTo>
                <a:lnTo>
                  <a:pt x="11470098" y="588155"/>
                </a:lnTo>
                <a:lnTo>
                  <a:pt x="11470098" y="588180"/>
                </a:lnTo>
                <a:lnTo>
                  <a:pt x="11470104" y="588173"/>
                </a:lnTo>
                <a:lnTo>
                  <a:pt x="11480050" y="618787"/>
                </a:lnTo>
                <a:cubicBezTo>
                  <a:pt x="11494687" y="647014"/>
                  <a:pt x="11522477" y="667153"/>
                  <a:pt x="11555333" y="671312"/>
                </a:cubicBezTo>
                <a:cubicBezTo>
                  <a:pt x="11571208" y="649225"/>
                  <a:pt x="11595271" y="635084"/>
                  <a:pt x="11621467" y="631489"/>
                </a:cubicBezTo>
                <a:lnTo>
                  <a:pt x="11648148" y="631505"/>
                </a:lnTo>
                <a:lnTo>
                  <a:pt x="11607295" y="664326"/>
                </a:lnTo>
                <a:cubicBezTo>
                  <a:pt x="11591231" y="671218"/>
                  <a:pt x="11573319" y="673804"/>
                  <a:pt x="11555358" y="671312"/>
                </a:cubicBezTo>
                <a:cubicBezTo>
                  <a:pt x="11529168" y="706863"/>
                  <a:pt x="11529767" y="755481"/>
                  <a:pt x="11556823" y="790377"/>
                </a:cubicBezTo>
                <a:cubicBezTo>
                  <a:pt x="11587937" y="785491"/>
                  <a:pt x="11619519" y="795696"/>
                  <a:pt x="11641892" y="817863"/>
                </a:cubicBezTo>
                <a:cubicBezTo>
                  <a:pt x="11645014" y="820991"/>
                  <a:pt x="11647917" y="824328"/>
                  <a:pt x="11650583" y="827853"/>
                </a:cubicBezTo>
                <a:cubicBezTo>
                  <a:pt x="11699102" y="820357"/>
                  <a:pt x="11734842" y="778500"/>
                  <a:pt x="11734645" y="729405"/>
                </a:cubicBezTo>
                <a:cubicBezTo>
                  <a:pt x="11734455" y="692140"/>
                  <a:pt x="11713615" y="659288"/>
                  <a:pt x="11682417" y="642503"/>
                </a:cubicBezTo>
                <a:lnTo>
                  <a:pt x="11648149" y="631504"/>
                </a:lnTo>
                <a:lnTo>
                  <a:pt x="11664694" y="595778"/>
                </a:lnTo>
                <a:cubicBezTo>
                  <a:pt x="11673605" y="558181"/>
                  <a:pt x="11659961" y="517205"/>
                  <a:pt x="11626846" y="492914"/>
                </a:cubicBezTo>
                <a:cubicBezTo>
                  <a:pt x="11609023" y="479841"/>
                  <a:pt x="11587950" y="473456"/>
                  <a:pt x="11566960" y="473719"/>
                </a:cubicBezTo>
                <a:close/>
                <a:moveTo>
                  <a:pt x="11394448" y="411528"/>
                </a:moveTo>
                <a:cubicBezTo>
                  <a:pt x="11361716" y="416579"/>
                  <a:pt x="11334447" y="437407"/>
                  <a:pt x="11320474" y="465981"/>
                </a:cubicBezTo>
                <a:lnTo>
                  <a:pt x="11311225" y="496838"/>
                </a:lnTo>
                <a:lnTo>
                  <a:pt x="11311225" y="496816"/>
                </a:lnTo>
                <a:cubicBezTo>
                  <a:pt x="11267027" y="464476"/>
                  <a:pt x="11204981" y="474089"/>
                  <a:pt x="11172642" y="518286"/>
                </a:cubicBezTo>
                <a:cubicBezTo>
                  <a:pt x="11146587" y="553894"/>
                  <a:pt x="11147193" y="602432"/>
                  <a:pt x="11174128" y="637379"/>
                </a:cubicBezTo>
                <a:cubicBezTo>
                  <a:pt x="11192021" y="634457"/>
                  <a:pt x="11209989" y="636600"/>
                  <a:pt x="11226221" y="643087"/>
                </a:cubicBezTo>
                <a:lnTo>
                  <a:pt x="11267893" y="674848"/>
                </a:lnTo>
                <a:lnTo>
                  <a:pt x="11267875" y="674854"/>
                </a:lnTo>
                <a:lnTo>
                  <a:pt x="11267900" y="674854"/>
                </a:lnTo>
                <a:lnTo>
                  <a:pt x="11267893" y="674848"/>
                </a:lnTo>
                <a:lnTo>
                  <a:pt x="11298506" y="664903"/>
                </a:lnTo>
                <a:cubicBezTo>
                  <a:pt x="11326732" y="650267"/>
                  <a:pt x="11346867" y="622475"/>
                  <a:pt x="11351019" y="589620"/>
                </a:cubicBezTo>
                <a:cubicBezTo>
                  <a:pt x="11328943" y="573741"/>
                  <a:pt x="11314810" y="549683"/>
                  <a:pt x="11311213" y="523493"/>
                </a:cubicBezTo>
                <a:lnTo>
                  <a:pt x="11311225" y="496842"/>
                </a:lnTo>
                <a:lnTo>
                  <a:pt x="11322552" y="506360"/>
                </a:lnTo>
                <a:cubicBezTo>
                  <a:pt x="11344528" y="528141"/>
                  <a:pt x="11355059" y="558943"/>
                  <a:pt x="11351019" y="589619"/>
                </a:cubicBezTo>
                <a:cubicBezTo>
                  <a:pt x="11386574" y="615810"/>
                  <a:pt x="11435197" y="615213"/>
                  <a:pt x="11470097" y="588154"/>
                </a:cubicBezTo>
                <a:cubicBezTo>
                  <a:pt x="11465206" y="557039"/>
                  <a:pt x="11475410" y="525455"/>
                  <a:pt x="11497583" y="503085"/>
                </a:cubicBezTo>
                <a:cubicBezTo>
                  <a:pt x="11500718" y="499975"/>
                  <a:pt x="11504055" y="497077"/>
                  <a:pt x="11507573" y="494407"/>
                </a:cubicBezTo>
                <a:cubicBezTo>
                  <a:pt x="11499222" y="440282"/>
                  <a:pt x="11448574" y="403176"/>
                  <a:pt x="11394448" y="411528"/>
                </a:cubicBezTo>
                <a:close/>
                <a:moveTo>
                  <a:pt x="0" y="0"/>
                </a:moveTo>
                <a:lnTo>
                  <a:pt x="12191999" y="0"/>
                </a:lnTo>
                <a:lnTo>
                  <a:pt x="12191999" y="6857999"/>
                </a:lnTo>
                <a:lnTo>
                  <a:pt x="0" y="6857999"/>
                </a:lnTo>
                <a:close/>
              </a:path>
            </a:pathLst>
          </a:custGeom>
          <a:solidFill>
            <a:schemeClr val="accent6"/>
          </a:solidFill>
        </p:spPr>
        <p:txBody>
          <a:bodyPr wrap="square" lIns="360000" tIns="360000">
            <a:noAutofit/>
          </a:bodyPr>
          <a:lstStyle>
            <a:lvl1pPr marL="0" indent="0">
              <a:buNone/>
              <a:defRPr/>
            </a:lvl1pPr>
          </a:lstStyle>
          <a:p>
            <a:r>
              <a:rPr lang="sv-SE"/>
              <a:t> </a:t>
            </a:r>
          </a:p>
        </p:txBody>
      </p:sp>
      <p:sp>
        <p:nvSpPr>
          <p:cNvPr id="2" name="Rubrik 1">
            <a:extLst>
              <a:ext uri="{FF2B5EF4-FFF2-40B4-BE49-F238E27FC236}">
                <a16:creationId xmlns:a16="http://schemas.microsoft.com/office/drawing/2014/main" id="{D20F998C-8F3E-4090-94F3-7E5DB26E0041}"/>
              </a:ext>
            </a:extLst>
          </p:cNvPr>
          <p:cNvSpPr>
            <a:spLocks noGrp="1"/>
          </p:cNvSpPr>
          <p:nvPr>
            <p:ph type="title" hasCustomPrompt="1"/>
          </p:nvPr>
        </p:nvSpPr>
        <p:spPr>
          <a:xfrm>
            <a:off x="838200" y="2654598"/>
            <a:ext cx="9829800" cy="663188"/>
          </a:xfrm>
        </p:spPr>
        <p:txBody>
          <a:bodyPr anchor="t" anchorCtr="0"/>
          <a:lstStyle>
            <a:lvl1pPr>
              <a:defRPr sz="5400" b="1"/>
            </a:lvl1pPr>
          </a:lstStyle>
          <a:p>
            <a:r>
              <a:rPr lang="sv-SE"/>
              <a:t>Avsnittstitel</a:t>
            </a:r>
          </a:p>
        </p:txBody>
      </p:sp>
      <p:grpSp>
        <p:nvGrpSpPr>
          <p:cNvPr id="14" name="Bildobjekt 4">
            <a:extLst>
              <a:ext uri="{FF2B5EF4-FFF2-40B4-BE49-F238E27FC236}">
                <a16:creationId xmlns:a16="http://schemas.microsoft.com/office/drawing/2014/main" id="{37E2EF8A-86A5-48AF-B471-BBC1E0E070CE}"/>
              </a:ext>
            </a:extLst>
          </p:cNvPr>
          <p:cNvGrpSpPr/>
          <p:nvPr/>
        </p:nvGrpSpPr>
        <p:grpSpPr>
          <a:xfrm>
            <a:off x="11090075" y="410354"/>
            <a:ext cx="644570" cy="644554"/>
            <a:chOff x="11090075" y="410354"/>
            <a:chExt cx="644570" cy="644554"/>
          </a:xfrm>
          <a:solidFill>
            <a:srgbClr val="264A4A"/>
          </a:solidFill>
        </p:grpSpPr>
        <p:sp>
          <p:nvSpPr>
            <p:cNvPr id="16" name="Freeform: Shape 15">
              <a:extLst>
                <a:ext uri="{FF2B5EF4-FFF2-40B4-BE49-F238E27FC236}">
                  <a16:creationId xmlns:a16="http://schemas.microsoft.com/office/drawing/2014/main" id="{3408829F-18AA-4E29-AAEE-304E54F452DC}"/>
                </a:ext>
              </a:extLst>
            </p:cNvPr>
            <p:cNvSpPr/>
            <p:nvPr/>
          </p:nvSpPr>
          <p:spPr>
            <a:xfrm>
              <a:off x="11311225" y="410354"/>
              <a:ext cx="196349" cy="198508"/>
            </a:xfrm>
            <a:custGeom>
              <a:avLst/>
              <a:gdLst>
                <a:gd name="connsiteX0" fmla="*/ 39795 w 196349"/>
                <a:gd name="connsiteY0" fmla="*/ 179265 h 198508"/>
                <a:gd name="connsiteX1" fmla="*/ 158873 w 196349"/>
                <a:gd name="connsiteY1" fmla="*/ 177800 h 198508"/>
                <a:gd name="connsiteX2" fmla="*/ 186359 w 196349"/>
                <a:gd name="connsiteY2" fmla="*/ 92731 h 198508"/>
                <a:gd name="connsiteX3" fmla="*/ 196349 w 196349"/>
                <a:gd name="connsiteY3" fmla="*/ 84053 h 198508"/>
                <a:gd name="connsiteX4" fmla="*/ 83224 w 196349"/>
                <a:gd name="connsiteY4" fmla="*/ 1174 h 198508"/>
                <a:gd name="connsiteX5" fmla="*/ 0 w 196349"/>
                <a:gd name="connsiteY5" fmla="*/ 86487 h 198508"/>
                <a:gd name="connsiteX6" fmla="*/ 11328 w 196349"/>
                <a:gd name="connsiteY6" fmla="*/ 96006 h 198508"/>
                <a:gd name="connsiteX7" fmla="*/ 39795 w 196349"/>
                <a:gd name="connsiteY7" fmla="*/ 179265 h 198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349" h="198508">
                  <a:moveTo>
                    <a:pt x="39795" y="179265"/>
                  </a:moveTo>
                  <a:cubicBezTo>
                    <a:pt x="75350" y="205456"/>
                    <a:pt x="123973" y="204859"/>
                    <a:pt x="158873" y="177800"/>
                  </a:cubicBezTo>
                  <a:cubicBezTo>
                    <a:pt x="153982" y="146685"/>
                    <a:pt x="164186" y="115101"/>
                    <a:pt x="186359" y="92731"/>
                  </a:cubicBezTo>
                  <a:cubicBezTo>
                    <a:pt x="189494" y="89621"/>
                    <a:pt x="192831" y="86723"/>
                    <a:pt x="196349" y="84053"/>
                  </a:cubicBezTo>
                  <a:cubicBezTo>
                    <a:pt x="187998" y="29928"/>
                    <a:pt x="137350" y="-7178"/>
                    <a:pt x="83224" y="1174"/>
                  </a:cubicBezTo>
                  <a:cubicBezTo>
                    <a:pt x="39581" y="7908"/>
                    <a:pt x="5651" y="42691"/>
                    <a:pt x="0" y="86487"/>
                  </a:cubicBezTo>
                  <a:cubicBezTo>
                    <a:pt x="4005" y="89378"/>
                    <a:pt x="7791" y="92559"/>
                    <a:pt x="11328" y="96006"/>
                  </a:cubicBezTo>
                  <a:cubicBezTo>
                    <a:pt x="33304" y="117787"/>
                    <a:pt x="43835" y="148589"/>
                    <a:pt x="39795" y="179265"/>
                  </a:cubicBezTo>
                  <a:close/>
                </a:path>
              </a:pathLst>
            </a:custGeom>
            <a:solidFill>
              <a:srgbClr val="264A4A"/>
            </a:solidFill>
            <a:ln w="6350" cap="flat">
              <a:solidFill>
                <a:srgbClr val="264A4A"/>
              </a:solidFill>
              <a:prstDash val="solid"/>
              <a:miter/>
            </a:ln>
          </p:spPr>
          <p:txBody>
            <a:bodyPr rtlCol="0" anchor="ctr"/>
            <a:lstStyle/>
            <a:p>
              <a:endParaRPr lang="sv-SE"/>
            </a:p>
          </p:txBody>
        </p:sp>
        <p:sp>
          <p:nvSpPr>
            <p:cNvPr id="23" name="Freeform: Shape 22">
              <a:extLst>
                <a:ext uri="{FF2B5EF4-FFF2-40B4-BE49-F238E27FC236}">
                  <a16:creationId xmlns:a16="http://schemas.microsoft.com/office/drawing/2014/main" id="{84C4B139-3D0A-4FA2-9573-1CCBC24D179D}"/>
                </a:ext>
              </a:extLst>
            </p:cNvPr>
            <p:cNvSpPr/>
            <p:nvPr/>
          </p:nvSpPr>
          <p:spPr>
            <a:xfrm>
              <a:off x="11470099" y="473711"/>
              <a:ext cx="197260" cy="197601"/>
            </a:xfrm>
            <a:custGeom>
              <a:avLst/>
              <a:gdLst>
                <a:gd name="connsiteX0" fmla="*/ 0 w 197260"/>
                <a:gd name="connsiteY0" fmla="*/ 114444 h 197601"/>
                <a:gd name="connsiteX1" fmla="*/ 85235 w 197260"/>
                <a:gd name="connsiteY1" fmla="*/ 197601 h 197601"/>
                <a:gd name="connsiteX2" fmla="*/ 178051 w 197260"/>
                <a:gd name="connsiteY2" fmla="*/ 157794 h 197601"/>
                <a:gd name="connsiteX3" fmla="*/ 156748 w 197260"/>
                <a:gd name="connsiteY3" fmla="*/ 19203 h 197601"/>
                <a:gd name="connsiteX4" fmla="*/ 37476 w 197260"/>
                <a:gd name="connsiteY4" fmla="*/ 20697 h 197601"/>
                <a:gd name="connsiteX5" fmla="*/ 0 w 197260"/>
                <a:gd name="connsiteY5" fmla="*/ 114469 h 197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260" h="197601">
                  <a:moveTo>
                    <a:pt x="0" y="114444"/>
                  </a:moveTo>
                  <a:cubicBezTo>
                    <a:pt x="6625" y="158102"/>
                    <a:pt x="41427" y="192056"/>
                    <a:pt x="85235" y="197601"/>
                  </a:cubicBezTo>
                  <a:cubicBezTo>
                    <a:pt x="106401" y="168151"/>
                    <a:pt x="142125" y="152829"/>
                    <a:pt x="178051" y="157794"/>
                  </a:cubicBezTo>
                  <a:cubicBezTo>
                    <a:pt x="210440" y="113641"/>
                    <a:pt x="200902" y="51591"/>
                    <a:pt x="156748" y="19203"/>
                  </a:cubicBezTo>
                  <a:cubicBezTo>
                    <a:pt x="121103" y="-6944"/>
                    <a:pt x="72454" y="-6335"/>
                    <a:pt x="37476" y="20697"/>
                  </a:cubicBezTo>
                  <a:cubicBezTo>
                    <a:pt x="43321" y="56483"/>
                    <a:pt x="28900" y="92569"/>
                    <a:pt x="0" y="114469"/>
                  </a:cubicBezTo>
                  <a:close/>
                </a:path>
              </a:pathLst>
            </a:custGeom>
            <a:solidFill>
              <a:srgbClr val="264A4A"/>
            </a:solidFill>
            <a:ln w="6350" cap="flat">
              <a:solidFill>
                <a:srgbClr val="264A4A"/>
              </a:solidFill>
              <a:prstDash val="solid"/>
              <a:miter/>
            </a:ln>
          </p:spPr>
          <p:txBody>
            <a:bodyPr rtlCol="0" anchor="ctr"/>
            <a:lstStyle/>
            <a:p>
              <a:endParaRPr lang="sv-SE"/>
            </a:p>
          </p:txBody>
        </p:sp>
        <p:sp>
          <p:nvSpPr>
            <p:cNvPr id="24" name="Freeform: Shape 23">
              <a:extLst>
                <a:ext uri="{FF2B5EF4-FFF2-40B4-BE49-F238E27FC236}">
                  <a16:creationId xmlns:a16="http://schemas.microsoft.com/office/drawing/2014/main" id="{8AC901FF-FA8B-469D-BD0F-69957B120443}"/>
                </a:ext>
              </a:extLst>
            </p:cNvPr>
            <p:cNvSpPr/>
            <p:nvPr/>
          </p:nvSpPr>
          <p:spPr>
            <a:xfrm>
              <a:off x="11536117" y="631504"/>
              <a:ext cx="198529" cy="196349"/>
            </a:xfrm>
            <a:custGeom>
              <a:avLst/>
              <a:gdLst>
                <a:gd name="connsiteX0" fmla="*/ 198529 w 198529"/>
                <a:gd name="connsiteY0" fmla="*/ 97901 h 196349"/>
                <a:gd name="connsiteX1" fmla="*/ 112033 w 198529"/>
                <a:gd name="connsiteY1" fmla="*/ 0 h 196349"/>
                <a:gd name="connsiteX2" fmla="*/ 19242 w 198529"/>
                <a:gd name="connsiteY2" fmla="*/ 39808 h 196349"/>
                <a:gd name="connsiteX3" fmla="*/ 20707 w 198529"/>
                <a:gd name="connsiteY3" fmla="*/ 158873 h 196349"/>
                <a:gd name="connsiteX4" fmla="*/ 105776 w 198529"/>
                <a:gd name="connsiteY4" fmla="*/ 186359 h 196349"/>
                <a:gd name="connsiteX5" fmla="*/ 114467 w 198529"/>
                <a:gd name="connsiteY5" fmla="*/ 196349 h 196349"/>
                <a:gd name="connsiteX6" fmla="*/ 198529 w 198529"/>
                <a:gd name="connsiteY6" fmla="*/ 97901 h 196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529" h="196349">
                  <a:moveTo>
                    <a:pt x="198529" y="97901"/>
                  </a:moveTo>
                  <a:cubicBezTo>
                    <a:pt x="198275" y="48214"/>
                    <a:pt x="161311" y="6374"/>
                    <a:pt x="112033" y="0"/>
                  </a:cubicBezTo>
                  <a:cubicBezTo>
                    <a:pt x="90890" y="29464"/>
                    <a:pt x="55163" y="44791"/>
                    <a:pt x="19242" y="39808"/>
                  </a:cubicBezTo>
                  <a:cubicBezTo>
                    <a:pt x="-6948" y="75359"/>
                    <a:pt x="-6349" y="123977"/>
                    <a:pt x="20707" y="158873"/>
                  </a:cubicBezTo>
                  <a:cubicBezTo>
                    <a:pt x="51821" y="153987"/>
                    <a:pt x="83403" y="164192"/>
                    <a:pt x="105776" y="186359"/>
                  </a:cubicBezTo>
                  <a:cubicBezTo>
                    <a:pt x="108898" y="189487"/>
                    <a:pt x="111801" y="192824"/>
                    <a:pt x="114467" y="196349"/>
                  </a:cubicBezTo>
                  <a:cubicBezTo>
                    <a:pt x="162986" y="188853"/>
                    <a:pt x="198726" y="146996"/>
                    <a:pt x="198529" y="97901"/>
                  </a:cubicBezTo>
                  <a:close/>
                </a:path>
              </a:pathLst>
            </a:custGeom>
            <a:solidFill>
              <a:srgbClr val="264A4A"/>
            </a:solidFill>
            <a:ln w="6350" cap="flat">
              <a:solidFill>
                <a:srgbClr val="264A4A"/>
              </a:solidFill>
              <a:prstDash val="solid"/>
              <a:miter/>
            </a:ln>
          </p:spPr>
          <p:txBody>
            <a:bodyPr rtlCol="0" anchor="ctr"/>
            <a:lstStyle/>
            <a:p>
              <a:endParaRPr lang="sv-SE"/>
            </a:p>
          </p:txBody>
        </p:sp>
        <p:sp>
          <p:nvSpPr>
            <p:cNvPr id="25" name="Freeform: Shape 24">
              <a:extLst>
                <a:ext uri="{FF2B5EF4-FFF2-40B4-BE49-F238E27FC236}">
                  <a16:creationId xmlns:a16="http://schemas.microsoft.com/office/drawing/2014/main" id="{C6C7CE55-6303-470A-AD2C-2806FE9B3976}"/>
                </a:ext>
              </a:extLst>
            </p:cNvPr>
            <p:cNvSpPr/>
            <p:nvPr/>
          </p:nvSpPr>
          <p:spPr>
            <a:xfrm>
              <a:off x="11473654" y="790378"/>
              <a:ext cx="197595" cy="197265"/>
            </a:xfrm>
            <a:custGeom>
              <a:avLst/>
              <a:gdLst>
                <a:gd name="connsiteX0" fmla="*/ 83145 w 197595"/>
                <a:gd name="connsiteY0" fmla="*/ 0 h 197265"/>
                <a:gd name="connsiteX1" fmla="*/ 0 w 197595"/>
                <a:gd name="connsiteY1" fmla="*/ 85235 h 197265"/>
                <a:gd name="connsiteX2" fmla="*/ 39795 w 197595"/>
                <a:gd name="connsiteY2" fmla="*/ 178051 h 197265"/>
                <a:gd name="connsiteX3" fmla="*/ 178387 w 197595"/>
                <a:gd name="connsiteY3" fmla="*/ 156761 h 197265"/>
                <a:gd name="connsiteX4" fmla="*/ 176904 w 197595"/>
                <a:gd name="connsiteY4" fmla="*/ 37488 h 197265"/>
                <a:gd name="connsiteX5" fmla="*/ 162174 w 197595"/>
                <a:gd name="connsiteY5" fmla="*/ 38763 h 197265"/>
                <a:gd name="connsiteX6" fmla="*/ 83145 w 197595"/>
                <a:gd name="connsiteY6" fmla="*/ 0 h 197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595" h="197265">
                  <a:moveTo>
                    <a:pt x="83145" y="0"/>
                  </a:moveTo>
                  <a:cubicBezTo>
                    <a:pt x="39488" y="6621"/>
                    <a:pt x="5537" y="41427"/>
                    <a:pt x="0" y="85235"/>
                  </a:cubicBezTo>
                  <a:cubicBezTo>
                    <a:pt x="29439" y="106409"/>
                    <a:pt x="44754" y="142128"/>
                    <a:pt x="39795" y="178051"/>
                  </a:cubicBezTo>
                  <a:cubicBezTo>
                    <a:pt x="83945" y="210442"/>
                    <a:pt x="145996" y="200911"/>
                    <a:pt x="178387" y="156761"/>
                  </a:cubicBezTo>
                  <a:cubicBezTo>
                    <a:pt x="204537" y="121117"/>
                    <a:pt x="203932" y="72469"/>
                    <a:pt x="176904" y="37488"/>
                  </a:cubicBezTo>
                  <a:cubicBezTo>
                    <a:pt x="172033" y="38276"/>
                    <a:pt x="167109" y="38702"/>
                    <a:pt x="162174" y="38763"/>
                  </a:cubicBezTo>
                  <a:cubicBezTo>
                    <a:pt x="131222" y="38896"/>
                    <a:pt x="101986" y="24556"/>
                    <a:pt x="83145" y="0"/>
                  </a:cubicBezTo>
                  <a:close/>
                </a:path>
              </a:pathLst>
            </a:custGeom>
            <a:solidFill>
              <a:srgbClr val="264A4A"/>
            </a:solidFill>
            <a:ln w="6350" cap="flat">
              <a:solidFill>
                <a:srgbClr val="264A4A"/>
              </a:solidFill>
              <a:prstDash val="solid"/>
              <a:miter/>
            </a:ln>
          </p:spPr>
          <p:txBody>
            <a:bodyPr rtlCol="0" anchor="ctr"/>
            <a:lstStyle/>
            <a:p>
              <a:endParaRPr lang="sv-SE"/>
            </a:p>
          </p:txBody>
        </p:sp>
        <p:sp>
          <p:nvSpPr>
            <p:cNvPr id="26" name="Freeform: Shape 25">
              <a:extLst>
                <a:ext uri="{FF2B5EF4-FFF2-40B4-BE49-F238E27FC236}">
                  <a16:creationId xmlns:a16="http://schemas.microsoft.com/office/drawing/2014/main" id="{2C88E7EE-5397-47AB-AD78-A191993A2765}"/>
                </a:ext>
              </a:extLst>
            </p:cNvPr>
            <p:cNvSpPr/>
            <p:nvPr/>
          </p:nvSpPr>
          <p:spPr>
            <a:xfrm>
              <a:off x="11317100" y="856369"/>
              <a:ext cx="196349" cy="198539"/>
            </a:xfrm>
            <a:custGeom>
              <a:avLst/>
              <a:gdLst>
                <a:gd name="connsiteX0" fmla="*/ 156554 w 196349"/>
                <a:gd name="connsiteY0" fmla="*/ 19243 h 198539"/>
                <a:gd name="connsiteX1" fmla="*/ 37476 w 196349"/>
                <a:gd name="connsiteY1" fmla="*/ 20709 h 198539"/>
                <a:gd name="connsiteX2" fmla="*/ 0 w 196349"/>
                <a:gd name="connsiteY2" fmla="*/ 114481 h 198539"/>
                <a:gd name="connsiteX3" fmla="*/ 113120 w 196349"/>
                <a:gd name="connsiteY3" fmla="*/ 197367 h 198539"/>
                <a:gd name="connsiteX4" fmla="*/ 196349 w 196349"/>
                <a:gd name="connsiteY4" fmla="*/ 112060 h 198539"/>
                <a:gd name="connsiteX5" fmla="*/ 185021 w 196349"/>
                <a:gd name="connsiteY5" fmla="*/ 102541 h 198539"/>
                <a:gd name="connsiteX6" fmla="*/ 156554 w 196349"/>
                <a:gd name="connsiteY6" fmla="*/ 19243 h 198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349" h="198539">
                  <a:moveTo>
                    <a:pt x="156554" y="19243"/>
                  </a:moveTo>
                  <a:cubicBezTo>
                    <a:pt x="120999" y="-6948"/>
                    <a:pt x="72376" y="-6350"/>
                    <a:pt x="37476" y="20709"/>
                  </a:cubicBezTo>
                  <a:cubicBezTo>
                    <a:pt x="43332" y="56496"/>
                    <a:pt x="28909" y="92588"/>
                    <a:pt x="0" y="114481"/>
                  </a:cubicBezTo>
                  <a:cubicBezTo>
                    <a:pt x="8349" y="168606"/>
                    <a:pt x="58994" y="205716"/>
                    <a:pt x="113120" y="197367"/>
                  </a:cubicBezTo>
                  <a:cubicBezTo>
                    <a:pt x="156763" y="190635"/>
                    <a:pt x="190695" y="155856"/>
                    <a:pt x="196349" y="112060"/>
                  </a:cubicBezTo>
                  <a:cubicBezTo>
                    <a:pt x="192344" y="109168"/>
                    <a:pt x="188558" y="105988"/>
                    <a:pt x="185021" y="102541"/>
                  </a:cubicBezTo>
                  <a:cubicBezTo>
                    <a:pt x="163034" y="80751"/>
                    <a:pt x="152502" y="49932"/>
                    <a:pt x="156554" y="19243"/>
                  </a:cubicBezTo>
                  <a:close/>
                </a:path>
              </a:pathLst>
            </a:custGeom>
            <a:solidFill>
              <a:srgbClr val="264A4A"/>
            </a:solidFill>
            <a:ln w="6350" cap="flat">
              <a:solidFill>
                <a:srgbClr val="264A4A"/>
              </a:solidFill>
              <a:prstDash val="solid"/>
              <a:miter/>
            </a:ln>
          </p:spPr>
          <p:txBody>
            <a:bodyPr rtlCol="0" anchor="ctr"/>
            <a:lstStyle/>
            <a:p>
              <a:endParaRPr lang="sv-SE"/>
            </a:p>
          </p:txBody>
        </p:sp>
        <p:sp>
          <p:nvSpPr>
            <p:cNvPr id="27" name="Freeform: Shape 26">
              <a:extLst>
                <a:ext uri="{FF2B5EF4-FFF2-40B4-BE49-F238E27FC236}">
                  <a16:creationId xmlns:a16="http://schemas.microsoft.com/office/drawing/2014/main" id="{A4EDB065-3B69-477D-A96A-43714FD673F2}"/>
                </a:ext>
              </a:extLst>
            </p:cNvPr>
            <p:cNvSpPr/>
            <p:nvPr/>
          </p:nvSpPr>
          <p:spPr>
            <a:xfrm>
              <a:off x="11157352" y="793933"/>
              <a:ext cx="197223" cy="197572"/>
            </a:xfrm>
            <a:custGeom>
              <a:avLst/>
              <a:gdLst>
                <a:gd name="connsiteX0" fmla="*/ 197223 w 197223"/>
                <a:gd name="connsiteY0" fmla="*/ 83145 h 197572"/>
                <a:gd name="connsiteX1" fmla="*/ 111989 w 197223"/>
                <a:gd name="connsiteY1" fmla="*/ 0 h 197572"/>
                <a:gd name="connsiteX2" fmla="*/ 19185 w 197223"/>
                <a:gd name="connsiteY2" fmla="*/ 39795 h 197572"/>
                <a:gd name="connsiteX3" fmla="*/ 40554 w 197223"/>
                <a:gd name="connsiteY3" fmla="*/ 178394 h 197572"/>
                <a:gd name="connsiteX4" fmla="*/ 159747 w 197223"/>
                <a:gd name="connsiteY4" fmla="*/ 176917 h 197572"/>
                <a:gd name="connsiteX5" fmla="*/ 197223 w 197223"/>
                <a:gd name="connsiteY5" fmla="*/ 83145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223" h="197572">
                  <a:moveTo>
                    <a:pt x="197223" y="83145"/>
                  </a:moveTo>
                  <a:cubicBezTo>
                    <a:pt x="190602" y="39488"/>
                    <a:pt x="155796" y="5537"/>
                    <a:pt x="111989" y="0"/>
                  </a:cubicBezTo>
                  <a:cubicBezTo>
                    <a:pt x="90817" y="29435"/>
                    <a:pt x="55103" y="44749"/>
                    <a:pt x="19185" y="39795"/>
                  </a:cubicBezTo>
                  <a:cubicBezTo>
                    <a:pt x="-13187" y="83969"/>
                    <a:pt x="-3620" y="146021"/>
                    <a:pt x="40554" y="178394"/>
                  </a:cubicBezTo>
                  <a:cubicBezTo>
                    <a:pt x="76180" y="204502"/>
                    <a:pt x="124780" y="203900"/>
                    <a:pt x="159747" y="176917"/>
                  </a:cubicBezTo>
                  <a:cubicBezTo>
                    <a:pt x="153903" y="141131"/>
                    <a:pt x="168323" y="105045"/>
                    <a:pt x="197223" y="83145"/>
                  </a:cubicBezTo>
                  <a:close/>
                </a:path>
              </a:pathLst>
            </a:custGeom>
            <a:solidFill>
              <a:srgbClr val="264A4A"/>
            </a:solidFill>
            <a:ln w="6350" cap="flat">
              <a:solidFill>
                <a:srgbClr val="264A4A"/>
              </a:solidFill>
              <a:prstDash val="solid"/>
              <a:miter/>
            </a:ln>
          </p:spPr>
          <p:txBody>
            <a:bodyPr rtlCol="0" anchor="ctr"/>
            <a:lstStyle/>
            <a:p>
              <a:endParaRPr lang="sv-SE"/>
            </a:p>
          </p:txBody>
        </p:sp>
        <p:sp>
          <p:nvSpPr>
            <p:cNvPr id="28" name="Freeform: Shape 27">
              <a:extLst>
                <a:ext uri="{FF2B5EF4-FFF2-40B4-BE49-F238E27FC236}">
                  <a16:creationId xmlns:a16="http://schemas.microsoft.com/office/drawing/2014/main" id="{4EDAB0A6-4C53-4B4F-A853-FED03D032EAE}"/>
                </a:ext>
              </a:extLst>
            </p:cNvPr>
            <p:cNvSpPr/>
            <p:nvPr/>
          </p:nvSpPr>
          <p:spPr>
            <a:xfrm>
              <a:off x="11090075" y="637379"/>
              <a:ext cx="198508" cy="196349"/>
            </a:xfrm>
            <a:custGeom>
              <a:avLst/>
              <a:gdLst>
                <a:gd name="connsiteX0" fmla="*/ 179265 w 198508"/>
                <a:gd name="connsiteY0" fmla="*/ 156554 h 196349"/>
                <a:gd name="connsiteX1" fmla="*/ 177800 w 198508"/>
                <a:gd name="connsiteY1" fmla="*/ 37476 h 196349"/>
                <a:gd name="connsiteX2" fmla="*/ 92731 w 198508"/>
                <a:gd name="connsiteY2" fmla="*/ 10003 h 196349"/>
                <a:gd name="connsiteX3" fmla="*/ 84053 w 198508"/>
                <a:gd name="connsiteY3" fmla="*/ 0 h 196349"/>
                <a:gd name="connsiteX4" fmla="*/ 1174 w 198508"/>
                <a:gd name="connsiteY4" fmla="*/ 113125 h 196349"/>
                <a:gd name="connsiteX5" fmla="*/ 86487 w 198508"/>
                <a:gd name="connsiteY5" fmla="*/ 196349 h 196349"/>
                <a:gd name="connsiteX6" fmla="*/ 96006 w 198508"/>
                <a:gd name="connsiteY6" fmla="*/ 185021 h 196349"/>
                <a:gd name="connsiteX7" fmla="*/ 179265 w 198508"/>
                <a:gd name="connsiteY7" fmla="*/ 156554 h 196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8508" h="196349">
                  <a:moveTo>
                    <a:pt x="179265" y="156554"/>
                  </a:moveTo>
                  <a:cubicBezTo>
                    <a:pt x="205456" y="120999"/>
                    <a:pt x="204859" y="72376"/>
                    <a:pt x="177800" y="37476"/>
                  </a:cubicBezTo>
                  <a:cubicBezTo>
                    <a:pt x="146688" y="42369"/>
                    <a:pt x="115104" y="32170"/>
                    <a:pt x="92731" y="10003"/>
                  </a:cubicBezTo>
                  <a:cubicBezTo>
                    <a:pt x="89621" y="6864"/>
                    <a:pt x="86722" y="3522"/>
                    <a:pt x="84053" y="0"/>
                  </a:cubicBezTo>
                  <a:cubicBezTo>
                    <a:pt x="29928" y="8351"/>
                    <a:pt x="-7178" y="58999"/>
                    <a:pt x="1174" y="113125"/>
                  </a:cubicBezTo>
                  <a:cubicBezTo>
                    <a:pt x="7908" y="156768"/>
                    <a:pt x="42691" y="190698"/>
                    <a:pt x="86487" y="196349"/>
                  </a:cubicBezTo>
                  <a:cubicBezTo>
                    <a:pt x="89378" y="192344"/>
                    <a:pt x="92559" y="188558"/>
                    <a:pt x="96006" y="185021"/>
                  </a:cubicBezTo>
                  <a:cubicBezTo>
                    <a:pt x="117787" y="163045"/>
                    <a:pt x="148589" y="152514"/>
                    <a:pt x="179265" y="156554"/>
                  </a:cubicBezTo>
                  <a:close/>
                </a:path>
              </a:pathLst>
            </a:custGeom>
            <a:solidFill>
              <a:srgbClr val="264A4A"/>
            </a:solidFill>
            <a:ln w="6350" cap="flat">
              <a:solidFill>
                <a:srgbClr val="264A4A"/>
              </a:solidFill>
              <a:prstDash val="solid"/>
              <a:miter/>
            </a:ln>
          </p:spPr>
          <p:txBody>
            <a:bodyPr rtlCol="0" anchor="ctr"/>
            <a:lstStyle/>
            <a:p>
              <a:endParaRPr lang="sv-SE"/>
            </a:p>
          </p:txBody>
        </p:sp>
        <p:sp>
          <p:nvSpPr>
            <p:cNvPr id="29" name="Freeform: Shape 28">
              <a:extLst>
                <a:ext uri="{FF2B5EF4-FFF2-40B4-BE49-F238E27FC236}">
                  <a16:creationId xmlns:a16="http://schemas.microsoft.com/office/drawing/2014/main" id="{6604E1B3-9E8B-4902-AE07-4B5E8131D28B}"/>
                </a:ext>
              </a:extLst>
            </p:cNvPr>
            <p:cNvSpPr/>
            <p:nvPr/>
          </p:nvSpPr>
          <p:spPr>
            <a:xfrm>
              <a:off x="11153507" y="477674"/>
              <a:ext cx="197513" cy="197180"/>
            </a:xfrm>
            <a:custGeom>
              <a:avLst/>
              <a:gdLst>
                <a:gd name="connsiteX0" fmla="*/ 114369 w 197513"/>
                <a:gd name="connsiteY0" fmla="*/ 197180 h 197180"/>
                <a:gd name="connsiteX1" fmla="*/ 197513 w 197513"/>
                <a:gd name="connsiteY1" fmla="*/ 111946 h 197180"/>
                <a:gd name="connsiteX2" fmla="*/ 157719 w 197513"/>
                <a:gd name="connsiteY2" fmla="*/ 19142 h 197180"/>
                <a:gd name="connsiteX3" fmla="*/ 19136 w 197513"/>
                <a:gd name="connsiteY3" fmla="*/ 40612 h 197180"/>
                <a:gd name="connsiteX4" fmla="*/ 20622 w 197513"/>
                <a:gd name="connsiteY4" fmla="*/ 159705 h 197180"/>
                <a:gd name="connsiteX5" fmla="*/ 114394 w 197513"/>
                <a:gd name="connsiteY5" fmla="*/ 197180 h 1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513" h="197180">
                  <a:moveTo>
                    <a:pt x="114369" y="197180"/>
                  </a:moveTo>
                  <a:cubicBezTo>
                    <a:pt x="158026" y="190559"/>
                    <a:pt x="191977" y="155753"/>
                    <a:pt x="197513" y="111946"/>
                  </a:cubicBezTo>
                  <a:cubicBezTo>
                    <a:pt x="168078" y="90774"/>
                    <a:pt x="152764" y="55061"/>
                    <a:pt x="157719" y="19142"/>
                  </a:cubicBezTo>
                  <a:cubicBezTo>
                    <a:pt x="113521" y="-13198"/>
                    <a:pt x="51475" y="-3585"/>
                    <a:pt x="19136" y="40612"/>
                  </a:cubicBezTo>
                  <a:cubicBezTo>
                    <a:pt x="-6919" y="76220"/>
                    <a:pt x="-6313" y="124758"/>
                    <a:pt x="20622" y="159705"/>
                  </a:cubicBezTo>
                  <a:cubicBezTo>
                    <a:pt x="56408" y="153860"/>
                    <a:pt x="92494" y="168280"/>
                    <a:pt x="114394" y="197180"/>
                  </a:cubicBezTo>
                  <a:close/>
                </a:path>
              </a:pathLst>
            </a:custGeom>
            <a:solidFill>
              <a:srgbClr val="264A4A"/>
            </a:solidFill>
            <a:ln w="6350" cap="flat">
              <a:solidFill>
                <a:srgbClr val="264A4A"/>
              </a:solidFill>
              <a:prstDash val="solid"/>
              <a:miter/>
            </a:ln>
          </p:spPr>
          <p:txBody>
            <a:bodyPr rtlCol="0" anchor="ctr"/>
            <a:lstStyle/>
            <a:p>
              <a:endParaRPr lang="sv-SE"/>
            </a:p>
          </p:txBody>
        </p:sp>
      </p:grpSp>
    </p:spTree>
    <p:extLst>
      <p:ext uri="{BB962C8B-B14F-4D97-AF65-F5344CB8AC3E}">
        <p14:creationId xmlns:p14="http://schemas.microsoft.com/office/powerpoint/2010/main" val="37090413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solidFill>
                  <a:schemeClr val="tx1"/>
                </a:solidFill>
              </a:defRPr>
            </a:lvl1pPr>
          </a:lstStyle>
          <a:p>
            <a:r>
              <a:rPr lang="sv-SE"/>
              <a:t>Klicka här för att ändra mall för rubrikformat</a:t>
            </a:r>
          </a:p>
        </p:txBody>
      </p:sp>
      <p:sp>
        <p:nvSpPr>
          <p:cNvPr id="3" name="Platshållare för bildnummer 2"/>
          <p:cNvSpPr>
            <a:spLocks noGrp="1"/>
          </p:cNvSpPr>
          <p:nvPr>
            <p:ph type="sldNum" sz="quarter" idx="10"/>
          </p:nvPr>
        </p:nvSpPr>
        <p:spPr/>
        <p:txBody>
          <a:bodyPr/>
          <a:lstStyle>
            <a:lvl1pPr>
              <a:defRPr/>
            </a:lvl1pPr>
          </a:lstStyle>
          <a:p>
            <a:fld id="{F4FA043E-E595-4E37-AFD8-4DC4AAB472EF}" type="slidenum">
              <a:rPr lang="sv-SE"/>
              <a:pPr/>
              <a:t>‹#›</a:t>
            </a:fld>
            <a:endParaRPr lang="sv-SE"/>
          </a:p>
        </p:txBody>
      </p:sp>
      <p:sp>
        <p:nvSpPr>
          <p:cNvPr id="4" name="Platshållare för sidfot 3"/>
          <p:cNvSpPr>
            <a:spLocks noGrp="1"/>
          </p:cNvSpPr>
          <p:nvPr>
            <p:ph type="ftr" sz="quarter" idx="11"/>
          </p:nvPr>
        </p:nvSpPr>
        <p:spPr/>
        <p:txBody>
          <a:bodyPr/>
          <a:lstStyle>
            <a:lvl1pPr>
              <a:defRPr/>
            </a:lvl1pPr>
          </a:lstStyle>
          <a:p>
            <a:r>
              <a:rPr lang="sv-SE"/>
              <a:t>2023-04-17</a:t>
            </a:r>
          </a:p>
        </p:txBody>
      </p:sp>
    </p:spTree>
    <p:extLst>
      <p:ext uri="{BB962C8B-B14F-4D97-AF65-F5344CB8AC3E}">
        <p14:creationId xmlns:p14="http://schemas.microsoft.com/office/powerpoint/2010/main" val="7929370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A81A622D-3432-1153-8003-95F158596244}"/>
              </a:ext>
            </a:extLst>
          </p:cNvPr>
          <p:cNvSpPr>
            <a:spLocks noGrp="1"/>
          </p:cNvSpPr>
          <p:nvPr>
            <p:ph type="sldNum" sz="quarter" idx="10"/>
          </p:nvPr>
        </p:nvSpPr>
        <p:spPr/>
        <p:txBody>
          <a:bodyPr/>
          <a:lstStyle/>
          <a:p>
            <a:fld id="{BEC3A30A-6E2D-4AA0-A698-C7EC701A20A0}" type="slidenum">
              <a:rPr lang="sv-SE" smtClean="0"/>
              <a:pPr/>
              <a:t>‹#›</a:t>
            </a:fld>
            <a:endParaRPr lang="sv-SE"/>
          </a:p>
        </p:txBody>
      </p:sp>
      <p:sp>
        <p:nvSpPr>
          <p:cNvPr id="4" name="Platshållare för sidfot 3">
            <a:extLst>
              <a:ext uri="{FF2B5EF4-FFF2-40B4-BE49-F238E27FC236}">
                <a16:creationId xmlns:a16="http://schemas.microsoft.com/office/drawing/2014/main" id="{AD4F6E73-C975-AB85-3309-A26E868E97C2}"/>
              </a:ext>
            </a:extLst>
          </p:cNvPr>
          <p:cNvSpPr>
            <a:spLocks noGrp="1"/>
          </p:cNvSpPr>
          <p:nvPr>
            <p:ph type="ftr" sz="quarter" idx="11"/>
          </p:nvPr>
        </p:nvSpPr>
        <p:spPr/>
        <p:txBody>
          <a:bodyPr/>
          <a:lstStyle/>
          <a:p>
            <a:r>
              <a:rPr lang="sv-SE"/>
              <a:t>2023-04-17</a:t>
            </a:r>
          </a:p>
        </p:txBody>
      </p:sp>
    </p:spTree>
    <p:extLst>
      <p:ext uri="{BB962C8B-B14F-4D97-AF65-F5344CB8AC3E}">
        <p14:creationId xmlns:p14="http://schemas.microsoft.com/office/powerpoint/2010/main" val="27814900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Anpassad layout">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AFFFF6B5-F3A0-C3D3-2348-94D7DAAD1692}"/>
              </a:ext>
            </a:extLst>
          </p:cNvPr>
          <p:cNvSpPr>
            <a:spLocks noGrp="1"/>
          </p:cNvSpPr>
          <p:nvPr>
            <p:ph type="sldNum" sz="quarter" idx="10"/>
          </p:nvPr>
        </p:nvSpPr>
        <p:spPr/>
        <p:txBody>
          <a:bodyPr/>
          <a:lstStyle/>
          <a:p>
            <a:fld id="{BEC3A30A-6E2D-4AA0-A698-C7EC701A20A0}" type="slidenum">
              <a:rPr lang="sv-SE" smtClean="0"/>
              <a:pPr/>
              <a:t>‹#›</a:t>
            </a:fld>
            <a:endParaRPr lang="sv-SE"/>
          </a:p>
        </p:txBody>
      </p:sp>
      <p:sp>
        <p:nvSpPr>
          <p:cNvPr id="4" name="Platshållare för sidfot 3">
            <a:extLst>
              <a:ext uri="{FF2B5EF4-FFF2-40B4-BE49-F238E27FC236}">
                <a16:creationId xmlns:a16="http://schemas.microsoft.com/office/drawing/2014/main" id="{3C16A28E-5983-5C10-A326-2317358C3BBF}"/>
              </a:ext>
            </a:extLst>
          </p:cNvPr>
          <p:cNvSpPr>
            <a:spLocks noGrp="1"/>
          </p:cNvSpPr>
          <p:nvPr>
            <p:ph type="ftr" sz="quarter" idx="11"/>
          </p:nvPr>
        </p:nvSpPr>
        <p:spPr/>
        <p:txBody>
          <a:bodyPr/>
          <a:lstStyle/>
          <a:p>
            <a:r>
              <a:rPr lang="sv-SE"/>
              <a:t>2023-04-17</a:t>
            </a:r>
          </a:p>
        </p:txBody>
      </p:sp>
      <p:sp>
        <p:nvSpPr>
          <p:cNvPr id="6" name="Rektangel 5">
            <a:extLst>
              <a:ext uri="{FF2B5EF4-FFF2-40B4-BE49-F238E27FC236}">
                <a16:creationId xmlns:a16="http://schemas.microsoft.com/office/drawing/2014/main" id="{886DC313-43BD-8FD7-47C4-36B4A6E4156C}"/>
              </a:ext>
            </a:extLst>
          </p:cNvPr>
          <p:cNvSpPr/>
          <p:nvPr userDrawn="1"/>
        </p:nvSpPr>
        <p:spPr bwMode="auto">
          <a:xfrm>
            <a:off x="0" y="6498558"/>
            <a:ext cx="12177600" cy="43088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Tree>
    <p:extLst>
      <p:ext uri="{BB962C8B-B14F-4D97-AF65-F5344CB8AC3E}">
        <p14:creationId xmlns:p14="http://schemas.microsoft.com/office/powerpoint/2010/main" val="8191318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AFF158B7-8658-F7EB-DD41-2C059D6D3466}"/>
              </a:ext>
            </a:extLst>
          </p:cNvPr>
          <p:cNvSpPr>
            <a:spLocks noGrp="1"/>
          </p:cNvSpPr>
          <p:nvPr>
            <p:ph type="dt" sz="half" idx="10"/>
          </p:nvPr>
        </p:nvSpPr>
        <p:spPr/>
        <p:txBody>
          <a:bodyPr/>
          <a:lstStyle/>
          <a:p>
            <a:fld id="{3F169533-2E50-4987-AA2B-908D97F75472}" type="datetimeFigureOut">
              <a:rPr lang="sv-SE" smtClean="0"/>
              <a:t>2025-07-07</a:t>
            </a:fld>
            <a:endParaRPr lang="sv-SE"/>
          </a:p>
        </p:txBody>
      </p:sp>
      <p:sp>
        <p:nvSpPr>
          <p:cNvPr id="3" name="Platshållare för sidfot 2">
            <a:extLst>
              <a:ext uri="{FF2B5EF4-FFF2-40B4-BE49-F238E27FC236}">
                <a16:creationId xmlns:a16="http://schemas.microsoft.com/office/drawing/2014/main" id="{66817925-2345-9B88-6D84-36CDB07C5147}"/>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FF71EA9-330D-721D-9C78-EDFE2BFA6FD7}"/>
              </a:ext>
            </a:extLst>
          </p:cNvPr>
          <p:cNvSpPr>
            <a:spLocks noGrp="1"/>
          </p:cNvSpPr>
          <p:nvPr>
            <p:ph type="sldNum" sz="quarter" idx="12"/>
          </p:nvPr>
        </p:nvSpPr>
        <p:spPr/>
        <p:txBody>
          <a:bodyPr/>
          <a:lstStyle/>
          <a:p>
            <a:fld id="{A810FD10-FCA6-42C8-B99A-28BD0356B8EE}" type="slidenum">
              <a:rPr lang="sv-SE" smtClean="0"/>
              <a:t>‹#›</a:t>
            </a:fld>
            <a:endParaRPr lang="sv-SE"/>
          </a:p>
        </p:txBody>
      </p:sp>
    </p:spTree>
    <p:extLst>
      <p:ext uri="{BB962C8B-B14F-4D97-AF65-F5344CB8AC3E}">
        <p14:creationId xmlns:p14="http://schemas.microsoft.com/office/powerpoint/2010/main" val="30312311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Bild och rubrik">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6437C3FB-B590-43F3-8686-17D11169DEC7}"/>
              </a:ext>
            </a:extLst>
          </p:cNvPr>
          <p:cNvSpPr>
            <a:spLocks noGrp="1"/>
          </p:cNvSpPr>
          <p:nvPr>
            <p:ph type="pic" sz="quarter" idx="13" hasCustomPrompt="1"/>
          </p:nvPr>
        </p:nvSpPr>
        <p:spPr>
          <a:xfrm>
            <a:off x="345601" y="0"/>
            <a:ext cx="11846400" cy="6858000"/>
          </a:xfrm>
        </p:spPr>
        <p:txBody>
          <a:bodyPr tIns="0" bIns="1800000" anchor="ctr" anchorCtr="0">
            <a:normAutofit/>
          </a:bodyPr>
          <a:lstStyle>
            <a:lvl1pPr marL="0" indent="0" algn="ctr">
              <a:buNone/>
              <a:defRPr sz="1350"/>
            </a:lvl1pPr>
          </a:lstStyle>
          <a:p>
            <a:r>
              <a:rPr lang="sv-SE"/>
              <a:t>Klicka på ikonen för att </a:t>
            </a:r>
            <a:br>
              <a:rPr lang="sv-SE"/>
            </a:br>
            <a:r>
              <a:rPr lang="sv-SE"/>
              <a:t>lägga till en bild</a:t>
            </a:r>
          </a:p>
        </p:txBody>
      </p:sp>
      <p:sp>
        <p:nvSpPr>
          <p:cNvPr id="3" name="Platshållare för datum 2">
            <a:extLst>
              <a:ext uri="{FF2B5EF4-FFF2-40B4-BE49-F238E27FC236}">
                <a16:creationId xmlns:a16="http://schemas.microsoft.com/office/drawing/2014/main" id="{70C0FFDE-20E1-4E05-AD5B-876993A14B78}"/>
              </a:ext>
            </a:extLst>
          </p:cNvPr>
          <p:cNvSpPr>
            <a:spLocks noGrp="1"/>
          </p:cNvSpPr>
          <p:nvPr>
            <p:ph type="dt" sz="half" idx="10"/>
          </p:nvPr>
        </p:nvSpPr>
        <p:spPr/>
        <p:txBody>
          <a:bodyPr/>
          <a:lstStyle>
            <a:lvl1pPr>
              <a:defRPr>
                <a:solidFill>
                  <a:schemeClr val="bg1"/>
                </a:solidFill>
              </a:defRPr>
            </a:lvl1pPr>
          </a:lstStyle>
          <a:p>
            <a:fld id="{6661A35B-5759-402D-A031-2298209AB0E2}" type="datetimeFigureOut">
              <a:rPr lang="sv-SE" smtClean="0"/>
              <a:t>2025-07-07</a:t>
            </a:fld>
            <a:endParaRPr lang="sv-SE"/>
          </a:p>
        </p:txBody>
      </p:sp>
      <p:sp>
        <p:nvSpPr>
          <p:cNvPr id="4" name="Platshållare för sidfot 3">
            <a:extLst>
              <a:ext uri="{FF2B5EF4-FFF2-40B4-BE49-F238E27FC236}">
                <a16:creationId xmlns:a16="http://schemas.microsoft.com/office/drawing/2014/main" id="{9C658C64-0CC7-478A-AC17-30210252F9E4}"/>
              </a:ext>
            </a:extLst>
          </p:cNvPr>
          <p:cNvSpPr>
            <a:spLocks noGrp="1"/>
          </p:cNvSpPr>
          <p:nvPr>
            <p:ph type="ftr" sz="quarter" idx="11"/>
          </p:nvPr>
        </p:nvSpPr>
        <p:spPr/>
        <p:txBody>
          <a:bodyPr/>
          <a:lstStyle>
            <a:lvl1pPr>
              <a:defRPr>
                <a:solidFill>
                  <a:schemeClr val="bg1"/>
                </a:solidFill>
              </a:defRPr>
            </a:lvl1pPr>
          </a:lstStyle>
          <a:p>
            <a:endParaRPr lang="sv-SE"/>
          </a:p>
        </p:txBody>
      </p:sp>
      <p:sp>
        <p:nvSpPr>
          <p:cNvPr id="5" name="Platshållare för bildnummer 4">
            <a:extLst>
              <a:ext uri="{FF2B5EF4-FFF2-40B4-BE49-F238E27FC236}">
                <a16:creationId xmlns:a16="http://schemas.microsoft.com/office/drawing/2014/main" id="{FBD27019-FF78-4832-9008-F432E9C3B22A}"/>
              </a:ext>
            </a:extLst>
          </p:cNvPr>
          <p:cNvSpPr>
            <a:spLocks noGrp="1"/>
          </p:cNvSpPr>
          <p:nvPr>
            <p:ph type="sldNum" sz="quarter" idx="12"/>
          </p:nvPr>
        </p:nvSpPr>
        <p:spPr/>
        <p:txBody>
          <a:bodyPr/>
          <a:lstStyle>
            <a:lvl1pPr>
              <a:defRPr>
                <a:solidFill>
                  <a:schemeClr val="bg1"/>
                </a:solidFill>
              </a:defRPr>
            </a:lvl1pPr>
          </a:lstStyle>
          <a:p>
            <a:fld id="{CC95FCE1-8E5F-4560-B29E-7FB78EB7A839}" type="slidenum">
              <a:rPr lang="sv-SE" smtClean="0"/>
              <a:t>‹#›</a:t>
            </a:fld>
            <a:endParaRPr lang="sv-SE"/>
          </a:p>
        </p:txBody>
      </p:sp>
      <p:sp>
        <p:nvSpPr>
          <p:cNvPr id="8" name="Rubrik 1">
            <a:extLst>
              <a:ext uri="{FF2B5EF4-FFF2-40B4-BE49-F238E27FC236}">
                <a16:creationId xmlns:a16="http://schemas.microsoft.com/office/drawing/2014/main" id="{118C7873-AD9A-4598-BEE2-3ED782562B05}"/>
              </a:ext>
            </a:extLst>
          </p:cNvPr>
          <p:cNvSpPr>
            <a:spLocks noGrp="1"/>
          </p:cNvSpPr>
          <p:nvPr>
            <p:ph type="title" hasCustomPrompt="1"/>
          </p:nvPr>
        </p:nvSpPr>
        <p:spPr>
          <a:xfrm>
            <a:off x="3348466" y="617057"/>
            <a:ext cx="5495071" cy="1325563"/>
          </a:xfrm>
        </p:spPr>
        <p:txBody>
          <a:bodyPr anchor="b" anchorCtr="0">
            <a:noAutofit/>
          </a:bodyPr>
          <a:lstStyle>
            <a:lvl1pPr>
              <a:defRPr sz="2100"/>
            </a:lvl1pPr>
          </a:lstStyle>
          <a:p>
            <a:r>
              <a:rPr lang="sv-SE"/>
              <a:t>Rubrik i svart/vit/blå placeras fritt på bilden där den passar</a:t>
            </a:r>
          </a:p>
        </p:txBody>
      </p:sp>
      <p:sp>
        <p:nvSpPr>
          <p:cNvPr id="9" name="Rektangel 8">
            <a:extLst>
              <a:ext uri="{FF2B5EF4-FFF2-40B4-BE49-F238E27FC236}">
                <a16:creationId xmlns:a16="http://schemas.microsoft.com/office/drawing/2014/main" id="{7BBAB7C4-34CF-4F5D-8C3D-27B38F9E8CF0}"/>
              </a:ext>
            </a:extLst>
          </p:cNvPr>
          <p:cNvSpPr/>
          <p:nvPr/>
        </p:nvSpPr>
        <p:spPr>
          <a:xfrm>
            <a:off x="2" y="0"/>
            <a:ext cx="345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50"/>
          </a:p>
        </p:txBody>
      </p:sp>
    </p:spTree>
    <p:extLst>
      <p:ext uri="{BB962C8B-B14F-4D97-AF65-F5344CB8AC3E}">
        <p14:creationId xmlns:p14="http://schemas.microsoft.com/office/powerpoint/2010/main" val="14670374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En rubrik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735114-FF72-44A1-A510-3F846FC92CAF}"/>
              </a:ext>
            </a:extLst>
          </p:cNvPr>
          <p:cNvSpPr>
            <a:spLocks noGrp="1"/>
          </p:cNvSpPr>
          <p:nvPr>
            <p:ph type="title" hasCustomPrompt="1"/>
          </p:nvPr>
        </p:nvSpPr>
        <p:spPr>
          <a:xfrm>
            <a:off x="2496809" y="972002"/>
            <a:ext cx="7200000" cy="1325563"/>
          </a:xfrm>
        </p:spPr>
        <p:txBody>
          <a:bodyPr anchor="b" anchorCtr="0">
            <a:noAutofit/>
          </a:bodyPr>
          <a:lstStyle>
            <a:lvl1pPr>
              <a:defRPr sz="2700"/>
            </a:lvl1pPr>
          </a:lstStyle>
          <a:p>
            <a:r>
              <a:rPr lang="sv-SE"/>
              <a:t>Rubrik på en eller två rader</a:t>
            </a:r>
          </a:p>
        </p:txBody>
      </p:sp>
      <p:sp>
        <p:nvSpPr>
          <p:cNvPr id="4" name="Platshållare för datum 3">
            <a:extLst>
              <a:ext uri="{FF2B5EF4-FFF2-40B4-BE49-F238E27FC236}">
                <a16:creationId xmlns:a16="http://schemas.microsoft.com/office/drawing/2014/main" id="{138FA8A6-E8AD-49AE-8A02-8E0135A4D33C}"/>
              </a:ext>
            </a:extLst>
          </p:cNvPr>
          <p:cNvSpPr>
            <a:spLocks noGrp="1"/>
          </p:cNvSpPr>
          <p:nvPr>
            <p:ph type="dt" sz="half" idx="10"/>
          </p:nvPr>
        </p:nvSpPr>
        <p:spPr/>
        <p:txBody>
          <a:bodyPr/>
          <a:lstStyle/>
          <a:p>
            <a:fld id="{6661A35B-5759-402D-A031-2298209AB0E2}" type="datetimeFigureOut">
              <a:rPr lang="sv-SE" smtClean="0"/>
              <a:t>2025-07-07</a:t>
            </a:fld>
            <a:endParaRPr lang="sv-SE"/>
          </a:p>
        </p:txBody>
      </p:sp>
      <p:sp>
        <p:nvSpPr>
          <p:cNvPr id="5" name="Platshållare för sidfot 4">
            <a:extLst>
              <a:ext uri="{FF2B5EF4-FFF2-40B4-BE49-F238E27FC236}">
                <a16:creationId xmlns:a16="http://schemas.microsoft.com/office/drawing/2014/main" id="{D128B042-CD46-459F-B15F-9CD51445A18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212B9B4-3EFB-4D25-A6FF-2C335D0EA7A8}"/>
              </a:ext>
            </a:extLst>
          </p:cNvPr>
          <p:cNvSpPr>
            <a:spLocks noGrp="1"/>
          </p:cNvSpPr>
          <p:nvPr>
            <p:ph type="sldNum" sz="quarter" idx="12"/>
          </p:nvPr>
        </p:nvSpPr>
        <p:spPr/>
        <p:txBody>
          <a:bodyPr/>
          <a:lstStyle/>
          <a:p>
            <a:fld id="{CC95FCE1-8E5F-4560-B29E-7FB78EB7A839}" type="slidenum">
              <a:rPr lang="sv-SE" smtClean="0"/>
              <a:t>‹#›</a:t>
            </a:fld>
            <a:endParaRPr lang="sv-SE"/>
          </a:p>
        </p:txBody>
      </p:sp>
      <p:sp>
        <p:nvSpPr>
          <p:cNvPr id="8" name="Platshållare för text 7">
            <a:extLst>
              <a:ext uri="{FF2B5EF4-FFF2-40B4-BE49-F238E27FC236}">
                <a16:creationId xmlns:a16="http://schemas.microsoft.com/office/drawing/2014/main" id="{F2074D27-2532-4EB4-AA8D-F347C8462D8A}"/>
              </a:ext>
            </a:extLst>
          </p:cNvPr>
          <p:cNvSpPr>
            <a:spLocks noGrp="1"/>
          </p:cNvSpPr>
          <p:nvPr>
            <p:ph type="body" sz="quarter" idx="13" hasCustomPrompt="1"/>
          </p:nvPr>
        </p:nvSpPr>
        <p:spPr>
          <a:xfrm>
            <a:off x="2496809" y="2482850"/>
            <a:ext cx="7200000" cy="3240000"/>
          </a:xfrm>
        </p:spPr>
        <p:txBody>
          <a:bodyPr>
            <a:noAutofit/>
          </a:bodyPr>
          <a:lstStyle/>
          <a:p>
            <a:pPr lvl="0"/>
            <a:r>
              <a:rPr lang="sv-SE"/>
              <a:t>Skriv text här</a:t>
            </a:r>
          </a:p>
          <a:p>
            <a:pPr lvl="1"/>
            <a:r>
              <a:rPr lang="sv-SE"/>
              <a:t>Nivå två</a:t>
            </a:r>
          </a:p>
          <a:p>
            <a:pPr lvl="2"/>
            <a:r>
              <a:rPr lang="sv-SE"/>
              <a:t>Nivå tre</a:t>
            </a:r>
          </a:p>
          <a:p>
            <a:pPr lvl="3"/>
            <a:r>
              <a:rPr lang="sv-SE"/>
              <a:t>Nivå fyra</a:t>
            </a:r>
          </a:p>
          <a:p>
            <a:pPr lvl="4"/>
            <a:r>
              <a:rPr lang="sv-SE"/>
              <a:t>Nivå fem</a:t>
            </a:r>
          </a:p>
        </p:txBody>
      </p:sp>
      <p:sp>
        <p:nvSpPr>
          <p:cNvPr id="10" name="Rektangel 9">
            <a:extLst>
              <a:ext uri="{FF2B5EF4-FFF2-40B4-BE49-F238E27FC236}">
                <a16:creationId xmlns:a16="http://schemas.microsoft.com/office/drawing/2014/main" id="{EE3DB552-76B5-45DA-A7BF-518537E75530}"/>
              </a:ext>
            </a:extLst>
          </p:cNvPr>
          <p:cNvSpPr/>
          <p:nvPr/>
        </p:nvSpPr>
        <p:spPr>
          <a:xfrm>
            <a:off x="2" y="0"/>
            <a:ext cx="345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50"/>
          </a:p>
        </p:txBody>
      </p:sp>
    </p:spTree>
    <p:extLst>
      <p:ext uri="{BB962C8B-B14F-4D97-AF65-F5344CB8AC3E}">
        <p14:creationId xmlns:p14="http://schemas.microsoft.com/office/powerpoint/2010/main" val="11458796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C39D28-74A1-99F2-4719-BBB4DE0D75EA}"/>
              </a:ext>
            </a:extLst>
          </p:cNvPr>
          <p:cNvSpPr>
            <a:spLocks noGrp="1"/>
          </p:cNvSpPr>
          <p:nvPr>
            <p:ph type="ctrTitle"/>
          </p:nvPr>
        </p:nvSpPr>
        <p:spPr>
          <a:xfrm>
            <a:off x="1524000" y="1122363"/>
            <a:ext cx="9144000" cy="2387600"/>
          </a:xfrm>
        </p:spPr>
        <p:txBody>
          <a:bodyPr anchor="b"/>
          <a:lstStyle>
            <a:lvl1pPr algn="ctr">
              <a:defRPr sz="4500"/>
            </a:lvl1pPr>
          </a:lstStyle>
          <a:p>
            <a:r>
              <a:rPr lang="sv-SE"/>
              <a:t>Klicka här för att ändra mall för rubrikformat</a:t>
            </a:r>
          </a:p>
        </p:txBody>
      </p:sp>
      <p:sp>
        <p:nvSpPr>
          <p:cNvPr id="3" name="Underrubrik 2">
            <a:extLst>
              <a:ext uri="{FF2B5EF4-FFF2-40B4-BE49-F238E27FC236}">
                <a16:creationId xmlns:a16="http://schemas.microsoft.com/office/drawing/2014/main" id="{401C4C82-F781-90EA-3259-77493109C414}"/>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EB6B608-0076-F4AE-9270-02FDF50ED6B7}"/>
              </a:ext>
            </a:extLst>
          </p:cNvPr>
          <p:cNvSpPr>
            <a:spLocks noGrp="1"/>
          </p:cNvSpPr>
          <p:nvPr>
            <p:ph type="dt" sz="half" idx="10"/>
          </p:nvPr>
        </p:nvSpPr>
        <p:spPr/>
        <p:txBody>
          <a:bodyPr/>
          <a:lstStyle/>
          <a:p>
            <a:fld id="{41C147E5-7181-4E54-B6F2-9E52F752B669}" type="datetimeFigureOut">
              <a:rPr lang="sv-SE" smtClean="0"/>
              <a:t>2025-07-07</a:t>
            </a:fld>
            <a:endParaRPr lang="sv-SE"/>
          </a:p>
        </p:txBody>
      </p:sp>
      <p:sp>
        <p:nvSpPr>
          <p:cNvPr id="5" name="Platshållare för sidfot 4">
            <a:extLst>
              <a:ext uri="{FF2B5EF4-FFF2-40B4-BE49-F238E27FC236}">
                <a16:creationId xmlns:a16="http://schemas.microsoft.com/office/drawing/2014/main" id="{E405FB63-A812-D499-55E9-712962D4C93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E3EC176-96E2-D3D0-5258-5859B139FA47}"/>
              </a:ext>
            </a:extLst>
          </p:cNvPr>
          <p:cNvSpPr>
            <a:spLocks noGrp="1"/>
          </p:cNvSpPr>
          <p:nvPr>
            <p:ph type="sldNum" sz="quarter" idx="12"/>
          </p:nvPr>
        </p:nvSpPr>
        <p:spPr/>
        <p:txBody>
          <a:bodyPr/>
          <a:lstStyle/>
          <a:p>
            <a:fld id="{E6DB95B9-D3E3-4C74-97BF-2953CCBA5AD7}" type="slidenum">
              <a:rPr lang="sv-SE" smtClean="0"/>
              <a:t>‹#›</a:t>
            </a:fld>
            <a:endParaRPr lang="sv-SE"/>
          </a:p>
        </p:txBody>
      </p:sp>
    </p:spTree>
    <p:extLst>
      <p:ext uri="{BB962C8B-B14F-4D97-AF65-F5344CB8AC3E}">
        <p14:creationId xmlns:p14="http://schemas.microsoft.com/office/powerpoint/2010/main" val="3560690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Större innehåll">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7055415-C399-4877-B646-A2D63B23A56C}"/>
              </a:ext>
            </a:extLst>
          </p:cNvPr>
          <p:cNvSpPr>
            <a:spLocks noGrp="1"/>
          </p:cNvSpPr>
          <p:nvPr>
            <p:ph type="dt" sz="half" idx="10"/>
          </p:nvPr>
        </p:nvSpPr>
        <p:spPr/>
        <p:txBody>
          <a:bodyPr/>
          <a:lstStyle/>
          <a:p>
            <a:fld id="{6661A35B-5759-402D-A031-2298209AB0E2}" type="datetimeFigureOut">
              <a:rPr lang="sv-SE" smtClean="0"/>
              <a:t>2025-07-07</a:t>
            </a:fld>
            <a:endParaRPr lang="sv-SE"/>
          </a:p>
        </p:txBody>
      </p:sp>
      <p:sp>
        <p:nvSpPr>
          <p:cNvPr id="3" name="Platshållare för sidfot 2">
            <a:extLst>
              <a:ext uri="{FF2B5EF4-FFF2-40B4-BE49-F238E27FC236}">
                <a16:creationId xmlns:a16="http://schemas.microsoft.com/office/drawing/2014/main" id="{EF62413D-730B-4EBD-B9C6-E6B147E9DB2F}"/>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3D275AC-7ABB-49A4-BADA-267D495A831F}"/>
              </a:ext>
            </a:extLst>
          </p:cNvPr>
          <p:cNvSpPr>
            <a:spLocks noGrp="1"/>
          </p:cNvSpPr>
          <p:nvPr>
            <p:ph type="sldNum" sz="quarter" idx="12"/>
          </p:nvPr>
        </p:nvSpPr>
        <p:spPr/>
        <p:txBody>
          <a:bodyPr/>
          <a:lstStyle/>
          <a:p>
            <a:fld id="{CC95FCE1-8E5F-4560-B29E-7FB78EB7A839}" type="slidenum">
              <a:rPr lang="sv-SE" smtClean="0"/>
              <a:t>‹#›</a:t>
            </a:fld>
            <a:endParaRPr lang="sv-SE"/>
          </a:p>
        </p:txBody>
      </p:sp>
      <p:sp>
        <p:nvSpPr>
          <p:cNvPr id="6" name="Platshållare för innehåll 2">
            <a:extLst>
              <a:ext uri="{FF2B5EF4-FFF2-40B4-BE49-F238E27FC236}">
                <a16:creationId xmlns:a16="http://schemas.microsoft.com/office/drawing/2014/main" id="{241C9948-CE84-42C5-B2F5-861912055175}"/>
              </a:ext>
            </a:extLst>
          </p:cNvPr>
          <p:cNvSpPr>
            <a:spLocks noGrp="1"/>
          </p:cNvSpPr>
          <p:nvPr>
            <p:ph sz="half" idx="14" hasCustomPrompt="1"/>
          </p:nvPr>
        </p:nvSpPr>
        <p:spPr>
          <a:xfrm>
            <a:off x="1800000" y="1134737"/>
            <a:ext cx="8640000" cy="4589261"/>
          </a:xfrm>
        </p:spPr>
        <p:txBody>
          <a:bodyPr>
            <a:noAutofit/>
          </a:bodyPr>
          <a:lstStyle>
            <a:lvl1pPr marL="0" indent="0">
              <a:buNone/>
              <a:defRPr sz="1500"/>
            </a:lvl1pPr>
            <a:lvl2pPr>
              <a:defRPr sz="1350"/>
            </a:lvl2pPr>
            <a:lvl3pPr>
              <a:defRPr sz="1200"/>
            </a:lvl3pPr>
          </a:lstStyle>
          <a:p>
            <a:pPr lvl="0"/>
            <a:r>
              <a:rPr lang="sv-SE"/>
              <a:t>Innehåll med grafik som t ex tabell eller diagram</a:t>
            </a:r>
          </a:p>
        </p:txBody>
      </p:sp>
      <p:sp>
        <p:nvSpPr>
          <p:cNvPr id="8" name="Rektangel 7">
            <a:extLst>
              <a:ext uri="{FF2B5EF4-FFF2-40B4-BE49-F238E27FC236}">
                <a16:creationId xmlns:a16="http://schemas.microsoft.com/office/drawing/2014/main" id="{7BC50C73-2857-465E-A01E-727A200B1112}"/>
              </a:ext>
            </a:extLst>
          </p:cNvPr>
          <p:cNvSpPr/>
          <p:nvPr/>
        </p:nvSpPr>
        <p:spPr>
          <a:xfrm>
            <a:off x="2" y="0"/>
            <a:ext cx="345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50"/>
          </a:p>
        </p:txBody>
      </p:sp>
    </p:spTree>
    <p:extLst>
      <p:ext uri="{BB962C8B-B14F-4D97-AF65-F5344CB8AC3E}">
        <p14:creationId xmlns:p14="http://schemas.microsoft.com/office/powerpoint/2010/main" val="25101166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Avsnitt">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7BA672-CB4E-4C09-A9A5-C5188FAC7802}"/>
              </a:ext>
            </a:extLst>
          </p:cNvPr>
          <p:cNvSpPr>
            <a:spLocks noGrp="1"/>
          </p:cNvSpPr>
          <p:nvPr>
            <p:ph type="ctrTitle" hasCustomPrompt="1"/>
          </p:nvPr>
        </p:nvSpPr>
        <p:spPr>
          <a:xfrm>
            <a:off x="4255644" y="2494800"/>
            <a:ext cx="5599075" cy="1311128"/>
          </a:xfrm>
        </p:spPr>
        <p:txBody>
          <a:bodyPr anchor="b">
            <a:noAutofit/>
          </a:bodyPr>
          <a:lstStyle>
            <a:lvl1pPr algn="l">
              <a:lnSpc>
                <a:spcPct val="100000"/>
              </a:lnSpc>
              <a:defRPr sz="3300" b="1">
                <a:solidFill>
                  <a:schemeClr val="accent1"/>
                </a:solidFill>
              </a:defRPr>
            </a:lvl1pPr>
          </a:lstStyle>
          <a:p>
            <a:r>
              <a:rPr lang="sv-SE"/>
              <a:t>Kapitelrubrik på en eller två rader</a:t>
            </a:r>
          </a:p>
        </p:txBody>
      </p:sp>
      <p:sp>
        <p:nvSpPr>
          <p:cNvPr id="4" name="Platshållare för datum 3">
            <a:extLst>
              <a:ext uri="{FF2B5EF4-FFF2-40B4-BE49-F238E27FC236}">
                <a16:creationId xmlns:a16="http://schemas.microsoft.com/office/drawing/2014/main" id="{796C12B1-FAC5-408C-938E-5A34ADECC4F4}"/>
              </a:ext>
            </a:extLst>
          </p:cNvPr>
          <p:cNvSpPr>
            <a:spLocks noGrp="1"/>
          </p:cNvSpPr>
          <p:nvPr>
            <p:ph type="dt" sz="half" idx="10"/>
          </p:nvPr>
        </p:nvSpPr>
        <p:spPr/>
        <p:txBody>
          <a:bodyPr/>
          <a:lstStyle/>
          <a:p>
            <a:fld id="{6661A35B-5759-402D-A031-2298209AB0E2}" type="datetimeFigureOut">
              <a:rPr lang="sv-SE" smtClean="0"/>
              <a:t>2025-07-07</a:t>
            </a:fld>
            <a:endParaRPr lang="sv-SE"/>
          </a:p>
        </p:txBody>
      </p:sp>
      <p:sp>
        <p:nvSpPr>
          <p:cNvPr id="5" name="Platshållare för sidfot 4">
            <a:extLst>
              <a:ext uri="{FF2B5EF4-FFF2-40B4-BE49-F238E27FC236}">
                <a16:creationId xmlns:a16="http://schemas.microsoft.com/office/drawing/2014/main" id="{F2AF2A56-066C-474D-9C57-F10EE75EABE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B080D49-24A8-48AD-B084-47F2DB775D5E}"/>
              </a:ext>
            </a:extLst>
          </p:cNvPr>
          <p:cNvSpPr>
            <a:spLocks noGrp="1"/>
          </p:cNvSpPr>
          <p:nvPr>
            <p:ph type="sldNum" sz="quarter" idx="12"/>
          </p:nvPr>
        </p:nvSpPr>
        <p:spPr/>
        <p:txBody>
          <a:bodyPr/>
          <a:lstStyle/>
          <a:p>
            <a:fld id="{CC95FCE1-8E5F-4560-B29E-7FB78EB7A839}" type="slidenum">
              <a:rPr lang="sv-SE" smtClean="0"/>
              <a:t>‹#›</a:t>
            </a:fld>
            <a:endParaRPr lang="sv-SE"/>
          </a:p>
        </p:txBody>
      </p:sp>
      <p:sp>
        <p:nvSpPr>
          <p:cNvPr id="11" name="Underrubrik 2">
            <a:extLst>
              <a:ext uri="{FF2B5EF4-FFF2-40B4-BE49-F238E27FC236}">
                <a16:creationId xmlns:a16="http://schemas.microsoft.com/office/drawing/2014/main" id="{4E603FF1-A2AA-4DFA-A81C-565179070150}"/>
              </a:ext>
            </a:extLst>
          </p:cNvPr>
          <p:cNvSpPr>
            <a:spLocks noGrp="1"/>
          </p:cNvSpPr>
          <p:nvPr>
            <p:ph type="subTitle" idx="1" hasCustomPrompt="1"/>
          </p:nvPr>
        </p:nvSpPr>
        <p:spPr>
          <a:xfrm>
            <a:off x="4255645" y="3804757"/>
            <a:ext cx="5599075" cy="645902"/>
          </a:xfrm>
        </p:spPr>
        <p:txBody>
          <a:bodyPr>
            <a:noAutofit/>
          </a:bodyPr>
          <a:lstStyle>
            <a:lvl1pPr marL="0" indent="0" algn="l">
              <a:lnSpc>
                <a:spcPct val="100000"/>
              </a:lnSpc>
              <a:spcBef>
                <a:spcPts val="0"/>
              </a:spcBef>
              <a:buNone/>
              <a:defRPr sz="1200" b="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Underrubrik</a:t>
            </a:r>
          </a:p>
        </p:txBody>
      </p:sp>
      <p:pic>
        <p:nvPicPr>
          <p:cNvPr id="9" name="Bildobjekt 8">
            <a:extLst>
              <a:ext uri="{FF2B5EF4-FFF2-40B4-BE49-F238E27FC236}">
                <a16:creationId xmlns:a16="http://schemas.microsoft.com/office/drawing/2014/main" id="{4654C601-3316-4300-8504-A56E14101421}"/>
              </a:ext>
            </a:extLst>
          </p:cNvPr>
          <p:cNvPicPr>
            <a:picLocks noChangeAspect="1"/>
          </p:cNvPicPr>
          <p:nvPr/>
        </p:nvPicPr>
        <p:blipFill rotWithShape="1">
          <a:blip r:embed="rId2" cstate="print">
            <a:alphaModFix amt="20000"/>
            <a:extLst>
              <a:ext uri="{28A0092B-C50C-407E-A947-70E740481C1C}">
                <a14:useLocalDpi xmlns:a14="http://schemas.microsoft.com/office/drawing/2010/main" val="0"/>
              </a:ext>
            </a:extLst>
          </a:blip>
          <a:srcRect l="17109" t="28708"/>
          <a:stretch/>
        </p:blipFill>
        <p:spPr>
          <a:xfrm>
            <a:off x="0" y="0"/>
            <a:ext cx="4121077" cy="3428998"/>
          </a:xfrm>
          <a:prstGeom prst="rect">
            <a:avLst/>
          </a:prstGeom>
        </p:spPr>
      </p:pic>
    </p:spTree>
    <p:extLst>
      <p:ext uri="{BB962C8B-B14F-4D97-AF65-F5344CB8AC3E}">
        <p14:creationId xmlns:p14="http://schemas.microsoft.com/office/powerpoint/2010/main" val="102240950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vsnittssida 2">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962D2034-1186-4CCA-9930-92AF40C37E5B}"/>
              </a:ext>
            </a:extLst>
          </p:cNvPr>
          <p:cNvSpPr>
            <a:spLocks noGrp="1"/>
          </p:cNvSpPr>
          <p:nvPr>
            <p:ph type="pic" sz="quarter" idx="10" hasCustomPrompt="1"/>
          </p:nvPr>
        </p:nvSpPr>
        <p:spPr>
          <a:xfrm>
            <a:off x="0" y="0"/>
            <a:ext cx="12191999" cy="6857999"/>
          </a:xfrm>
          <a:custGeom>
            <a:avLst/>
            <a:gdLst>
              <a:gd name="connsiteX0" fmla="*/ 11473653 w 12191999"/>
              <a:gd name="connsiteY0" fmla="*/ 875613 h 6857999"/>
              <a:gd name="connsiteX1" fmla="*/ 11506450 w 12191999"/>
              <a:gd name="connsiteY1" fmla="*/ 916490 h 6857999"/>
              <a:gd name="connsiteX2" fmla="*/ 11513448 w 12191999"/>
              <a:gd name="connsiteY2" fmla="*/ 968429 h 6857999"/>
              <a:gd name="connsiteX3" fmla="*/ 11502120 w 12191999"/>
              <a:gd name="connsiteY3" fmla="*/ 958910 h 6857999"/>
              <a:gd name="connsiteX4" fmla="*/ 11478122 w 12191999"/>
              <a:gd name="connsiteY4" fmla="*/ 920598 h 6857999"/>
              <a:gd name="connsiteX5" fmla="*/ 11269340 w 12191999"/>
              <a:gd name="connsiteY5" fmla="*/ 793933 h 6857999"/>
              <a:gd name="connsiteX6" fmla="*/ 11176536 w 12191999"/>
              <a:gd name="connsiteY6" fmla="*/ 833728 h 6857999"/>
              <a:gd name="connsiteX7" fmla="*/ 11197905 w 12191999"/>
              <a:gd name="connsiteY7" fmla="*/ 972327 h 6857999"/>
              <a:gd name="connsiteX8" fmla="*/ 11317098 w 12191999"/>
              <a:gd name="connsiteY8" fmla="*/ 970850 h 6857999"/>
              <a:gd name="connsiteX9" fmla="*/ 11354574 w 12191999"/>
              <a:gd name="connsiteY9" fmla="*/ 877078 h 6857999"/>
              <a:gd name="connsiteX10" fmla="*/ 11269340 w 12191999"/>
              <a:gd name="connsiteY10" fmla="*/ 793933 h 6857999"/>
              <a:gd name="connsiteX11" fmla="*/ 11556798 w 12191999"/>
              <a:gd name="connsiteY11" fmla="*/ 790378 h 6857999"/>
              <a:gd name="connsiteX12" fmla="*/ 11482841 w 12191999"/>
              <a:gd name="connsiteY12" fmla="*/ 844745 h 6857999"/>
              <a:gd name="connsiteX13" fmla="*/ 11473653 w 12191999"/>
              <a:gd name="connsiteY13" fmla="*/ 875613 h 6857999"/>
              <a:gd name="connsiteX14" fmla="*/ 11473653 w 12191999"/>
              <a:gd name="connsiteY14" fmla="*/ 875612 h 6857999"/>
              <a:gd name="connsiteX15" fmla="*/ 11354575 w 12191999"/>
              <a:gd name="connsiteY15" fmla="*/ 877078 h 6857999"/>
              <a:gd name="connsiteX16" fmla="*/ 11317099 w 12191999"/>
              <a:gd name="connsiteY16" fmla="*/ 970850 h 6857999"/>
              <a:gd name="connsiteX17" fmla="*/ 11430219 w 12191999"/>
              <a:gd name="connsiteY17" fmla="*/ 1053736 h 6857999"/>
              <a:gd name="connsiteX18" fmla="*/ 11513448 w 12191999"/>
              <a:gd name="connsiteY18" fmla="*/ 968429 h 6857999"/>
              <a:gd name="connsiteX19" fmla="*/ 11652040 w 12191999"/>
              <a:gd name="connsiteY19" fmla="*/ 947139 h 6857999"/>
              <a:gd name="connsiteX20" fmla="*/ 11650557 w 12191999"/>
              <a:gd name="connsiteY20" fmla="*/ 827866 h 6857999"/>
              <a:gd name="connsiteX21" fmla="*/ 11635827 w 12191999"/>
              <a:gd name="connsiteY21" fmla="*/ 829141 h 6857999"/>
              <a:gd name="connsiteX22" fmla="*/ 11556798 w 12191999"/>
              <a:gd name="connsiteY22" fmla="*/ 790378 h 6857999"/>
              <a:gd name="connsiteX23" fmla="*/ 11174127 w 12191999"/>
              <a:gd name="connsiteY23" fmla="*/ 637379 h 6857999"/>
              <a:gd name="connsiteX24" fmla="*/ 11091248 w 12191999"/>
              <a:gd name="connsiteY24" fmla="*/ 750504 h 6857999"/>
              <a:gd name="connsiteX25" fmla="*/ 11176561 w 12191999"/>
              <a:gd name="connsiteY25" fmla="*/ 833728 h 6857999"/>
              <a:gd name="connsiteX26" fmla="*/ 11186080 w 12191999"/>
              <a:gd name="connsiteY26" fmla="*/ 822400 h 6857999"/>
              <a:gd name="connsiteX27" fmla="*/ 11269339 w 12191999"/>
              <a:gd name="connsiteY27" fmla="*/ 793933 h 6857999"/>
              <a:gd name="connsiteX28" fmla="*/ 11267874 w 12191999"/>
              <a:gd name="connsiteY28" fmla="*/ 674855 h 6857999"/>
              <a:gd name="connsiteX29" fmla="*/ 11182805 w 12191999"/>
              <a:gd name="connsiteY29" fmla="*/ 647382 h 6857999"/>
              <a:gd name="connsiteX30" fmla="*/ 11174127 w 12191999"/>
              <a:gd name="connsiteY30" fmla="*/ 637379 h 6857999"/>
              <a:gd name="connsiteX31" fmla="*/ 11566960 w 12191999"/>
              <a:gd name="connsiteY31" fmla="*/ 473719 h 6857999"/>
              <a:gd name="connsiteX32" fmla="*/ 11507574 w 12191999"/>
              <a:gd name="connsiteY32" fmla="*/ 494408 h 6857999"/>
              <a:gd name="connsiteX33" fmla="*/ 11501865 w 12191999"/>
              <a:gd name="connsiteY33" fmla="*/ 546501 h 6857999"/>
              <a:gd name="connsiteX34" fmla="*/ 11470104 w 12191999"/>
              <a:gd name="connsiteY34" fmla="*/ 588173 h 6857999"/>
              <a:gd name="connsiteX35" fmla="*/ 11470098 w 12191999"/>
              <a:gd name="connsiteY35" fmla="*/ 588155 h 6857999"/>
              <a:gd name="connsiteX36" fmla="*/ 11470098 w 12191999"/>
              <a:gd name="connsiteY36" fmla="*/ 588180 h 6857999"/>
              <a:gd name="connsiteX37" fmla="*/ 11470104 w 12191999"/>
              <a:gd name="connsiteY37" fmla="*/ 588173 h 6857999"/>
              <a:gd name="connsiteX38" fmla="*/ 11480050 w 12191999"/>
              <a:gd name="connsiteY38" fmla="*/ 618787 h 6857999"/>
              <a:gd name="connsiteX39" fmla="*/ 11555333 w 12191999"/>
              <a:gd name="connsiteY39" fmla="*/ 671312 h 6857999"/>
              <a:gd name="connsiteX40" fmla="*/ 11621467 w 12191999"/>
              <a:gd name="connsiteY40" fmla="*/ 631489 h 6857999"/>
              <a:gd name="connsiteX41" fmla="*/ 11648148 w 12191999"/>
              <a:gd name="connsiteY41" fmla="*/ 631505 h 6857999"/>
              <a:gd name="connsiteX42" fmla="*/ 11607295 w 12191999"/>
              <a:gd name="connsiteY42" fmla="*/ 664326 h 6857999"/>
              <a:gd name="connsiteX43" fmla="*/ 11555358 w 12191999"/>
              <a:gd name="connsiteY43" fmla="*/ 671312 h 6857999"/>
              <a:gd name="connsiteX44" fmla="*/ 11556823 w 12191999"/>
              <a:gd name="connsiteY44" fmla="*/ 790377 h 6857999"/>
              <a:gd name="connsiteX45" fmla="*/ 11641892 w 12191999"/>
              <a:gd name="connsiteY45" fmla="*/ 817863 h 6857999"/>
              <a:gd name="connsiteX46" fmla="*/ 11650583 w 12191999"/>
              <a:gd name="connsiteY46" fmla="*/ 827853 h 6857999"/>
              <a:gd name="connsiteX47" fmla="*/ 11734645 w 12191999"/>
              <a:gd name="connsiteY47" fmla="*/ 729405 h 6857999"/>
              <a:gd name="connsiteX48" fmla="*/ 11682417 w 12191999"/>
              <a:gd name="connsiteY48" fmla="*/ 642503 h 6857999"/>
              <a:gd name="connsiteX49" fmla="*/ 11648149 w 12191999"/>
              <a:gd name="connsiteY49" fmla="*/ 631504 h 6857999"/>
              <a:gd name="connsiteX50" fmla="*/ 11664694 w 12191999"/>
              <a:gd name="connsiteY50" fmla="*/ 595778 h 6857999"/>
              <a:gd name="connsiteX51" fmla="*/ 11626846 w 12191999"/>
              <a:gd name="connsiteY51" fmla="*/ 492914 h 6857999"/>
              <a:gd name="connsiteX52" fmla="*/ 11566960 w 12191999"/>
              <a:gd name="connsiteY52" fmla="*/ 473719 h 6857999"/>
              <a:gd name="connsiteX53" fmla="*/ 11394448 w 12191999"/>
              <a:gd name="connsiteY53" fmla="*/ 411528 h 6857999"/>
              <a:gd name="connsiteX54" fmla="*/ 11320474 w 12191999"/>
              <a:gd name="connsiteY54" fmla="*/ 465981 h 6857999"/>
              <a:gd name="connsiteX55" fmla="*/ 11311225 w 12191999"/>
              <a:gd name="connsiteY55" fmla="*/ 496838 h 6857999"/>
              <a:gd name="connsiteX56" fmla="*/ 11311225 w 12191999"/>
              <a:gd name="connsiteY56" fmla="*/ 496816 h 6857999"/>
              <a:gd name="connsiteX57" fmla="*/ 11172642 w 12191999"/>
              <a:gd name="connsiteY57" fmla="*/ 518286 h 6857999"/>
              <a:gd name="connsiteX58" fmla="*/ 11174128 w 12191999"/>
              <a:gd name="connsiteY58" fmla="*/ 637379 h 6857999"/>
              <a:gd name="connsiteX59" fmla="*/ 11226221 w 12191999"/>
              <a:gd name="connsiteY59" fmla="*/ 643087 h 6857999"/>
              <a:gd name="connsiteX60" fmla="*/ 11267893 w 12191999"/>
              <a:gd name="connsiteY60" fmla="*/ 674848 h 6857999"/>
              <a:gd name="connsiteX61" fmla="*/ 11267875 w 12191999"/>
              <a:gd name="connsiteY61" fmla="*/ 674854 h 6857999"/>
              <a:gd name="connsiteX62" fmla="*/ 11267900 w 12191999"/>
              <a:gd name="connsiteY62" fmla="*/ 674854 h 6857999"/>
              <a:gd name="connsiteX63" fmla="*/ 11267893 w 12191999"/>
              <a:gd name="connsiteY63" fmla="*/ 674848 h 6857999"/>
              <a:gd name="connsiteX64" fmla="*/ 11298506 w 12191999"/>
              <a:gd name="connsiteY64" fmla="*/ 664903 h 6857999"/>
              <a:gd name="connsiteX65" fmla="*/ 11351019 w 12191999"/>
              <a:gd name="connsiteY65" fmla="*/ 589620 h 6857999"/>
              <a:gd name="connsiteX66" fmla="*/ 11311213 w 12191999"/>
              <a:gd name="connsiteY66" fmla="*/ 523493 h 6857999"/>
              <a:gd name="connsiteX67" fmla="*/ 11311225 w 12191999"/>
              <a:gd name="connsiteY67" fmla="*/ 496842 h 6857999"/>
              <a:gd name="connsiteX68" fmla="*/ 11322552 w 12191999"/>
              <a:gd name="connsiteY68" fmla="*/ 506360 h 6857999"/>
              <a:gd name="connsiteX69" fmla="*/ 11351019 w 12191999"/>
              <a:gd name="connsiteY69" fmla="*/ 589619 h 6857999"/>
              <a:gd name="connsiteX70" fmla="*/ 11470097 w 12191999"/>
              <a:gd name="connsiteY70" fmla="*/ 588154 h 6857999"/>
              <a:gd name="connsiteX71" fmla="*/ 11497583 w 12191999"/>
              <a:gd name="connsiteY71" fmla="*/ 503085 h 6857999"/>
              <a:gd name="connsiteX72" fmla="*/ 11507573 w 12191999"/>
              <a:gd name="connsiteY72" fmla="*/ 494407 h 6857999"/>
              <a:gd name="connsiteX73" fmla="*/ 11394448 w 12191999"/>
              <a:gd name="connsiteY73" fmla="*/ 411528 h 6857999"/>
              <a:gd name="connsiteX74" fmla="*/ 0 w 12191999"/>
              <a:gd name="connsiteY74" fmla="*/ 0 h 6857999"/>
              <a:gd name="connsiteX75" fmla="*/ 12191999 w 12191999"/>
              <a:gd name="connsiteY75" fmla="*/ 0 h 6857999"/>
              <a:gd name="connsiteX76" fmla="*/ 12191999 w 12191999"/>
              <a:gd name="connsiteY76" fmla="*/ 6857999 h 6857999"/>
              <a:gd name="connsiteX77" fmla="*/ 0 w 12191999"/>
              <a:gd name="connsiteY77"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12191999" h="6857999">
                <a:moveTo>
                  <a:pt x="11473653" y="875613"/>
                </a:moveTo>
                <a:lnTo>
                  <a:pt x="11506450" y="916490"/>
                </a:lnTo>
                <a:cubicBezTo>
                  <a:pt x="11513339" y="932557"/>
                  <a:pt x="11515928" y="950468"/>
                  <a:pt x="11513448" y="968429"/>
                </a:cubicBezTo>
                <a:cubicBezTo>
                  <a:pt x="11509443" y="965537"/>
                  <a:pt x="11505657" y="962357"/>
                  <a:pt x="11502120" y="958910"/>
                </a:cubicBezTo>
                <a:cubicBezTo>
                  <a:pt x="11491127" y="948015"/>
                  <a:pt x="11482997" y="934863"/>
                  <a:pt x="11478122" y="920598"/>
                </a:cubicBezTo>
                <a:close/>
                <a:moveTo>
                  <a:pt x="11269340" y="793933"/>
                </a:moveTo>
                <a:cubicBezTo>
                  <a:pt x="11248168" y="823368"/>
                  <a:pt x="11212454" y="838682"/>
                  <a:pt x="11176536" y="833728"/>
                </a:cubicBezTo>
                <a:cubicBezTo>
                  <a:pt x="11144164" y="877902"/>
                  <a:pt x="11153731" y="939954"/>
                  <a:pt x="11197905" y="972327"/>
                </a:cubicBezTo>
                <a:cubicBezTo>
                  <a:pt x="11233531" y="998435"/>
                  <a:pt x="11282131" y="997833"/>
                  <a:pt x="11317098" y="970850"/>
                </a:cubicBezTo>
                <a:cubicBezTo>
                  <a:pt x="11311254" y="935064"/>
                  <a:pt x="11325674" y="898978"/>
                  <a:pt x="11354574" y="877078"/>
                </a:cubicBezTo>
                <a:cubicBezTo>
                  <a:pt x="11347953" y="833421"/>
                  <a:pt x="11313147" y="799470"/>
                  <a:pt x="11269340" y="793933"/>
                </a:cubicBezTo>
                <a:close/>
                <a:moveTo>
                  <a:pt x="11556798" y="790378"/>
                </a:moveTo>
                <a:cubicBezTo>
                  <a:pt x="11524055" y="795344"/>
                  <a:pt x="11496772" y="816164"/>
                  <a:pt x="11482841" y="844745"/>
                </a:cubicBezTo>
                <a:lnTo>
                  <a:pt x="11473653" y="875613"/>
                </a:lnTo>
                <a:lnTo>
                  <a:pt x="11473653" y="875612"/>
                </a:lnTo>
                <a:cubicBezTo>
                  <a:pt x="11438098" y="849421"/>
                  <a:pt x="11389475" y="850019"/>
                  <a:pt x="11354575" y="877078"/>
                </a:cubicBezTo>
                <a:cubicBezTo>
                  <a:pt x="11360431" y="912865"/>
                  <a:pt x="11346008" y="948957"/>
                  <a:pt x="11317099" y="970850"/>
                </a:cubicBezTo>
                <a:cubicBezTo>
                  <a:pt x="11325448" y="1024975"/>
                  <a:pt x="11376093" y="1062085"/>
                  <a:pt x="11430219" y="1053736"/>
                </a:cubicBezTo>
                <a:cubicBezTo>
                  <a:pt x="11473862" y="1047004"/>
                  <a:pt x="11507794" y="1012225"/>
                  <a:pt x="11513448" y="968429"/>
                </a:cubicBezTo>
                <a:cubicBezTo>
                  <a:pt x="11557598" y="1000820"/>
                  <a:pt x="11619649" y="991289"/>
                  <a:pt x="11652040" y="947139"/>
                </a:cubicBezTo>
                <a:cubicBezTo>
                  <a:pt x="11678190" y="911495"/>
                  <a:pt x="11677585" y="862847"/>
                  <a:pt x="11650557" y="827866"/>
                </a:cubicBezTo>
                <a:cubicBezTo>
                  <a:pt x="11645686" y="828654"/>
                  <a:pt x="11640762" y="829080"/>
                  <a:pt x="11635827" y="829141"/>
                </a:cubicBezTo>
                <a:cubicBezTo>
                  <a:pt x="11604875" y="829274"/>
                  <a:pt x="11575639" y="814934"/>
                  <a:pt x="11556798" y="790378"/>
                </a:cubicBezTo>
                <a:close/>
                <a:moveTo>
                  <a:pt x="11174127" y="637379"/>
                </a:moveTo>
                <a:cubicBezTo>
                  <a:pt x="11120002" y="645730"/>
                  <a:pt x="11082896" y="696378"/>
                  <a:pt x="11091248" y="750504"/>
                </a:cubicBezTo>
                <a:cubicBezTo>
                  <a:pt x="11097982" y="794147"/>
                  <a:pt x="11132765" y="828077"/>
                  <a:pt x="11176561" y="833728"/>
                </a:cubicBezTo>
                <a:cubicBezTo>
                  <a:pt x="11179452" y="829723"/>
                  <a:pt x="11182633" y="825937"/>
                  <a:pt x="11186080" y="822400"/>
                </a:cubicBezTo>
                <a:cubicBezTo>
                  <a:pt x="11207861" y="800424"/>
                  <a:pt x="11238663" y="789893"/>
                  <a:pt x="11269339" y="793933"/>
                </a:cubicBezTo>
                <a:cubicBezTo>
                  <a:pt x="11295530" y="758378"/>
                  <a:pt x="11294933" y="709755"/>
                  <a:pt x="11267874" y="674855"/>
                </a:cubicBezTo>
                <a:cubicBezTo>
                  <a:pt x="11236762" y="679748"/>
                  <a:pt x="11205178" y="669549"/>
                  <a:pt x="11182805" y="647382"/>
                </a:cubicBezTo>
                <a:cubicBezTo>
                  <a:pt x="11179695" y="644243"/>
                  <a:pt x="11176796" y="640901"/>
                  <a:pt x="11174127" y="637379"/>
                </a:cubicBezTo>
                <a:close/>
                <a:moveTo>
                  <a:pt x="11566960" y="473719"/>
                </a:moveTo>
                <a:cubicBezTo>
                  <a:pt x="11545970" y="473982"/>
                  <a:pt x="11525063" y="480892"/>
                  <a:pt x="11507574" y="494408"/>
                </a:cubicBezTo>
                <a:cubicBezTo>
                  <a:pt x="11510496" y="512301"/>
                  <a:pt x="11508352" y="530269"/>
                  <a:pt x="11501865" y="546501"/>
                </a:cubicBezTo>
                <a:lnTo>
                  <a:pt x="11470104" y="588173"/>
                </a:lnTo>
                <a:lnTo>
                  <a:pt x="11470098" y="588155"/>
                </a:lnTo>
                <a:lnTo>
                  <a:pt x="11470098" y="588180"/>
                </a:lnTo>
                <a:lnTo>
                  <a:pt x="11470104" y="588173"/>
                </a:lnTo>
                <a:lnTo>
                  <a:pt x="11480050" y="618787"/>
                </a:lnTo>
                <a:cubicBezTo>
                  <a:pt x="11494687" y="647014"/>
                  <a:pt x="11522477" y="667153"/>
                  <a:pt x="11555333" y="671312"/>
                </a:cubicBezTo>
                <a:cubicBezTo>
                  <a:pt x="11571208" y="649225"/>
                  <a:pt x="11595271" y="635084"/>
                  <a:pt x="11621467" y="631489"/>
                </a:cubicBezTo>
                <a:lnTo>
                  <a:pt x="11648148" y="631505"/>
                </a:lnTo>
                <a:lnTo>
                  <a:pt x="11607295" y="664326"/>
                </a:lnTo>
                <a:cubicBezTo>
                  <a:pt x="11591231" y="671218"/>
                  <a:pt x="11573319" y="673804"/>
                  <a:pt x="11555358" y="671312"/>
                </a:cubicBezTo>
                <a:cubicBezTo>
                  <a:pt x="11529168" y="706863"/>
                  <a:pt x="11529767" y="755481"/>
                  <a:pt x="11556823" y="790377"/>
                </a:cubicBezTo>
                <a:cubicBezTo>
                  <a:pt x="11587937" y="785491"/>
                  <a:pt x="11619519" y="795696"/>
                  <a:pt x="11641892" y="817863"/>
                </a:cubicBezTo>
                <a:cubicBezTo>
                  <a:pt x="11645014" y="820991"/>
                  <a:pt x="11647917" y="824328"/>
                  <a:pt x="11650583" y="827853"/>
                </a:cubicBezTo>
                <a:cubicBezTo>
                  <a:pt x="11699102" y="820357"/>
                  <a:pt x="11734842" y="778500"/>
                  <a:pt x="11734645" y="729405"/>
                </a:cubicBezTo>
                <a:cubicBezTo>
                  <a:pt x="11734455" y="692140"/>
                  <a:pt x="11713615" y="659288"/>
                  <a:pt x="11682417" y="642503"/>
                </a:cubicBezTo>
                <a:lnTo>
                  <a:pt x="11648149" y="631504"/>
                </a:lnTo>
                <a:lnTo>
                  <a:pt x="11664694" y="595778"/>
                </a:lnTo>
                <a:cubicBezTo>
                  <a:pt x="11673605" y="558181"/>
                  <a:pt x="11659961" y="517205"/>
                  <a:pt x="11626846" y="492914"/>
                </a:cubicBezTo>
                <a:cubicBezTo>
                  <a:pt x="11609023" y="479841"/>
                  <a:pt x="11587950" y="473456"/>
                  <a:pt x="11566960" y="473719"/>
                </a:cubicBezTo>
                <a:close/>
                <a:moveTo>
                  <a:pt x="11394448" y="411528"/>
                </a:moveTo>
                <a:cubicBezTo>
                  <a:pt x="11361716" y="416579"/>
                  <a:pt x="11334447" y="437407"/>
                  <a:pt x="11320474" y="465981"/>
                </a:cubicBezTo>
                <a:lnTo>
                  <a:pt x="11311225" y="496838"/>
                </a:lnTo>
                <a:lnTo>
                  <a:pt x="11311225" y="496816"/>
                </a:lnTo>
                <a:cubicBezTo>
                  <a:pt x="11267027" y="464476"/>
                  <a:pt x="11204981" y="474089"/>
                  <a:pt x="11172642" y="518286"/>
                </a:cubicBezTo>
                <a:cubicBezTo>
                  <a:pt x="11146587" y="553894"/>
                  <a:pt x="11147193" y="602432"/>
                  <a:pt x="11174128" y="637379"/>
                </a:cubicBezTo>
                <a:cubicBezTo>
                  <a:pt x="11192021" y="634457"/>
                  <a:pt x="11209989" y="636600"/>
                  <a:pt x="11226221" y="643087"/>
                </a:cubicBezTo>
                <a:lnTo>
                  <a:pt x="11267893" y="674848"/>
                </a:lnTo>
                <a:lnTo>
                  <a:pt x="11267875" y="674854"/>
                </a:lnTo>
                <a:lnTo>
                  <a:pt x="11267900" y="674854"/>
                </a:lnTo>
                <a:lnTo>
                  <a:pt x="11267893" y="674848"/>
                </a:lnTo>
                <a:lnTo>
                  <a:pt x="11298506" y="664903"/>
                </a:lnTo>
                <a:cubicBezTo>
                  <a:pt x="11326732" y="650267"/>
                  <a:pt x="11346867" y="622475"/>
                  <a:pt x="11351019" y="589620"/>
                </a:cubicBezTo>
                <a:cubicBezTo>
                  <a:pt x="11328943" y="573741"/>
                  <a:pt x="11314810" y="549683"/>
                  <a:pt x="11311213" y="523493"/>
                </a:cubicBezTo>
                <a:lnTo>
                  <a:pt x="11311225" y="496842"/>
                </a:lnTo>
                <a:lnTo>
                  <a:pt x="11322552" y="506360"/>
                </a:lnTo>
                <a:cubicBezTo>
                  <a:pt x="11344528" y="528141"/>
                  <a:pt x="11355059" y="558943"/>
                  <a:pt x="11351019" y="589619"/>
                </a:cubicBezTo>
                <a:cubicBezTo>
                  <a:pt x="11386574" y="615810"/>
                  <a:pt x="11435197" y="615213"/>
                  <a:pt x="11470097" y="588154"/>
                </a:cubicBezTo>
                <a:cubicBezTo>
                  <a:pt x="11465206" y="557039"/>
                  <a:pt x="11475410" y="525455"/>
                  <a:pt x="11497583" y="503085"/>
                </a:cubicBezTo>
                <a:cubicBezTo>
                  <a:pt x="11500718" y="499975"/>
                  <a:pt x="11504055" y="497077"/>
                  <a:pt x="11507573" y="494407"/>
                </a:cubicBezTo>
                <a:cubicBezTo>
                  <a:pt x="11499222" y="440282"/>
                  <a:pt x="11448574" y="403176"/>
                  <a:pt x="11394448" y="411528"/>
                </a:cubicBezTo>
                <a:close/>
                <a:moveTo>
                  <a:pt x="0" y="0"/>
                </a:moveTo>
                <a:lnTo>
                  <a:pt x="12191999" y="0"/>
                </a:lnTo>
                <a:lnTo>
                  <a:pt x="12191999" y="6857999"/>
                </a:lnTo>
                <a:lnTo>
                  <a:pt x="0" y="6857999"/>
                </a:lnTo>
                <a:close/>
              </a:path>
            </a:pathLst>
          </a:custGeom>
          <a:solidFill>
            <a:schemeClr val="bg1"/>
          </a:solidFill>
        </p:spPr>
        <p:txBody>
          <a:bodyPr wrap="square" lIns="360000" tIns="360000">
            <a:noAutofit/>
          </a:bodyPr>
          <a:lstStyle>
            <a:lvl1pPr marL="0" indent="0">
              <a:buNone/>
              <a:defRPr/>
            </a:lvl1pPr>
          </a:lstStyle>
          <a:p>
            <a:r>
              <a:rPr lang="sv-SE"/>
              <a:t> </a:t>
            </a:r>
          </a:p>
        </p:txBody>
      </p:sp>
      <p:sp>
        <p:nvSpPr>
          <p:cNvPr id="2" name="Rubrik 1">
            <a:extLst>
              <a:ext uri="{FF2B5EF4-FFF2-40B4-BE49-F238E27FC236}">
                <a16:creationId xmlns:a16="http://schemas.microsoft.com/office/drawing/2014/main" id="{D20F998C-8F3E-4090-94F3-7E5DB26E0041}"/>
              </a:ext>
            </a:extLst>
          </p:cNvPr>
          <p:cNvSpPr>
            <a:spLocks noGrp="1"/>
          </p:cNvSpPr>
          <p:nvPr>
            <p:ph type="title" hasCustomPrompt="1"/>
          </p:nvPr>
        </p:nvSpPr>
        <p:spPr>
          <a:xfrm>
            <a:off x="838200" y="2654598"/>
            <a:ext cx="9829800" cy="663188"/>
          </a:xfrm>
        </p:spPr>
        <p:txBody>
          <a:bodyPr anchor="t" anchorCtr="0"/>
          <a:lstStyle>
            <a:lvl1pPr>
              <a:defRPr sz="5400" b="1"/>
            </a:lvl1pPr>
          </a:lstStyle>
          <a:p>
            <a:r>
              <a:rPr lang="sv-SE"/>
              <a:t>Avsnittstitel</a:t>
            </a:r>
          </a:p>
        </p:txBody>
      </p:sp>
      <p:grpSp>
        <p:nvGrpSpPr>
          <p:cNvPr id="23" name="Bildobjekt 4">
            <a:extLst>
              <a:ext uri="{FF2B5EF4-FFF2-40B4-BE49-F238E27FC236}">
                <a16:creationId xmlns:a16="http://schemas.microsoft.com/office/drawing/2014/main" id="{55A2A061-289E-4462-9E8A-51C09602E3AE}"/>
              </a:ext>
            </a:extLst>
          </p:cNvPr>
          <p:cNvGrpSpPr/>
          <p:nvPr userDrawn="1"/>
        </p:nvGrpSpPr>
        <p:grpSpPr>
          <a:xfrm>
            <a:off x="11090075" y="410354"/>
            <a:ext cx="644570" cy="644554"/>
            <a:chOff x="11090075" y="410354"/>
            <a:chExt cx="644570" cy="644554"/>
          </a:xfrm>
          <a:solidFill>
            <a:schemeClr val="accent3"/>
          </a:solidFill>
        </p:grpSpPr>
        <p:sp>
          <p:nvSpPr>
            <p:cNvPr id="24" name="Freeform: Shape 23">
              <a:extLst>
                <a:ext uri="{FF2B5EF4-FFF2-40B4-BE49-F238E27FC236}">
                  <a16:creationId xmlns:a16="http://schemas.microsoft.com/office/drawing/2014/main" id="{35900916-BC6A-4337-80BF-A649FAB5AAFC}"/>
                </a:ext>
              </a:extLst>
            </p:cNvPr>
            <p:cNvSpPr/>
            <p:nvPr/>
          </p:nvSpPr>
          <p:spPr>
            <a:xfrm>
              <a:off x="11311225" y="410354"/>
              <a:ext cx="196349" cy="198508"/>
            </a:xfrm>
            <a:custGeom>
              <a:avLst/>
              <a:gdLst>
                <a:gd name="connsiteX0" fmla="*/ 39795 w 196349"/>
                <a:gd name="connsiteY0" fmla="*/ 179265 h 198508"/>
                <a:gd name="connsiteX1" fmla="*/ 158873 w 196349"/>
                <a:gd name="connsiteY1" fmla="*/ 177800 h 198508"/>
                <a:gd name="connsiteX2" fmla="*/ 186359 w 196349"/>
                <a:gd name="connsiteY2" fmla="*/ 92731 h 198508"/>
                <a:gd name="connsiteX3" fmla="*/ 196349 w 196349"/>
                <a:gd name="connsiteY3" fmla="*/ 84053 h 198508"/>
                <a:gd name="connsiteX4" fmla="*/ 83224 w 196349"/>
                <a:gd name="connsiteY4" fmla="*/ 1174 h 198508"/>
                <a:gd name="connsiteX5" fmla="*/ 0 w 196349"/>
                <a:gd name="connsiteY5" fmla="*/ 86487 h 198508"/>
                <a:gd name="connsiteX6" fmla="*/ 11328 w 196349"/>
                <a:gd name="connsiteY6" fmla="*/ 96006 h 198508"/>
                <a:gd name="connsiteX7" fmla="*/ 39795 w 196349"/>
                <a:gd name="connsiteY7" fmla="*/ 179265 h 198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349" h="198508">
                  <a:moveTo>
                    <a:pt x="39795" y="179265"/>
                  </a:moveTo>
                  <a:cubicBezTo>
                    <a:pt x="75350" y="205456"/>
                    <a:pt x="123973" y="204859"/>
                    <a:pt x="158873" y="177800"/>
                  </a:cubicBezTo>
                  <a:cubicBezTo>
                    <a:pt x="153982" y="146685"/>
                    <a:pt x="164186" y="115101"/>
                    <a:pt x="186359" y="92731"/>
                  </a:cubicBezTo>
                  <a:cubicBezTo>
                    <a:pt x="189494" y="89621"/>
                    <a:pt x="192831" y="86723"/>
                    <a:pt x="196349" y="84053"/>
                  </a:cubicBezTo>
                  <a:cubicBezTo>
                    <a:pt x="187998" y="29928"/>
                    <a:pt x="137350" y="-7178"/>
                    <a:pt x="83224" y="1174"/>
                  </a:cubicBezTo>
                  <a:cubicBezTo>
                    <a:pt x="39581" y="7908"/>
                    <a:pt x="5651" y="42691"/>
                    <a:pt x="0" y="86487"/>
                  </a:cubicBezTo>
                  <a:cubicBezTo>
                    <a:pt x="4005" y="89378"/>
                    <a:pt x="7791" y="92559"/>
                    <a:pt x="11328" y="96006"/>
                  </a:cubicBezTo>
                  <a:cubicBezTo>
                    <a:pt x="33304" y="117787"/>
                    <a:pt x="43835" y="148589"/>
                    <a:pt x="39795" y="179265"/>
                  </a:cubicBezTo>
                  <a:close/>
                </a:path>
              </a:pathLst>
            </a:custGeom>
            <a:grpFill/>
            <a:ln w="6350" cap="flat">
              <a:solidFill>
                <a:schemeClr val="accent3"/>
              </a:solidFill>
              <a:prstDash val="solid"/>
              <a:miter/>
            </a:ln>
          </p:spPr>
          <p:txBody>
            <a:bodyPr rtlCol="0" anchor="ctr"/>
            <a:lstStyle/>
            <a:p>
              <a:endParaRPr lang="sv-SE"/>
            </a:p>
          </p:txBody>
        </p:sp>
        <p:sp>
          <p:nvSpPr>
            <p:cNvPr id="25" name="Freeform: Shape 24">
              <a:extLst>
                <a:ext uri="{FF2B5EF4-FFF2-40B4-BE49-F238E27FC236}">
                  <a16:creationId xmlns:a16="http://schemas.microsoft.com/office/drawing/2014/main" id="{7263309B-29F4-4C0D-B622-C4A72BD6AE9E}"/>
                </a:ext>
              </a:extLst>
            </p:cNvPr>
            <p:cNvSpPr/>
            <p:nvPr/>
          </p:nvSpPr>
          <p:spPr>
            <a:xfrm>
              <a:off x="11470099" y="473711"/>
              <a:ext cx="197260" cy="197601"/>
            </a:xfrm>
            <a:custGeom>
              <a:avLst/>
              <a:gdLst>
                <a:gd name="connsiteX0" fmla="*/ 0 w 197260"/>
                <a:gd name="connsiteY0" fmla="*/ 114444 h 197601"/>
                <a:gd name="connsiteX1" fmla="*/ 85235 w 197260"/>
                <a:gd name="connsiteY1" fmla="*/ 197601 h 197601"/>
                <a:gd name="connsiteX2" fmla="*/ 178051 w 197260"/>
                <a:gd name="connsiteY2" fmla="*/ 157794 h 197601"/>
                <a:gd name="connsiteX3" fmla="*/ 156748 w 197260"/>
                <a:gd name="connsiteY3" fmla="*/ 19203 h 197601"/>
                <a:gd name="connsiteX4" fmla="*/ 37476 w 197260"/>
                <a:gd name="connsiteY4" fmla="*/ 20697 h 197601"/>
                <a:gd name="connsiteX5" fmla="*/ 0 w 197260"/>
                <a:gd name="connsiteY5" fmla="*/ 114469 h 197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260" h="197601">
                  <a:moveTo>
                    <a:pt x="0" y="114444"/>
                  </a:moveTo>
                  <a:cubicBezTo>
                    <a:pt x="6625" y="158102"/>
                    <a:pt x="41427" y="192056"/>
                    <a:pt x="85235" y="197601"/>
                  </a:cubicBezTo>
                  <a:cubicBezTo>
                    <a:pt x="106401" y="168151"/>
                    <a:pt x="142125" y="152829"/>
                    <a:pt x="178051" y="157794"/>
                  </a:cubicBezTo>
                  <a:cubicBezTo>
                    <a:pt x="210440" y="113641"/>
                    <a:pt x="200902" y="51591"/>
                    <a:pt x="156748" y="19203"/>
                  </a:cubicBezTo>
                  <a:cubicBezTo>
                    <a:pt x="121103" y="-6944"/>
                    <a:pt x="72454" y="-6335"/>
                    <a:pt x="37476" y="20697"/>
                  </a:cubicBezTo>
                  <a:cubicBezTo>
                    <a:pt x="43321" y="56483"/>
                    <a:pt x="28900" y="92569"/>
                    <a:pt x="0" y="114469"/>
                  </a:cubicBezTo>
                  <a:close/>
                </a:path>
              </a:pathLst>
            </a:custGeom>
            <a:grpFill/>
            <a:ln w="6350" cap="flat">
              <a:solidFill>
                <a:schemeClr val="accent3"/>
              </a:solidFill>
              <a:prstDash val="solid"/>
              <a:miter/>
            </a:ln>
          </p:spPr>
          <p:txBody>
            <a:bodyPr rtlCol="0" anchor="ctr"/>
            <a:lstStyle/>
            <a:p>
              <a:endParaRPr lang="sv-SE"/>
            </a:p>
          </p:txBody>
        </p:sp>
        <p:sp>
          <p:nvSpPr>
            <p:cNvPr id="26" name="Freeform: Shape 25">
              <a:extLst>
                <a:ext uri="{FF2B5EF4-FFF2-40B4-BE49-F238E27FC236}">
                  <a16:creationId xmlns:a16="http://schemas.microsoft.com/office/drawing/2014/main" id="{BA6239F7-7276-4627-94EF-4BB65C1FD41B}"/>
                </a:ext>
              </a:extLst>
            </p:cNvPr>
            <p:cNvSpPr/>
            <p:nvPr/>
          </p:nvSpPr>
          <p:spPr>
            <a:xfrm>
              <a:off x="11536117" y="631504"/>
              <a:ext cx="198529" cy="196349"/>
            </a:xfrm>
            <a:custGeom>
              <a:avLst/>
              <a:gdLst>
                <a:gd name="connsiteX0" fmla="*/ 198529 w 198529"/>
                <a:gd name="connsiteY0" fmla="*/ 97901 h 196349"/>
                <a:gd name="connsiteX1" fmla="*/ 112033 w 198529"/>
                <a:gd name="connsiteY1" fmla="*/ 0 h 196349"/>
                <a:gd name="connsiteX2" fmla="*/ 19242 w 198529"/>
                <a:gd name="connsiteY2" fmla="*/ 39808 h 196349"/>
                <a:gd name="connsiteX3" fmla="*/ 20707 w 198529"/>
                <a:gd name="connsiteY3" fmla="*/ 158873 h 196349"/>
                <a:gd name="connsiteX4" fmla="*/ 105776 w 198529"/>
                <a:gd name="connsiteY4" fmla="*/ 186359 h 196349"/>
                <a:gd name="connsiteX5" fmla="*/ 114467 w 198529"/>
                <a:gd name="connsiteY5" fmla="*/ 196349 h 196349"/>
                <a:gd name="connsiteX6" fmla="*/ 198529 w 198529"/>
                <a:gd name="connsiteY6" fmla="*/ 97901 h 196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529" h="196349">
                  <a:moveTo>
                    <a:pt x="198529" y="97901"/>
                  </a:moveTo>
                  <a:cubicBezTo>
                    <a:pt x="198275" y="48214"/>
                    <a:pt x="161311" y="6374"/>
                    <a:pt x="112033" y="0"/>
                  </a:cubicBezTo>
                  <a:cubicBezTo>
                    <a:pt x="90890" y="29464"/>
                    <a:pt x="55163" y="44791"/>
                    <a:pt x="19242" y="39808"/>
                  </a:cubicBezTo>
                  <a:cubicBezTo>
                    <a:pt x="-6948" y="75359"/>
                    <a:pt x="-6349" y="123977"/>
                    <a:pt x="20707" y="158873"/>
                  </a:cubicBezTo>
                  <a:cubicBezTo>
                    <a:pt x="51821" y="153987"/>
                    <a:pt x="83403" y="164192"/>
                    <a:pt x="105776" y="186359"/>
                  </a:cubicBezTo>
                  <a:cubicBezTo>
                    <a:pt x="108898" y="189487"/>
                    <a:pt x="111801" y="192824"/>
                    <a:pt x="114467" y="196349"/>
                  </a:cubicBezTo>
                  <a:cubicBezTo>
                    <a:pt x="162986" y="188853"/>
                    <a:pt x="198726" y="146996"/>
                    <a:pt x="198529" y="97901"/>
                  </a:cubicBezTo>
                  <a:close/>
                </a:path>
              </a:pathLst>
            </a:custGeom>
            <a:grpFill/>
            <a:ln w="6350" cap="flat">
              <a:solidFill>
                <a:schemeClr val="accent3"/>
              </a:solidFill>
              <a:prstDash val="solid"/>
              <a:miter/>
            </a:ln>
          </p:spPr>
          <p:txBody>
            <a:bodyPr rtlCol="0" anchor="ctr"/>
            <a:lstStyle/>
            <a:p>
              <a:endParaRPr lang="sv-SE"/>
            </a:p>
          </p:txBody>
        </p:sp>
        <p:sp>
          <p:nvSpPr>
            <p:cNvPr id="27" name="Freeform: Shape 26">
              <a:extLst>
                <a:ext uri="{FF2B5EF4-FFF2-40B4-BE49-F238E27FC236}">
                  <a16:creationId xmlns:a16="http://schemas.microsoft.com/office/drawing/2014/main" id="{EEE87B7B-38C0-4FFF-AF3C-D643B4D1261C}"/>
                </a:ext>
              </a:extLst>
            </p:cNvPr>
            <p:cNvSpPr/>
            <p:nvPr/>
          </p:nvSpPr>
          <p:spPr>
            <a:xfrm>
              <a:off x="11473654" y="790378"/>
              <a:ext cx="197595" cy="197265"/>
            </a:xfrm>
            <a:custGeom>
              <a:avLst/>
              <a:gdLst>
                <a:gd name="connsiteX0" fmla="*/ 83145 w 197595"/>
                <a:gd name="connsiteY0" fmla="*/ 0 h 197265"/>
                <a:gd name="connsiteX1" fmla="*/ 0 w 197595"/>
                <a:gd name="connsiteY1" fmla="*/ 85235 h 197265"/>
                <a:gd name="connsiteX2" fmla="*/ 39795 w 197595"/>
                <a:gd name="connsiteY2" fmla="*/ 178051 h 197265"/>
                <a:gd name="connsiteX3" fmla="*/ 178387 w 197595"/>
                <a:gd name="connsiteY3" fmla="*/ 156761 h 197265"/>
                <a:gd name="connsiteX4" fmla="*/ 176904 w 197595"/>
                <a:gd name="connsiteY4" fmla="*/ 37488 h 197265"/>
                <a:gd name="connsiteX5" fmla="*/ 162174 w 197595"/>
                <a:gd name="connsiteY5" fmla="*/ 38763 h 197265"/>
                <a:gd name="connsiteX6" fmla="*/ 83145 w 197595"/>
                <a:gd name="connsiteY6" fmla="*/ 0 h 197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595" h="197265">
                  <a:moveTo>
                    <a:pt x="83145" y="0"/>
                  </a:moveTo>
                  <a:cubicBezTo>
                    <a:pt x="39488" y="6621"/>
                    <a:pt x="5537" y="41427"/>
                    <a:pt x="0" y="85235"/>
                  </a:cubicBezTo>
                  <a:cubicBezTo>
                    <a:pt x="29439" y="106409"/>
                    <a:pt x="44754" y="142128"/>
                    <a:pt x="39795" y="178051"/>
                  </a:cubicBezTo>
                  <a:cubicBezTo>
                    <a:pt x="83945" y="210442"/>
                    <a:pt x="145996" y="200911"/>
                    <a:pt x="178387" y="156761"/>
                  </a:cubicBezTo>
                  <a:cubicBezTo>
                    <a:pt x="204537" y="121117"/>
                    <a:pt x="203932" y="72469"/>
                    <a:pt x="176904" y="37488"/>
                  </a:cubicBezTo>
                  <a:cubicBezTo>
                    <a:pt x="172033" y="38276"/>
                    <a:pt x="167109" y="38702"/>
                    <a:pt x="162174" y="38763"/>
                  </a:cubicBezTo>
                  <a:cubicBezTo>
                    <a:pt x="131222" y="38896"/>
                    <a:pt x="101986" y="24556"/>
                    <a:pt x="83145" y="0"/>
                  </a:cubicBezTo>
                  <a:close/>
                </a:path>
              </a:pathLst>
            </a:custGeom>
            <a:grpFill/>
            <a:ln w="6350" cap="flat">
              <a:solidFill>
                <a:schemeClr val="accent3"/>
              </a:solidFill>
              <a:prstDash val="solid"/>
              <a:miter/>
            </a:ln>
          </p:spPr>
          <p:txBody>
            <a:bodyPr rtlCol="0" anchor="ctr"/>
            <a:lstStyle/>
            <a:p>
              <a:endParaRPr lang="sv-SE"/>
            </a:p>
          </p:txBody>
        </p:sp>
        <p:sp>
          <p:nvSpPr>
            <p:cNvPr id="28" name="Freeform: Shape 27">
              <a:extLst>
                <a:ext uri="{FF2B5EF4-FFF2-40B4-BE49-F238E27FC236}">
                  <a16:creationId xmlns:a16="http://schemas.microsoft.com/office/drawing/2014/main" id="{5390F785-ACFA-458A-9584-BE02F67FEFD3}"/>
                </a:ext>
              </a:extLst>
            </p:cNvPr>
            <p:cNvSpPr/>
            <p:nvPr/>
          </p:nvSpPr>
          <p:spPr>
            <a:xfrm>
              <a:off x="11317100" y="856369"/>
              <a:ext cx="196349" cy="198539"/>
            </a:xfrm>
            <a:custGeom>
              <a:avLst/>
              <a:gdLst>
                <a:gd name="connsiteX0" fmla="*/ 156554 w 196349"/>
                <a:gd name="connsiteY0" fmla="*/ 19243 h 198539"/>
                <a:gd name="connsiteX1" fmla="*/ 37476 w 196349"/>
                <a:gd name="connsiteY1" fmla="*/ 20709 h 198539"/>
                <a:gd name="connsiteX2" fmla="*/ 0 w 196349"/>
                <a:gd name="connsiteY2" fmla="*/ 114481 h 198539"/>
                <a:gd name="connsiteX3" fmla="*/ 113120 w 196349"/>
                <a:gd name="connsiteY3" fmla="*/ 197367 h 198539"/>
                <a:gd name="connsiteX4" fmla="*/ 196349 w 196349"/>
                <a:gd name="connsiteY4" fmla="*/ 112060 h 198539"/>
                <a:gd name="connsiteX5" fmla="*/ 185021 w 196349"/>
                <a:gd name="connsiteY5" fmla="*/ 102541 h 198539"/>
                <a:gd name="connsiteX6" fmla="*/ 156554 w 196349"/>
                <a:gd name="connsiteY6" fmla="*/ 19243 h 198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349" h="198539">
                  <a:moveTo>
                    <a:pt x="156554" y="19243"/>
                  </a:moveTo>
                  <a:cubicBezTo>
                    <a:pt x="120999" y="-6948"/>
                    <a:pt x="72376" y="-6350"/>
                    <a:pt x="37476" y="20709"/>
                  </a:cubicBezTo>
                  <a:cubicBezTo>
                    <a:pt x="43332" y="56496"/>
                    <a:pt x="28909" y="92588"/>
                    <a:pt x="0" y="114481"/>
                  </a:cubicBezTo>
                  <a:cubicBezTo>
                    <a:pt x="8349" y="168606"/>
                    <a:pt x="58994" y="205716"/>
                    <a:pt x="113120" y="197367"/>
                  </a:cubicBezTo>
                  <a:cubicBezTo>
                    <a:pt x="156763" y="190635"/>
                    <a:pt x="190695" y="155856"/>
                    <a:pt x="196349" y="112060"/>
                  </a:cubicBezTo>
                  <a:cubicBezTo>
                    <a:pt x="192344" y="109168"/>
                    <a:pt x="188558" y="105988"/>
                    <a:pt x="185021" y="102541"/>
                  </a:cubicBezTo>
                  <a:cubicBezTo>
                    <a:pt x="163034" y="80751"/>
                    <a:pt x="152502" y="49932"/>
                    <a:pt x="156554" y="19243"/>
                  </a:cubicBezTo>
                  <a:close/>
                </a:path>
              </a:pathLst>
            </a:custGeom>
            <a:grpFill/>
            <a:ln w="6350" cap="flat">
              <a:solidFill>
                <a:schemeClr val="accent3"/>
              </a:solidFill>
              <a:prstDash val="solid"/>
              <a:miter/>
            </a:ln>
          </p:spPr>
          <p:txBody>
            <a:bodyPr rtlCol="0" anchor="ctr"/>
            <a:lstStyle/>
            <a:p>
              <a:endParaRPr lang="sv-SE"/>
            </a:p>
          </p:txBody>
        </p:sp>
        <p:sp>
          <p:nvSpPr>
            <p:cNvPr id="29" name="Freeform: Shape 28">
              <a:extLst>
                <a:ext uri="{FF2B5EF4-FFF2-40B4-BE49-F238E27FC236}">
                  <a16:creationId xmlns:a16="http://schemas.microsoft.com/office/drawing/2014/main" id="{3A3C56F8-FBD8-4D0C-B64B-8F43968B0A42}"/>
                </a:ext>
              </a:extLst>
            </p:cNvPr>
            <p:cNvSpPr/>
            <p:nvPr/>
          </p:nvSpPr>
          <p:spPr>
            <a:xfrm>
              <a:off x="11157352" y="793933"/>
              <a:ext cx="197223" cy="197572"/>
            </a:xfrm>
            <a:custGeom>
              <a:avLst/>
              <a:gdLst>
                <a:gd name="connsiteX0" fmla="*/ 197223 w 197223"/>
                <a:gd name="connsiteY0" fmla="*/ 83145 h 197572"/>
                <a:gd name="connsiteX1" fmla="*/ 111989 w 197223"/>
                <a:gd name="connsiteY1" fmla="*/ 0 h 197572"/>
                <a:gd name="connsiteX2" fmla="*/ 19185 w 197223"/>
                <a:gd name="connsiteY2" fmla="*/ 39795 h 197572"/>
                <a:gd name="connsiteX3" fmla="*/ 40554 w 197223"/>
                <a:gd name="connsiteY3" fmla="*/ 178394 h 197572"/>
                <a:gd name="connsiteX4" fmla="*/ 159747 w 197223"/>
                <a:gd name="connsiteY4" fmla="*/ 176917 h 197572"/>
                <a:gd name="connsiteX5" fmla="*/ 197223 w 197223"/>
                <a:gd name="connsiteY5" fmla="*/ 83145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223" h="197572">
                  <a:moveTo>
                    <a:pt x="197223" y="83145"/>
                  </a:moveTo>
                  <a:cubicBezTo>
                    <a:pt x="190602" y="39488"/>
                    <a:pt x="155796" y="5537"/>
                    <a:pt x="111989" y="0"/>
                  </a:cubicBezTo>
                  <a:cubicBezTo>
                    <a:pt x="90817" y="29435"/>
                    <a:pt x="55103" y="44749"/>
                    <a:pt x="19185" y="39795"/>
                  </a:cubicBezTo>
                  <a:cubicBezTo>
                    <a:pt x="-13187" y="83969"/>
                    <a:pt x="-3620" y="146021"/>
                    <a:pt x="40554" y="178394"/>
                  </a:cubicBezTo>
                  <a:cubicBezTo>
                    <a:pt x="76180" y="204502"/>
                    <a:pt x="124780" y="203900"/>
                    <a:pt x="159747" y="176917"/>
                  </a:cubicBezTo>
                  <a:cubicBezTo>
                    <a:pt x="153903" y="141131"/>
                    <a:pt x="168323" y="105045"/>
                    <a:pt x="197223" y="83145"/>
                  </a:cubicBezTo>
                  <a:close/>
                </a:path>
              </a:pathLst>
            </a:custGeom>
            <a:grpFill/>
            <a:ln w="6350" cap="flat">
              <a:solidFill>
                <a:schemeClr val="accent3"/>
              </a:solidFill>
              <a:prstDash val="solid"/>
              <a:miter/>
            </a:ln>
          </p:spPr>
          <p:txBody>
            <a:bodyPr rtlCol="0" anchor="ctr"/>
            <a:lstStyle/>
            <a:p>
              <a:endParaRPr lang="sv-SE"/>
            </a:p>
          </p:txBody>
        </p:sp>
        <p:sp>
          <p:nvSpPr>
            <p:cNvPr id="30" name="Freeform: Shape 29">
              <a:extLst>
                <a:ext uri="{FF2B5EF4-FFF2-40B4-BE49-F238E27FC236}">
                  <a16:creationId xmlns:a16="http://schemas.microsoft.com/office/drawing/2014/main" id="{989EEC9F-1602-4C79-9590-9CC5295828D5}"/>
                </a:ext>
              </a:extLst>
            </p:cNvPr>
            <p:cNvSpPr/>
            <p:nvPr/>
          </p:nvSpPr>
          <p:spPr>
            <a:xfrm>
              <a:off x="11090075" y="637379"/>
              <a:ext cx="198508" cy="196349"/>
            </a:xfrm>
            <a:custGeom>
              <a:avLst/>
              <a:gdLst>
                <a:gd name="connsiteX0" fmla="*/ 179265 w 198508"/>
                <a:gd name="connsiteY0" fmla="*/ 156554 h 196349"/>
                <a:gd name="connsiteX1" fmla="*/ 177800 w 198508"/>
                <a:gd name="connsiteY1" fmla="*/ 37476 h 196349"/>
                <a:gd name="connsiteX2" fmla="*/ 92731 w 198508"/>
                <a:gd name="connsiteY2" fmla="*/ 10003 h 196349"/>
                <a:gd name="connsiteX3" fmla="*/ 84053 w 198508"/>
                <a:gd name="connsiteY3" fmla="*/ 0 h 196349"/>
                <a:gd name="connsiteX4" fmla="*/ 1174 w 198508"/>
                <a:gd name="connsiteY4" fmla="*/ 113125 h 196349"/>
                <a:gd name="connsiteX5" fmla="*/ 86487 w 198508"/>
                <a:gd name="connsiteY5" fmla="*/ 196349 h 196349"/>
                <a:gd name="connsiteX6" fmla="*/ 96006 w 198508"/>
                <a:gd name="connsiteY6" fmla="*/ 185021 h 196349"/>
                <a:gd name="connsiteX7" fmla="*/ 179265 w 198508"/>
                <a:gd name="connsiteY7" fmla="*/ 156554 h 196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8508" h="196349">
                  <a:moveTo>
                    <a:pt x="179265" y="156554"/>
                  </a:moveTo>
                  <a:cubicBezTo>
                    <a:pt x="205456" y="120999"/>
                    <a:pt x="204859" y="72376"/>
                    <a:pt x="177800" y="37476"/>
                  </a:cubicBezTo>
                  <a:cubicBezTo>
                    <a:pt x="146688" y="42369"/>
                    <a:pt x="115104" y="32170"/>
                    <a:pt x="92731" y="10003"/>
                  </a:cubicBezTo>
                  <a:cubicBezTo>
                    <a:pt x="89621" y="6864"/>
                    <a:pt x="86722" y="3522"/>
                    <a:pt x="84053" y="0"/>
                  </a:cubicBezTo>
                  <a:cubicBezTo>
                    <a:pt x="29928" y="8351"/>
                    <a:pt x="-7178" y="58999"/>
                    <a:pt x="1174" y="113125"/>
                  </a:cubicBezTo>
                  <a:cubicBezTo>
                    <a:pt x="7908" y="156768"/>
                    <a:pt x="42691" y="190698"/>
                    <a:pt x="86487" y="196349"/>
                  </a:cubicBezTo>
                  <a:cubicBezTo>
                    <a:pt x="89378" y="192344"/>
                    <a:pt x="92559" y="188558"/>
                    <a:pt x="96006" y="185021"/>
                  </a:cubicBezTo>
                  <a:cubicBezTo>
                    <a:pt x="117787" y="163045"/>
                    <a:pt x="148589" y="152514"/>
                    <a:pt x="179265" y="156554"/>
                  </a:cubicBezTo>
                  <a:close/>
                </a:path>
              </a:pathLst>
            </a:custGeom>
            <a:grpFill/>
            <a:ln w="6350" cap="flat">
              <a:solidFill>
                <a:schemeClr val="accent3"/>
              </a:solidFill>
              <a:prstDash val="solid"/>
              <a:miter/>
            </a:ln>
          </p:spPr>
          <p:txBody>
            <a:bodyPr rtlCol="0" anchor="ctr"/>
            <a:lstStyle/>
            <a:p>
              <a:endParaRPr lang="sv-SE"/>
            </a:p>
          </p:txBody>
        </p:sp>
        <p:sp>
          <p:nvSpPr>
            <p:cNvPr id="31" name="Freeform: Shape 30">
              <a:extLst>
                <a:ext uri="{FF2B5EF4-FFF2-40B4-BE49-F238E27FC236}">
                  <a16:creationId xmlns:a16="http://schemas.microsoft.com/office/drawing/2014/main" id="{0F418E69-29B3-435A-BBE6-36E2D53FA967}"/>
                </a:ext>
              </a:extLst>
            </p:cNvPr>
            <p:cNvSpPr/>
            <p:nvPr/>
          </p:nvSpPr>
          <p:spPr>
            <a:xfrm>
              <a:off x="11153507" y="477674"/>
              <a:ext cx="197513" cy="197180"/>
            </a:xfrm>
            <a:custGeom>
              <a:avLst/>
              <a:gdLst>
                <a:gd name="connsiteX0" fmla="*/ 114369 w 197513"/>
                <a:gd name="connsiteY0" fmla="*/ 197180 h 197180"/>
                <a:gd name="connsiteX1" fmla="*/ 197513 w 197513"/>
                <a:gd name="connsiteY1" fmla="*/ 111946 h 197180"/>
                <a:gd name="connsiteX2" fmla="*/ 157719 w 197513"/>
                <a:gd name="connsiteY2" fmla="*/ 19142 h 197180"/>
                <a:gd name="connsiteX3" fmla="*/ 19136 w 197513"/>
                <a:gd name="connsiteY3" fmla="*/ 40612 h 197180"/>
                <a:gd name="connsiteX4" fmla="*/ 20622 w 197513"/>
                <a:gd name="connsiteY4" fmla="*/ 159705 h 197180"/>
                <a:gd name="connsiteX5" fmla="*/ 114394 w 197513"/>
                <a:gd name="connsiteY5" fmla="*/ 197180 h 1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513" h="197180">
                  <a:moveTo>
                    <a:pt x="114369" y="197180"/>
                  </a:moveTo>
                  <a:cubicBezTo>
                    <a:pt x="158026" y="190559"/>
                    <a:pt x="191977" y="155753"/>
                    <a:pt x="197513" y="111946"/>
                  </a:cubicBezTo>
                  <a:cubicBezTo>
                    <a:pt x="168078" y="90774"/>
                    <a:pt x="152764" y="55061"/>
                    <a:pt x="157719" y="19142"/>
                  </a:cubicBezTo>
                  <a:cubicBezTo>
                    <a:pt x="113521" y="-13198"/>
                    <a:pt x="51475" y="-3585"/>
                    <a:pt x="19136" y="40612"/>
                  </a:cubicBezTo>
                  <a:cubicBezTo>
                    <a:pt x="-6919" y="76220"/>
                    <a:pt x="-6313" y="124758"/>
                    <a:pt x="20622" y="159705"/>
                  </a:cubicBezTo>
                  <a:cubicBezTo>
                    <a:pt x="56408" y="153860"/>
                    <a:pt x="92494" y="168280"/>
                    <a:pt x="114394" y="197180"/>
                  </a:cubicBezTo>
                  <a:close/>
                </a:path>
              </a:pathLst>
            </a:custGeom>
            <a:grpFill/>
            <a:ln w="6350" cap="flat">
              <a:solidFill>
                <a:schemeClr val="accent3"/>
              </a:solidFill>
              <a:prstDash val="solid"/>
              <a:miter/>
            </a:ln>
          </p:spPr>
          <p:txBody>
            <a:bodyPr rtlCol="0" anchor="ctr"/>
            <a:lstStyle/>
            <a:p>
              <a:endParaRPr lang="sv-SE"/>
            </a:p>
          </p:txBody>
        </p:sp>
      </p:grpSp>
    </p:spTree>
    <p:extLst>
      <p:ext uri="{BB962C8B-B14F-4D97-AF65-F5344CB8AC3E}">
        <p14:creationId xmlns:p14="http://schemas.microsoft.com/office/powerpoint/2010/main" val="3892406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ildsida">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8EF153A-A8A2-4474-B96A-EACEC7EAB1A8}"/>
              </a:ext>
            </a:extLst>
          </p:cNvPr>
          <p:cNvSpPr>
            <a:spLocks noGrp="1"/>
          </p:cNvSpPr>
          <p:nvPr>
            <p:ph type="pic" sz="quarter" idx="10" hasCustomPrompt="1"/>
          </p:nvPr>
        </p:nvSpPr>
        <p:spPr>
          <a:xfrm>
            <a:off x="0" y="0"/>
            <a:ext cx="12191999" cy="6857999"/>
          </a:xfrm>
          <a:custGeom>
            <a:avLst/>
            <a:gdLst>
              <a:gd name="connsiteX0" fmla="*/ 11473653 w 12191999"/>
              <a:gd name="connsiteY0" fmla="*/ 875613 h 6857999"/>
              <a:gd name="connsiteX1" fmla="*/ 11506450 w 12191999"/>
              <a:gd name="connsiteY1" fmla="*/ 916490 h 6857999"/>
              <a:gd name="connsiteX2" fmla="*/ 11513448 w 12191999"/>
              <a:gd name="connsiteY2" fmla="*/ 968429 h 6857999"/>
              <a:gd name="connsiteX3" fmla="*/ 11502120 w 12191999"/>
              <a:gd name="connsiteY3" fmla="*/ 958910 h 6857999"/>
              <a:gd name="connsiteX4" fmla="*/ 11478122 w 12191999"/>
              <a:gd name="connsiteY4" fmla="*/ 920598 h 6857999"/>
              <a:gd name="connsiteX5" fmla="*/ 11269340 w 12191999"/>
              <a:gd name="connsiteY5" fmla="*/ 793933 h 6857999"/>
              <a:gd name="connsiteX6" fmla="*/ 11176536 w 12191999"/>
              <a:gd name="connsiteY6" fmla="*/ 833728 h 6857999"/>
              <a:gd name="connsiteX7" fmla="*/ 11197905 w 12191999"/>
              <a:gd name="connsiteY7" fmla="*/ 972327 h 6857999"/>
              <a:gd name="connsiteX8" fmla="*/ 11317098 w 12191999"/>
              <a:gd name="connsiteY8" fmla="*/ 970850 h 6857999"/>
              <a:gd name="connsiteX9" fmla="*/ 11354574 w 12191999"/>
              <a:gd name="connsiteY9" fmla="*/ 877078 h 6857999"/>
              <a:gd name="connsiteX10" fmla="*/ 11269340 w 12191999"/>
              <a:gd name="connsiteY10" fmla="*/ 793933 h 6857999"/>
              <a:gd name="connsiteX11" fmla="*/ 11556798 w 12191999"/>
              <a:gd name="connsiteY11" fmla="*/ 790378 h 6857999"/>
              <a:gd name="connsiteX12" fmla="*/ 11482841 w 12191999"/>
              <a:gd name="connsiteY12" fmla="*/ 844745 h 6857999"/>
              <a:gd name="connsiteX13" fmla="*/ 11473653 w 12191999"/>
              <a:gd name="connsiteY13" fmla="*/ 875613 h 6857999"/>
              <a:gd name="connsiteX14" fmla="*/ 11473653 w 12191999"/>
              <a:gd name="connsiteY14" fmla="*/ 875612 h 6857999"/>
              <a:gd name="connsiteX15" fmla="*/ 11354575 w 12191999"/>
              <a:gd name="connsiteY15" fmla="*/ 877078 h 6857999"/>
              <a:gd name="connsiteX16" fmla="*/ 11317099 w 12191999"/>
              <a:gd name="connsiteY16" fmla="*/ 970850 h 6857999"/>
              <a:gd name="connsiteX17" fmla="*/ 11430219 w 12191999"/>
              <a:gd name="connsiteY17" fmla="*/ 1053736 h 6857999"/>
              <a:gd name="connsiteX18" fmla="*/ 11513448 w 12191999"/>
              <a:gd name="connsiteY18" fmla="*/ 968429 h 6857999"/>
              <a:gd name="connsiteX19" fmla="*/ 11652040 w 12191999"/>
              <a:gd name="connsiteY19" fmla="*/ 947139 h 6857999"/>
              <a:gd name="connsiteX20" fmla="*/ 11650557 w 12191999"/>
              <a:gd name="connsiteY20" fmla="*/ 827866 h 6857999"/>
              <a:gd name="connsiteX21" fmla="*/ 11635827 w 12191999"/>
              <a:gd name="connsiteY21" fmla="*/ 829141 h 6857999"/>
              <a:gd name="connsiteX22" fmla="*/ 11556798 w 12191999"/>
              <a:gd name="connsiteY22" fmla="*/ 790378 h 6857999"/>
              <a:gd name="connsiteX23" fmla="*/ 11174127 w 12191999"/>
              <a:gd name="connsiteY23" fmla="*/ 637379 h 6857999"/>
              <a:gd name="connsiteX24" fmla="*/ 11091248 w 12191999"/>
              <a:gd name="connsiteY24" fmla="*/ 750504 h 6857999"/>
              <a:gd name="connsiteX25" fmla="*/ 11176561 w 12191999"/>
              <a:gd name="connsiteY25" fmla="*/ 833728 h 6857999"/>
              <a:gd name="connsiteX26" fmla="*/ 11186080 w 12191999"/>
              <a:gd name="connsiteY26" fmla="*/ 822400 h 6857999"/>
              <a:gd name="connsiteX27" fmla="*/ 11269339 w 12191999"/>
              <a:gd name="connsiteY27" fmla="*/ 793933 h 6857999"/>
              <a:gd name="connsiteX28" fmla="*/ 11267874 w 12191999"/>
              <a:gd name="connsiteY28" fmla="*/ 674855 h 6857999"/>
              <a:gd name="connsiteX29" fmla="*/ 11182805 w 12191999"/>
              <a:gd name="connsiteY29" fmla="*/ 647382 h 6857999"/>
              <a:gd name="connsiteX30" fmla="*/ 11174127 w 12191999"/>
              <a:gd name="connsiteY30" fmla="*/ 637379 h 6857999"/>
              <a:gd name="connsiteX31" fmla="*/ 11566960 w 12191999"/>
              <a:gd name="connsiteY31" fmla="*/ 473719 h 6857999"/>
              <a:gd name="connsiteX32" fmla="*/ 11507574 w 12191999"/>
              <a:gd name="connsiteY32" fmla="*/ 494408 h 6857999"/>
              <a:gd name="connsiteX33" fmla="*/ 11501865 w 12191999"/>
              <a:gd name="connsiteY33" fmla="*/ 546501 h 6857999"/>
              <a:gd name="connsiteX34" fmla="*/ 11470104 w 12191999"/>
              <a:gd name="connsiteY34" fmla="*/ 588173 h 6857999"/>
              <a:gd name="connsiteX35" fmla="*/ 11470098 w 12191999"/>
              <a:gd name="connsiteY35" fmla="*/ 588155 h 6857999"/>
              <a:gd name="connsiteX36" fmla="*/ 11470098 w 12191999"/>
              <a:gd name="connsiteY36" fmla="*/ 588180 h 6857999"/>
              <a:gd name="connsiteX37" fmla="*/ 11470104 w 12191999"/>
              <a:gd name="connsiteY37" fmla="*/ 588173 h 6857999"/>
              <a:gd name="connsiteX38" fmla="*/ 11480050 w 12191999"/>
              <a:gd name="connsiteY38" fmla="*/ 618787 h 6857999"/>
              <a:gd name="connsiteX39" fmla="*/ 11555333 w 12191999"/>
              <a:gd name="connsiteY39" fmla="*/ 671312 h 6857999"/>
              <a:gd name="connsiteX40" fmla="*/ 11621467 w 12191999"/>
              <a:gd name="connsiteY40" fmla="*/ 631489 h 6857999"/>
              <a:gd name="connsiteX41" fmla="*/ 11648148 w 12191999"/>
              <a:gd name="connsiteY41" fmla="*/ 631505 h 6857999"/>
              <a:gd name="connsiteX42" fmla="*/ 11607295 w 12191999"/>
              <a:gd name="connsiteY42" fmla="*/ 664326 h 6857999"/>
              <a:gd name="connsiteX43" fmla="*/ 11555358 w 12191999"/>
              <a:gd name="connsiteY43" fmla="*/ 671312 h 6857999"/>
              <a:gd name="connsiteX44" fmla="*/ 11556823 w 12191999"/>
              <a:gd name="connsiteY44" fmla="*/ 790377 h 6857999"/>
              <a:gd name="connsiteX45" fmla="*/ 11641892 w 12191999"/>
              <a:gd name="connsiteY45" fmla="*/ 817863 h 6857999"/>
              <a:gd name="connsiteX46" fmla="*/ 11650583 w 12191999"/>
              <a:gd name="connsiteY46" fmla="*/ 827853 h 6857999"/>
              <a:gd name="connsiteX47" fmla="*/ 11734645 w 12191999"/>
              <a:gd name="connsiteY47" fmla="*/ 729405 h 6857999"/>
              <a:gd name="connsiteX48" fmla="*/ 11682417 w 12191999"/>
              <a:gd name="connsiteY48" fmla="*/ 642503 h 6857999"/>
              <a:gd name="connsiteX49" fmla="*/ 11648149 w 12191999"/>
              <a:gd name="connsiteY49" fmla="*/ 631504 h 6857999"/>
              <a:gd name="connsiteX50" fmla="*/ 11664694 w 12191999"/>
              <a:gd name="connsiteY50" fmla="*/ 595778 h 6857999"/>
              <a:gd name="connsiteX51" fmla="*/ 11626846 w 12191999"/>
              <a:gd name="connsiteY51" fmla="*/ 492914 h 6857999"/>
              <a:gd name="connsiteX52" fmla="*/ 11566960 w 12191999"/>
              <a:gd name="connsiteY52" fmla="*/ 473719 h 6857999"/>
              <a:gd name="connsiteX53" fmla="*/ 11394448 w 12191999"/>
              <a:gd name="connsiteY53" fmla="*/ 411528 h 6857999"/>
              <a:gd name="connsiteX54" fmla="*/ 11320474 w 12191999"/>
              <a:gd name="connsiteY54" fmla="*/ 465981 h 6857999"/>
              <a:gd name="connsiteX55" fmla="*/ 11311225 w 12191999"/>
              <a:gd name="connsiteY55" fmla="*/ 496838 h 6857999"/>
              <a:gd name="connsiteX56" fmla="*/ 11311225 w 12191999"/>
              <a:gd name="connsiteY56" fmla="*/ 496816 h 6857999"/>
              <a:gd name="connsiteX57" fmla="*/ 11172642 w 12191999"/>
              <a:gd name="connsiteY57" fmla="*/ 518286 h 6857999"/>
              <a:gd name="connsiteX58" fmla="*/ 11174128 w 12191999"/>
              <a:gd name="connsiteY58" fmla="*/ 637379 h 6857999"/>
              <a:gd name="connsiteX59" fmla="*/ 11226221 w 12191999"/>
              <a:gd name="connsiteY59" fmla="*/ 643087 h 6857999"/>
              <a:gd name="connsiteX60" fmla="*/ 11267893 w 12191999"/>
              <a:gd name="connsiteY60" fmla="*/ 674848 h 6857999"/>
              <a:gd name="connsiteX61" fmla="*/ 11267875 w 12191999"/>
              <a:gd name="connsiteY61" fmla="*/ 674854 h 6857999"/>
              <a:gd name="connsiteX62" fmla="*/ 11267900 w 12191999"/>
              <a:gd name="connsiteY62" fmla="*/ 674854 h 6857999"/>
              <a:gd name="connsiteX63" fmla="*/ 11267893 w 12191999"/>
              <a:gd name="connsiteY63" fmla="*/ 674848 h 6857999"/>
              <a:gd name="connsiteX64" fmla="*/ 11298506 w 12191999"/>
              <a:gd name="connsiteY64" fmla="*/ 664903 h 6857999"/>
              <a:gd name="connsiteX65" fmla="*/ 11351019 w 12191999"/>
              <a:gd name="connsiteY65" fmla="*/ 589620 h 6857999"/>
              <a:gd name="connsiteX66" fmla="*/ 11311213 w 12191999"/>
              <a:gd name="connsiteY66" fmla="*/ 523493 h 6857999"/>
              <a:gd name="connsiteX67" fmla="*/ 11311225 w 12191999"/>
              <a:gd name="connsiteY67" fmla="*/ 496842 h 6857999"/>
              <a:gd name="connsiteX68" fmla="*/ 11322552 w 12191999"/>
              <a:gd name="connsiteY68" fmla="*/ 506360 h 6857999"/>
              <a:gd name="connsiteX69" fmla="*/ 11351019 w 12191999"/>
              <a:gd name="connsiteY69" fmla="*/ 589619 h 6857999"/>
              <a:gd name="connsiteX70" fmla="*/ 11470097 w 12191999"/>
              <a:gd name="connsiteY70" fmla="*/ 588154 h 6857999"/>
              <a:gd name="connsiteX71" fmla="*/ 11497583 w 12191999"/>
              <a:gd name="connsiteY71" fmla="*/ 503085 h 6857999"/>
              <a:gd name="connsiteX72" fmla="*/ 11507573 w 12191999"/>
              <a:gd name="connsiteY72" fmla="*/ 494407 h 6857999"/>
              <a:gd name="connsiteX73" fmla="*/ 11394448 w 12191999"/>
              <a:gd name="connsiteY73" fmla="*/ 411528 h 6857999"/>
              <a:gd name="connsiteX74" fmla="*/ 0 w 12191999"/>
              <a:gd name="connsiteY74" fmla="*/ 0 h 6857999"/>
              <a:gd name="connsiteX75" fmla="*/ 12191999 w 12191999"/>
              <a:gd name="connsiteY75" fmla="*/ 0 h 6857999"/>
              <a:gd name="connsiteX76" fmla="*/ 12191999 w 12191999"/>
              <a:gd name="connsiteY76" fmla="*/ 6857999 h 6857999"/>
              <a:gd name="connsiteX77" fmla="*/ 0 w 12191999"/>
              <a:gd name="connsiteY77"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12191999" h="6857999">
                <a:moveTo>
                  <a:pt x="11473653" y="875613"/>
                </a:moveTo>
                <a:lnTo>
                  <a:pt x="11506450" y="916490"/>
                </a:lnTo>
                <a:cubicBezTo>
                  <a:pt x="11513339" y="932557"/>
                  <a:pt x="11515928" y="950468"/>
                  <a:pt x="11513448" y="968429"/>
                </a:cubicBezTo>
                <a:cubicBezTo>
                  <a:pt x="11509443" y="965537"/>
                  <a:pt x="11505657" y="962357"/>
                  <a:pt x="11502120" y="958910"/>
                </a:cubicBezTo>
                <a:cubicBezTo>
                  <a:pt x="11491127" y="948015"/>
                  <a:pt x="11482997" y="934863"/>
                  <a:pt x="11478122" y="920598"/>
                </a:cubicBezTo>
                <a:close/>
                <a:moveTo>
                  <a:pt x="11269340" y="793933"/>
                </a:moveTo>
                <a:cubicBezTo>
                  <a:pt x="11248168" y="823368"/>
                  <a:pt x="11212454" y="838682"/>
                  <a:pt x="11176536" y="833728"/>
                </a:cubicBezTo>
                <a:cubicBezTo>
                  <a:pt x="11144164" y="877902"/>
                  <a:pt x="11153731" y="939954"/>
                  <a:pt x="11197905" y="972327"/>
                </a:cubicBezTo>
                <a:cubicBezTo>
                  <a:pt x="11233531" y="998435"/>
                  <a:pt x="11282131" y="997833"/>
                  <a:pt x="11317098" y="970850"/>
                </a:cubicBezTo>
                <a:cubicBezTo>
                  <a:pt x="11311254" y="935064"/>
                  <a:pt x="11325674" y="898978"/>
                  <a:pt x="11354574" y="877078"/>
                </a:cubicBezTo>
                <a:cubicBezTo>
                  <a:pt x="11347953" y="833421"/>
                  <a:pt x="11313147" y="799470"/>
                  <a:pt x="11269340" y="793933"/>
                </a:cubicBezTo>
                <a:close/>
                <a:moveTo>
                  <a:pt x="11556798" y="790378"/>
                </a:moveTo>
                <a:cubicBezTo>
                  <a:pt x="11524055" y="795344"/>
                  <a:pt x="11496772" y="816164"/>
                  <a:pt x="11482841" y="844745"/>
                </a:cubicBezTo>
                <a:lnTo>
                  <a:pt x="11473653" y="875613"/>
                </a:lnTo>
                <a:lnTo>
                  <a:pt x="11473653" y="875612"/>
                </a:lnTo>
                <a:cubicBezTo>
                  <a:pt x="11438098" y="849421"/>
                  <a:pt x="11389475" y="850019"/>
                  <a:pt x="11354575" y="877078"/>
                </a:cubicBezTo>
                <a:cubicBezTo>
                  <a:pt x="11360431" y="912865"/>
                  <a:pt x="11346008" y="948957"/>
                  <a:pt x="11317099" y="970850"/>
                </a:cubicBezTo>
                <a:cubicBezTo>
                  <a:pt x="11325448" y="1024975"/>
                  <a:pt x="11376093" y="1062085"/>
                  <a:pt x="11430219" y="1053736"/>
                </a:cubicBezTo>
                <a:cubicBezTo>
                  <a:pt x="11473862" y="1047004"/>
                  <a:pt x="11507794" y="1012225"/>
                  <a:pt x="11513448" y="968429"/>
                </a:cubicBezTo>
                <a:cubicBezTo>
                  <a:pt x="11557598" y="1000820"/>
                  <a:pt x="11619649" y="991289"/>
                  <a:pt x="11652040" y="947139"/>
                </a:cubicBezTo>
                <a:cubicBezTo>
                  <a:pt x="11678190" y="911495"/>
                  <a:pt x="11677585" y="862847"/>
                  <a:pt x="11650557" y="827866"/>
                </a:cubicBezTo>
                <a:cubicBezTo>
                  <a:pt x="11645686" y="828654"/>
                  <a:pt x="11640762" y="829080"/>
                  <a:pt x="11635827" y="829141"/>
                </a:cubicBezTo>
                <a:cubicBezTo>
                  <a:pt x="11604875" y="829274"/>
                  <a:pt x="11575639" y="814934"/>
                  <a:pt x="11556798" y="790378"/>
                </a:cubicBezTo>
                <a:close/>
                <a:moveTo>
                  <a:pt x="11174127" y="637379"/>
                </a:moveTo>
                <a:cubicBezTo>
                  <a:pt x="11120002" y="645730"/>
                  <a:pt x="11082896" y="696378"/>
                  <a:pt x="11091248" y="750504"/>
                </a:cubicBezTo>
                <a:cubicBezTo>
                  <a:pt x="11097982" y="794147"/>
                  <a:pt x="11132765" y="828077"/>
                  <a:pt x="11176561" y="833728"/>
                </a:cubicBezTo>
                <a:cubicBezTo>
                  <a:pt x="11179452" y="829723"/>
                  <a:pt x="11182633" y="825937"/>
                  <a:pt x="11186080" y="822400"/>
                </a:cubicBezTo>
                <a:cubicBezTo>
                  <a:pt x="11207861" y="800424"/>
                  <a:pt x="11238663" y="789893"/>
                  <a:pt x="11269339" y="793933"/>
                </a:cubicBezTo>
                <a:cubicBezTo>
                  <a:pt x="11295530" y="758378"/>
                  <a:pt x="11294933" y="709755"/>
                  <a:pt x="11267874" y="674855"/>
                </a:cubicBezTo>
                <a:cubicBezTo>
                  <a:pt x="11236762" y="679748"/>
                  <a:pt x="11205178" y="669549"/>
                  <a:pt x="11182805" y="647382"/>
                </a:cubicBezTo>
                <a:cubicBezTo>
                  <a:pt x="11179695" y="644243"/>
                  <a:pt x="11176796" y="640901"/>
                  <a:pt x="11174127" y="637379"/>
                </a:cubicBezTo>
                <a:close/>
                <a:moveTo>
                  <a:pt x="11566960" y="473719"/>
                </a:moveTo>
                <a:cubicBezTo>
                  <a:pt x="11545970" y="473982"/>
                  <a:pt x="11525063" y="480892"/>
                  <a:pt x="11507574" y="494408"/>
                </a:cubicBezTo>
                <a:cubicBezTo>
                  <a:pt x="11510496" y="512301"/>
                  <a:pt x="11508352" y="530269"/>
                  <a:pt x="11501865" y="546501"/>
                </a:cubicBezTo>
                <a:lnTo>
                  <a:pt x="11470104" y="588173"/>
                </a:lnTo>
                <a:lnTo>
                  <a:pt x="11470098" y="588155"/>
                </a:lnTo>
                <a:lnTo>
                  <a:pt x="11470098" y="588180"/>
                </a:lnTo>
                <a:lnTo>
                  <a:pt x="11470104" y="588173"/>
                </a:lnTo>
                <a:lnTo>
                  <a:pt x="11480050" y="618787"/>
                </a:lnTo>
                <a:cubicBezTo>
                  <a:pt x="11494687" y="647014"/>
                  <a:pt x="11522477" y="667153"/>
                  <a:pt x="11555333" y="671312"/>
                </a:cubicBezTo>
                <a:cubicBezTo>
                  <a:pt x="11571208" y="649225"/>
                  <a:pt x="11595271" y="635084"/>
                  <a:pt x="11621467" y="631489"/>
                </a:cubicBezTo>
                <a:lnTo>
                  <a:pt x="11648148" y="631505"/>
                </a:lnTo>
                <a:lnTo>
                  <a:pt x="11607295" y="664326"/>
                </a:lnTo>
                <a:cubicBezTo>
                  <a:pt x="11591231" y="671218"/>
                  <a:pt x="11573319" y="673804"/>
                  <a:pt x="11555358" y="671312"/>
                </a:cubicBezTo>
                <a:cubicBezTo>
                  <a:pt x="11529168" y="706863"/>
                  <a:pt x="11529767" y="755481"/>
                  <a:pt x="11556823" y="790377"/>
                </a:cubicBezTo>
                <a:cubicBezTo>
                  <a:pt x="11587937" y="785491"/>
                  <a:pt x="11619519" y="795696"/>
                  <a:pt x="11641892" y="817863"/>
                </a:cubicBezTo>
                <a:cubicBezTo>
                  <a:pt x="11645014" y="820991"/>
                  <a:pt x="11647917" y="824328"/>
                  <a:pt x="11650583" y="827853"/>
                </a:cubicBezTo>
                <a:cubicBezTo>
                  <a:pt x="11699102" y="820357"/>
                  <a:pt x="11734842" y="778500"/>
                  <a:pt x="11734645" y="729405"/>
                </a:cubicBezTo>
                <a:cubicBezTo>
                  <a:pt x="11734455" y="692140"/>
                  <a:pt x="11713615" y="659288"/>
                  <a:pt x="11682417" y="642503"/>
                </a:cubicBezTo>
                <a:lnTo>
                  <a:pt x="11648149" y="631504"/>
                </a:lnTo>
                <a:lnTo>
                  <a:pt x="11664694" y="595778"/>
                </a:lnTo>
                <a:cubicBezTo>
                  <a:pt x="11673605" y="558181"/>
                  <a:pt x="11659961" y="517205"/>
                  <a:pt x="11626846" y="492914"/>
                </a:cubicBezTo>
                <a:cubicBezTo>
                  <a:pt x="11609023" y="479841"/>
                  <a:pt x="11587950" y="473456"/>
                  <a:pt x="11566960" y="473719"/>
                </a:cubicBezTo>
                <a:close/>
                <a:moveTo>
                  <a:pt x="11394448" y="411528"/>
                </a:moveTo>
                <a:cubicBezTo>
                  <a:pt x="11361716" y="416579"/>
                  <a:pt x="11334447" y="437407"/>
                  <a:pt x="11320474" y="465981"/>
                </a:cubicBezTo>
                <a:lnTo>
                  <a:pt x="11311225" y="496838"/>
                </a:lnTo>
                <a:lnTo>
                  <a:pt x="11311225" y="496816"/>
                </a:lnTo>
                <a:cubicBezTo>
                  <a:pt x="11267027" y="464476"/>
                  <a:pt x="11204981" y="474089"/>
                  <a:pt x="11172642" y="518286"/>
                </a:cubicBezTo>
                <a:cubicBezTo>
                  <a:pt x="11146587" y="553894"/>
                  <a:pt x="11147193" y="602432"/>
                  <a:pt x="11174128" y="637379"/>
                </a:cubicBezTo>
                <a:cubicBezTo>
                  <a:pt x="11192021" y="634457"/>
                  <a:pt x="11209989" y="636600"/>
                  <a:pt x="11226221" y="643087"/>
                </a:cubicBezTo>
                <a:lnTo>
                  <a:pt x="11267893" y="674848"/>
                </a:lnTo>
                <a:lnTo>
                  <a:pt x="11267875" y="674854"/>
                </a:lnTo>
                <a:lnTo>
                  <a:pt x="11267900" y="674854"/>
                </a:lnTo>
                <a:lnTo>
                  <a:pt x="11267893" y="674848"/>
                </a:lnTo>
                <a:lnTo>
                  <a:pt x="11298506" y="664903"/>
                </a:lnTo>
                <a:cubicBezTo>
                  <a:pt x="11326732" y="650267"/>
                  <a:pt x="11346867" y="622475"/>
                  <a:pt x="11351019" y="589620"/>
                </a:cubicBezTo>
                <a:cubicBezTo>
                  <a:pt x="11328943" y="573741"/>
                  <a:pt x="11314810" y="549683"/>
                  <a:pt x="11311213" y="523493"/>
                </a:cubicBezTo>
                <a:lnTo>
                  <a:pt x="11311225" y="496842"/>
                </a:lnTo>
                <a:lnTo>
                  <a:pt x="11322552" y="506360"/>
                </a:lnTo>
                <a:cubicBezTo>
                  <a:pt x="11344528" y="528141"/>
                  <a:pt x="11355059" y="558943"/>
                  <a:pt x="11351019" y="589619"/>
                </a:cubicBezTo>
                <a:cubicBezTo>
                  <a:pt x="11386574" y="615810"/>
                  <a:pt x="11435197" y="615213"/>
                  <a:pt x="11470097" y="588154"/>
                </a:cubicBezTo>
                <a:cubicBezTo>
                  <a:pt x="11465206" y="557039"/>
                  <a:pt x="11475410" y="525455"/>
                  <a:pt x="11497583" y="503085"/>
                </a:cubicBezTo>
                <a:cubicBezTo>
                  <a:pt x="11500718" y="499975"/>
                  <a:pt x="11504055" y="497077"/>
                  <a:pt x="11507573" y="494407"/>
                </a:cubicBezTo>
                <a:cubicBezTo>
                  <a:pt x="11499222" y="440282"/>
                  <a:pt x="11448574" y="403176"/>
                  <a:pt x="11394448" y="411528"/>
                </a:cubicBezTo>
                <a:close/>
                <a:moveTo>
                  <a:pt x="0" y="0"/>
                </a:moveTo>
                <a:lnTo>
                  <a:pt x="12191999" y="0"/>
                </a:lnTo>
                <a:lnTo>
                  <a:pt x="12191999" y="6857999"/>
                </a:lnTo>
                <a:lnTo>
                  <a:pt x="0" y="6857999"/>
                </a:lnTo>
                <a:close/>
              </a:path>
            </a:pathLst>
          </a:custGeom>
          <a:solidFill>
            <a:schemeClr val="accent1"/>
          </a:solidFill>
        </p:spPr>
        <p:txBody>
          <a:bodyPr wrap="square" lIns="360000" tIns="360000">
            <a:noAutofit/>
          </a:bodyPr>
          <a:lstStyle>
            <a:lvl1pPr marL="0" indent="0">
              <a:buNone/>
              <a:defRPr>
                <a:solidFill>
                  <a:schemeClr val="bg1"/>
                </a:solidFill>
              </a:defRPr>
            </a:lvl1pPr>
          </a:lstStyle>
          <a:p>
            <a:r>
              <a:rPr lang="sv-SE"/>
              <a:t> </a:t>
            </a:r>
          </a:p>
        </p:txBody>
      </p:sp>
      <p:sp>
        <p:nvSpPr>
          <p:cNvPr id="2" name="Rubrik 1">
            <a:extLst>
              <a:ext uri="{FF2B5EF4-FFF2-40B4-BE49-F238E27FC236}">
                <a16:creationId xmlns:a16="http://schemas.microsoft.com/office/drawing/2014/main" id="{D20F998C-8F3E-4090-94F3-7E5DB26E0041}"/>
              </a:ext>
            </a:extLst>
          </p:cNvPr>
          <p:cNvSpPr>
            <a:spLocks noGrp="1"/>
          </p:cNvSpPr>
          <p:nvPr>
            <p:ph type="title" hasCustomPrompt="1"/>
          </p:nvPr>
        </p:nvSpPr>
        <p:spPr>
          <a:xfrm>
            <a:off x="838200" y="1078524"/>
            <a:ext cx="5550877" cy="890954"/>
          </a:xfrm>
        </p:spPr>
        <p:txBody>
          <a:bodyPr anchor="t" anchorCtr="0"/>
          <a:lstStyle>
            <a:lvl1pPr>
              <a:defRPr sz="3600" b="1">
                <a:solidFill>
                  <a:schemeClr val="bg1"/>
                </a:solidFill>
              </a:defRPr>
            </a:lvl1pPr>
          </a:lstStyle>
          <a:p>
            <a:r>
              <a:rPr lang="sv-SE"/>
              <a:t>Rubrik för två rader</a:t>
            </a:r>
          </a:p>
        </p:txBody>
      </p:sp>
    </p:spTree>
    <p:extLst>
      <p:ext uri="{BB962C8B-B14F-4D97-AF65-F5344CB8AC3E}">
        <p14:creationId xmlns:p14="http://schemas.microsoft.com/office/powerpoint/2010/main" val="1644181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ED41E46-F94C-4F40-A4EA-0451A75220CD}"/>
              </a:ext>
            </a:extLst>
          </p:cNvPr>
          <p:cNvSpPr>
            <a:spLocks noGrp="1"/>
          </p:cNvSpPr>
          <p:nvPr>
            <p:ph type="pic" sz="quarter" idx="11" hasCustomPrompt="1"/>
          </p:nvPr>
        </p:nvSpPr>
        <p:spPr>
          <a:xfrm>
            <a:off x="6876421" y="2"/>
            <a:ext cx="5315580" cy="6857999"/>
          </a:xfrm>
          <a:custGeom>
            <a:avLst/>
            <a:gdLst>
              <a:gd name="connsiteX0" fmla="*/ 4597232 w 5315580"/>
              <a:gd name="connsiteY0" fmla="*/ 875611 h 6857999"/>
              <a:gd name="connsiteX1" fmla="*/ 4630029 w 5315580"/>
              <a:gd name="connsiteY1" fmla="*/ 916488 h 6857999"/>
              <a:gd name="connsiteX2" fmla="*/ 4637027 w 5315580"/>
              <a:gd name="connsiteY2" fmla="*/ 968427 h 6857999"/>
              <a:gd name="connsiteX3" fmla="*/ 4625699 w 5315580"/>
              <a:gd name="connsiteY3" fmla="*/ 958908 h 6857999"/>
              <a:gd name="connsiteX4" fmla="*/ 4601701 w 5315580"/>
              <a:gd name="connsiteY4" fmla="*/ 920596 h 6857999"/>
              <a:gd name="connsiteX5" fmla="*/ 4300143 w 5315580"/>
              <a:gd name="connsiteY5" fmla="*/ 833722 h 6857999"/>
              <a:gd name="connsiteX6" fmla="*/ 4300140 w 5315580"/>
              <a:gd name="connsiteY6" fmla="*/ 833726 h 6857999"/>
              <a:gd name="connsiteX7" fmla="*/ 4300132 w 5315580"/>
              <a:gd name="connsiteY7" fmla="*/ 833724 h 6857999"/>
              <a:gd name="connsiteX8" fmla="*/ 4680377 w 5315580"/>
              <a:gd name="connsiteY8" fmla="*/ 790376 h 6857999"/>
              <a:gd name="connsiteX9" fmla="*/ 4606420 w 5315580"/>
              <a:gd name="connsiteY9" fmla="*/ 844743 h 6857999"/>
              <a:gd name="connsiteX10" fmla="*/ 4597232 w 5315580"/>
              <a:gd name="connsiteY10" fmla="*/ 875611 h 6857999"/>
              <a:gd name="connsiteX11" fmla="*/ 4597232 w 5315580"/>
              <a:gd name="connsiteY11" fmla="*/ 875610 h 6857999"/>
              <a:gd name="connsiteX12" fmla="*/ 4478154 w 5315580"/>
              <a:gd name="connsiteY12" fmla="*/ 877076 h 6857999"/>
              <a:gd name="connsiteX13" fmla="*/ 4440678 w 5315580"/>
              <a:gd name="connsiteY13" fmla="*/ 970848 h 6857999"/>
              <a:gd name="connsiteX14" fmla="*/ 4553798 w 5315580"/>
              <a:gd name="connsiteY14" fmla="*/ 1053734 h 6857999"/>
              <a:gd name="connsiteX15" fmla="*/ 4637027 w 5315580"/>
              <a:gd name="connsiteY15" fmla="*/ 968427 h 6857999"/>
              <a:gd name="connsiteX16" fmla="*/ 4775619 w 5315580"/>
              <a:gd name="connsiteY16" fmla="*/ 947137 h 6857999"/>
              <a:gd name="connsiteX17" fmla="*/ 4774136 w 5315580"/>
              <a:gd name="connsiteY17" fmla="*/ 827864 h 6857999"/>
              <a:gd name="connsiteX18" fmla="*/ 4759406 w 5315580"/>
              <a:gd name="connsiteY18" fmla="*/ 829139 h 6857999"/>
              <a:gd name="connsiteX19" fmla="*/ 4680377 w 5315580"/>
              <a:gd name="connsiteY19" fmla="*/ 790376 h 6857999"/>
              <a:gd name="connsiteX20" fmla="*/ 4297706 w 5315580"/>
              <a:gd name="connsiteY20" fmla="*/ 637377 h 6857999"/>
              <a:gd name="connsiteX21" fmla="*/ 4214827 w 5315580"/>
              <a:gd name="connsiteY21" fmla="*/ 750502 h 6857999"/>
              <a:gd name="connsiteX22" fmla="*/ 4269280 w 5315580"/>
              <a:gd name="connsiteY22" fmla="*/ 824476 h 6857999"/>
              <a:gd name="connsiteX23" fmla="*/ 4300132 w 5315580"/>
              <a:gd name="connsiteY23" fmla="*/ 833724 h 6857999"/>
              <a:gd name="connsiteX24" fmla="*/ 4300115 w 5315580"/>
              <a:gd name="connsiteY24" fmla="*/ 833726 h 6857999"/>
              <a:gd name="connsiteX25" fmla="*/ 4321484 w 5315580"/>
              <a:gd name="connsiteY25" fmla="*/ 972325 h 6857999"/>
              <a:gd name="connsiteX26" fmla="*/ 4440677 w 5315580"/>
              <a:gd name="connsiteY26" fmla="*/ 970848 h 6857999"/>
              <a:gd name="connsiteX27" fmla="*/ 4478153 w 5315580"/>
              <a:gd name="connsiteY27" fmla="*/ 877076 h 6857999"/>
              <a:gd name="connsiteX28" fmla="*/ 4392919 w 5315580"/>
              <a:gd name="connsiteY28" fmla="*/ 793931 h 6857999"/>
              <a:gd name="connsiteX29" fmla="*/ 4352047 w 5315580"/>
              <a:gd name="connsiteY29" fmla="*/ 826725 h 6857999"/>
              <a:gd name="connsiteX30" fmla="*/ 4300143 w 5315580"/>
              <a:gd name="connsiteY30" fmla="*/ 833722 h 6857999"/>
              <a:gd name="connsiteX31" fmla="*/ 4309659 w 5315580"/>
              <a:gd name="connsiteY31" fmla="*/ 822398 h 6857999"/>
              <a:gd name="connsiteX32" fmla="*/ 4392918 w 5315580"/>
              <a:gd name="connsiteY32" fmla="*/ 793931 h 6857999"/>
              <a:gd name="connsiteX33" fmla="*/ 4391453 w 5315580"/>
              <a:gd name="connsiteY33" fmla="*/ 674853 h 6857999"/>
              <a:gd name="connsiteX34" fmla="*/ 4306384 w 5315580"/>
              <a:gd name="connsiteY34" fmla="*/ 647380 h 6857999"/>
              <a:gd name="connsiteX35" fmla="*/ 4297706 w 5315580"/>
              <a:gd name="connsiteY35" fmla="*/ 637377 h 6857999"/>
              <a:gd name="connsiteX36" fmla="*/ 4690539 w 5315580"/>
              <a:gd name="connsiteY36" fmla="*/ 473717 h 6857999"/>
              <a:gd name="connsiteX37" fmla="*/ 4631153 w 5315580"/>
              <a:gd name="connsiteY37" fmla="*/ 494406 h 6857999"/>
              <a:gd name="connsiteX38" fmla="*/ 4625444 w 5315580"/>
              <a:gd name="connsiteY38" fmla="*/ 546499 h 6857999"/>
              <a:gd name="connsiteX39" fmla="*/ 4593683 w 5315580"/>
              <a:gd name="connsiteY39" fmla="*/ 588171 h 6857999"/>
              <a:gd name="connsiteX40" fmla="*/ 4593677 w 5315580"/>
              <a:gd name="connsiteY40" fmla="*/ 588153 h 6857999"/>
              <a:gd name="connsiteX41" fmla="*/ 4593677 w 5315580"/>
              <a:gd name="connsiteY41" fmla="*/ 588178 h 6857999"/>
              <a:gd name="connsiteX42" fmla="*/ 4593683 w 5315580"/>
              <a:gd name="connsiteY42" fmla="*/ 588171 h 6857999"/>
              <a:gd name="connsiteX43" fmla="*/ 4603629 w 5315580"/>
              <a:gd name="connsiteY43" fmla="*/ 618785 h 6857999"/>
              <a:gd name="connsiteX44" fmla="*/ 4678912 w 5315580"/>
              <a:gd name="connsiteY44" fmla="*/ 671310 h 6857999"/>
              <a:gd name="connsiteX45" fmla="*/ 4745046 w 5315580"/>
              <a:gd name="connsiteY45" fmla="*/ 631487 h 6857999"/>
              <a:gd name="connsiteX46" fmla="*/ 4771727 w 5315580"/>
              <a:gd name="connsiteY46" fmla="*/ 631503 h 6857999"/>
              <a:gd name="connsiteX47" fmla="*/ 4730874 w 5315580"/>
              <a:gd name="connsiteY47" fmla="*/ 664324 h 6857999"/>
              <a:gd name="connsiteX48" fmla="*/ 4678937 w 5315580"/>
              <a:gd name="connsiteY48" fmla="*/ 671310 h 6857999"/>
              <a:gd name="connsiteX49" fmla="*/ 4680402 w 5315580"/>
              <a:gd name="connsiteY49" fmla="*/ 790375 h 6857999"/>
              <a:gd name="connsiteX50" fmla="*/ 4765471 w 5315580"/>
              <a:gd name="connsiteY50" fmla="*/ 817861 h 6857999"/>
              <a:gd name="connsiteX51" fmla="*/ 4774162 w 5315580"/>
              <a:gd name="connsiteY51" fmla="*/ 827851 h 6857999"/>
              <a:gd name="connsiteX52" fmla="*/ 4858224 w 5315580"/>
              <a:gd name="connsiteY52" fmla="*/ 729403 h 6857999"/>
              <a:gd name="connsiteX53" fmla="*/ 4805996 w 5315580"/>
              <a:gd name="connsiteY53" fmla="*/ 642501 h 6857999"/>
              <a:gd name="connsiteX54" fmla="*/ 4771728 w 5315580"/>
              <a:gd name="connsiteY54" fmla="*/ 631502 h 6857999"/>
              <a:gd name="connsiteX55" fmla="*/ 4788273 w 5315580"/>
              <a:gd name="connsiteY55" fmla="*/ 595776 h 6857999"/>
              <a:gd name="connsiteX56" fmla="*/ 4750425 w 5315580"/>
              <a:gd name="connsiteY56" fmla="*/ 492912 h 6857999"/>
              <a:gd name="connsiteX57" fmla="*/ 4690539 w 5315580"/>
              <a:gd name="connsiteY57" fmla="*/ 473717 h 6857999"/>
              <a:gd name="connsiteX58" fmla="*/ 4518027 w 5315580"/>
              <a:gd name="connsiteY58" fmla="*/ 411526 h 6857999"/>
              <a:gd name="connsiteX59" fmla="*/ 4444053 w 5315580"/>
              <a:gd name="connsiteY59" fmla="*/ 465979 h 6857999"/>
              <a:gd name="connsiteX60" fmla="*/ 4434804 w 5315580"/>
              <a:gd name="connsiteY60" fmla="*/ 496836 h 6857999"/>
              <a:gd name="connsiteX61" fmla="*/ 4434804 w 5315580"/>
              <a:gd name="connsiteY61" fmla="*/ 496814 h 6857999"/>
              <a:gd name="connsiteX62" fmla="*/ 4296221 w 5315580"/>
              <a:gd name="connsiteY62" fmla="*/ 518284 h 6857999"/>
              <a:gd name="connsiteX63" fmla="*/ 4297707 w 5315580"/>
              <a:gd name="connsiteY63" fmla="*/ 637377 h 6857999"/>
              <a:gd name="connsiteX64" fmla="*/ 4349800 w 5315580"/>
              <a:gd name="connsiteY64" fmla="*/ 643085 h 6857999"/>
              <a:gd name="connsiteX65" fmla="*/ 4391472 w 5315580"/>
              <a:gd name="connsiteY65" fmla="*/ 674846 h 6857999"/>
              <a:gd name="connsiteX66" fmla="*/ 4391454 w 5315580"/>
              <a:gd name="connsiteY66" fmla="*/ 674852 h 6857999"/>
              <a:gd name="connsiteX67" fmla="*/ 4391479 w 5315580"/>
              <a:gd name="connsiteY67" fmla="*/ 674852 h 6857999"/>
              <a:gd name="connsiteX68" fmla="*/ 4391472 w 5315580"/>
              <a:gd name="connsiteY68" fmla="*/ 674846 h 6857999"/>
              <a:gd name="connsiteX69" fmla="*/ 4422085 w 5315580"/>
              <a:gd name="connsiteY69" fmla="*/ 664901 h 6857999"/>
              <a:gd name="connsiteX70" fmla="*/ 4474598 w 5315580"/>
              <a:gd name="connsiteY70" fmla="*/ 589618 h 6857999"/>
              <a:gd name="connsiteX71" fmla="*/ 4434792 w 5315580"/>
              <a:gd name="connsiteY71" fmla="*/ 523491 h 6857999"/>
              <a:gd name="connsiteX72" fmla="*/ 4434804 w 5315580"/>
              <a:gd name="connsiteY72" fmla="*/ 496840 h 6857999"/>
              <a:gd name="connsiteX73" fmla="*/ 4446131 w 5315580"/>
              <a:gd name="connsiteY73" fmla="*/ 506358 h 6857999"/>
              <a:gd name="connsiteX74" fmla="*/ 4474598 w 5315580"/>
              <a:gd name="connsiteY74" fmla="*/ 589617 h 6857999"/>
              <a:gd name="connsiteX75" fmla="*/ 4593676 w 5315580"/>
              <a:gd name="connsiteY75" fmla="*/ 588152 h 6857999"/>
              <a:gd name="connsiteX76" fmla="*/ 4621162 w 5315580"/>
              <a:gd name="connsiteY76" fmla="*/ 503083 h 6857999"/>
              <a:gd name="connsiteX77" fmla="*/ 4631152 w 5315580"/>
              <a:gd name="connsiteY77" fmla="*/ 494405 h 6857999"/>
              <a:gd name="connsiteX78" fmla="*/ 4518027 w 5315580"/>
              <a:gd name="connsiteY78" fmla="*/ 411526 h 6857999"/>
              <a:gd name="connsiteX79" fmla="*/ 1670201 w 5315580"/>
              <a:gd name="connsiteY79" fmla="*/ 0 h 6857999"/>
              <a:gd name="connsiteX80" fmla="*/ 5315580 w 5315580"/>
              <a:gd name="connsiteY80" fmla="*/ 0 h 6857999"/>
              <a:gd name="connsiteX81" fmla="*/ 5315580 w 5315580"/>
              <a:gd name="connsiteY81" fmla="*/ 6857999 h 6857999"/>
              <a:gd name="connsiteX82" fmla="*/ 1670201 w 5315580"/>
              <a:gd name="connsiteY82" fmla="*/ 6857999 h 6857999"/>
              <a:gd name="connsiteX83" fmla="*/ 0 w 5315580"/>
              <a:gd name="connsiteY83" fmla="*/ 3429000 h 6857999"/>
              <a:gd name="connsiteX84" fmla="*/ 1670201 w 5315580"/>
              <a:gd name="connsiteY84"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315580" h="6857999">
                <a:moveTo>
                  <a:pt x="4597232" y="875611"/>
                </a:moveTo>
                <a:lnTo>
                  <a:pt x="4630029" y="916488"/>
                </a:lnTo>
                <a:cubicBezTo>
                  <a:pt x="4636918" y="932555"/>
                  <a:pt x="4639507" y="950466"/>
                  <a:pt x="4637027" y="968427"/>
                </a:cubicBezTo>
                <a:cubicBezTo>
                  <a:pt x="4633022" y="965535"/>
                  <a:pt x="4629236" y="962355"/>
                  <a:pt x="4625699" y="958908"/>
                </a:cubicBezTo>
                <a:cubicBezTo>
                  <a:pt x="4614706" y="948013"/>
                  <a:pt x="4606576" y="934861"/>
                  <a:pt x="4601701" y="920596"/>
                </a:cubicBezTo>
                <a:close/>
                <a:moveTo>
                  <a:pt x="4300143" y="833722"/>
                </a:moveTo>
                <a:lnTo>
                  <a:pt x="4300140" y="833726"/>
                </a:lnTo>
                <a:lnTo>
                  <a:pt x="4300132" y="833724"/>
                </a:lnTo>
                <a:close/>
                <a:moveTo>
                  <a:pt x="4680377" y="790376"/>
                </a:moveTo>
                <a:cubicBezTo>
                  <a:pt x="4647634" y="795342"/>
                  <a:pt x="4620351" y="816162"/>
                  <a:pt x="4606420" y="844743"/>
                </a:cubicBezTo>
                <a:lnTo>
                  <a:pt x="4597232" y="875611"/>
                </a:lnTo>
                <a:lnTo>
                  <a:pt x="4597232" y="875610"/>
                </a:lnTo>
                <a:cubicBezTo>
                  <a:pt x="4561677" y="849419"/>
                  <a:pt x="4513054" y="850017"/>
                  <a:pt x="4478154" y="877076"/>
                </a:cubicBezTo>
                <a:cubicBezTo>
                  <a:pt x="4484010" y="912863"/>
                  <a:pt x="4469587" y="948955"/>
                  <a:pt x="4440678" y="970848"/>
                </a:cubicBezTo>
                <a:cubicBezTo>
                  <a:pt x="4449027" y="1024973"/>
                  <a:pt x="4499672" y="1062083"/>
                  <a:pt x="4553798" y="1053734"/>
                </a:cubicBezTo>
                <a:cubicBezTo>
                  <a:pt x="4597441" y="1047002"/>
                  <a:pt x="4631373" y="1012223"/>
                  <a:pt x="4637027" y="968427"/>
                </a:cubicBezTo>
                <a:cubicBezTo>
                  <a:pt x="4681177" y="1000818"/>
                  <a:pt x="4743228" y="991287"/>
                  <a:pt x="4775619" y="947137"/>
                </a:cubicBezTo>
                <a:cubicBezTo>
                  <a:pt x="4801769" y="911493"/>
                  <a:pt x="4801164" y="862845"/>
                  <a:pt x="4774136" y="827864"/>
                </a:cubicBezTo>
                <a:cubicBezTo>
                  <a:pt x="4769265" y="828652"/>
                  <a:pt x="4764341" y="829078"/>
                  <a:pt x="4759406" y="829139"/>
                </a:cubicBezTo>
                <a:cubicBezTo>
                  <a:pt x="4728454" y="829272"/>
                  <a:pt x="4699218" y="814932"/>
                  <a:pt x="4680377" y="790376"/>
                </a:cubicBezTo>
                <a:close/>
                <a:moveTo>
                  <a:pt x="4297706" y="637377"/>
                </a:moveTo>
                <a:cubicBezTo>
                  <a:pt x="4243581" y="645728"/>
                  <a:pt x="4206475" y="696376"/>
                  <a:pt x="4214827" y="750502"/>
                </a:cubicBezTo>
                <a:cubicBezTo>
                  <a:pt x="4219877" y="783234"/>
                  <a:pt x="4240706" y="810503"/>
                  <a:pt x="4269280" y="824476"/>
                </a:cubicBezTo>
                <a:lnTo>
                  <a:pt x="4300132" y="833724"/>
                </a:lnTo>
                <a:lnTo>
                  <a:pt x="4300115" y="833726"/>
                </a:lnTo>
                <a:cubicBezTo>
                  <a:pt x="4267743" y="877900"/>
                  <a:pt x="4277310" y="939952"/>
                  <a:pt x="4321484" y="972325"/>
                </a:cubicBezTo>
                <a:cubicBezTo>
                  <a:pt x="4357110" y="998433"/>
                  <a:pt x="4405710" y="997831"/>
                  <a:pt x="4440677" y="970848"/>
                </a:cubicBezTo>
                <a:cubicBezTo>
                  <a:pt x="4434833" y="935062"/>
                  <a:pt x="4449253" y="898976"/>
                  <a:pt x="4478153" y="877076"/>
                </a:cubicBezTo>
                <a:cubicBezTo>
                  <a:pt x="4471532" y="833419"/>
                  <a:pt x="4436726" y="799468"/>
                  <a:pt x="4392919" y="793931"/>
                </a:cubicBezTo>
                <a:cubicBezTo>
                  <a:pt x="4382333" y="808649"/>
                  <a:pt x="4368111" y="819836"/>
                  <a:pt x="4352047" y="826725"/>
                </a:cubicBezTo>
                <a:lnTo>
                  <a:pt x="4300143" y="833722"/>
                </a:lnTo>
                <a:lnTo>
                  <a:pt x="4309659" y="822398"/>
                </a:lnTo>
                <a:cubicBezTo>
                  <a:pt x="4331440" y="800422"/>
                  <a:pt x="4362242" y="789891"/>
                  <a:pt x="4392918" y="793931"/>
                </a:cubicBezTo>
                <a:cubicBezTo>
                  <a:pt x="4419109" y="758376"/>
                  <a:pt x="4418512" y="709753"/>
                  <a:pt x="4391453" y="674853"/>
                </a:cubicBezTo>
                <a:cubicBezTo>
                  <a:pt x="4360341" y="679746"/>
                  <a:pt x="4328757" y="669547"/>
                  <a:pt x="4306384" y="647380"/>
                </a:cubicBezTo>
                <a:cubicBezTo>
                  <a:pt x="4303274" y="644241"/>
                  <a:pt x="4300375" y="640899"/>
                  <a:pt x="4297706" y="637377"/>
                </a:cubicBezTo>
                <a:close/>
                <a:moveTo>
                  <a:pt x="4690539" y="473717"/>
                </a:moveTo>
                <a:cubicBezTo>
                  <a:pt x="4669549" y="473980"/>
                  <a:pt x="4648642" y="480890"/>
                  <a:pt x="4631153" y="494406"/>
                </a:cubicBezTo>
                <a:cubicBezTo>
                  <a:pt x="4634075" y="512299"/>
                  <a:pt x="4631931" y="530267"/>
                  <a:pt x="4625444" y="546499"/>
                </a:cubicBezTo>
                <a:lnTo>
                  <a:pt x="4593683" y="588171"/>
                </a:lnTo>
                <a:lnTo>
                  <a:pt x="4593677" y="588153"/>
                </a:lnTo>
                <a:lnTo>
                  <a:pt x="4593677" y="588178"/>
                </a:lnTo>
                <a:lnTo>
                  <a:pt x="4593683" y="588171"/>
                </a:lnTo>
                <a:lnTo>
                  <a:pt x="4603629" y="618785"/>
                </a:lnTo>
                <a:cubicBezTo>
                  <a:pt x="4618266" y="647012"/>
                  <a:pt x="4646056" y="667151"/>
                  <a:pt x="4678912" y="671310"/>
                </a:cubicBezTo>
                <a:cubicBezTo>
                  <a:pt x="4694787" y="649223"/>
                  <a:pt x="4718850" y="635082"/>
                  <a:pt x="4745046" y="631487"/>
                </a:cubicBezTo>
                <a:lnTo>
                  <a:pt x="4771727" y="631503"/>
                </a:lnTo>
                <a:lnTo>
                  <a:pt x="4730874" y="664324"/>
                </a:lnTo>
                <a:cubicBezTo>
                  <a:pt x="4714810" y="671216"/>
                  <a:pt x="4696898" y="673802"/>
                  <a:pt x="4678937" y="671310"/>
                </a:cubicBezTo>
                <a:cubicBezTo>
                  <a:pt x="4652747" y="706861"/>
                  <a:pt x="4653346" y="755479"/>
                  <a:pt x="4680402" y="790375"/>
                </a:cubicBezTo>
                <a:cubicBezTo>
                  <a:pt x="4711516" y="785489"/>
                  <a:pt x="4743098" y="795694"/>
                  <a:pt x="4765471" y="817861"/>
                </a:cubicBezTo>
                <a:cubicBezTo>
                  <a:pt x="4768593" y="820989"/>
                  <a:pt x="4771496" y="824326"/>
                  <a:pt x="4774162" y="827851"/>
                </a:cubicBezTo>
                <a:cubicBezTo>
                  <a:pt x="4822681" y="820355"/>
                  <a:pt x="4858421" y="778498"/>
                  <a:pt x="4858224" y="729403"/>
                </a:cubicBezTo>
                <a:cubicBezTo>
                  <a:pt x="4858034" y="692138"/>
                  <a:pt x="4837194" y="659286"/>
                  <a:pt x="4805996" y="642501"/>
                </a:cubicBezTo>
                <a:lnTo>
                  <a:pt x="4771728" y="631502"/>
                </a:lnTo>
                <a:lnTo>
                  <a:pt x="4788273" y="595776"/>
                </a:lnTo>
                <a:cubicBezTo>
                  <a:pt x="4797184" y="558179"/>
                  <a:pt x="4783540" y="517203"/>
                  <a:pt x="4750425" y="492912"/>
                </a:cubicBezTo>
                <a:cubicBezTo>
                  <a:pt x="4732602" y="479839"/>
                  <a:pt x="4711529" y="473454"/>
                  <a:pt x="4690539" y="473717"/>
                </a:cubicBezTo>
                <a:close/>
                <a:moveTo>
                  <a:pt x="4518027" y="411526"/>
                </a:moveTo>
                <a:cubicBezTo>
                  <a:pt x="4485295" y="416577"/>
                  <a:pt x="4458026" y="437405"/>
                  <a:pt x="4444053" y="465979"/>
                </a:cubicBezTo>
                <a:lnTo>
                  <a:pt x="4434804" y="496836"/>
                </a:lnTo>
                <a:lnTo>
                  <a:pt x="4434804" y="496814"/>
                </a:lnTo>
                <a:cubicBezTo>
                  <a:pt x="4390606" y="464474"/>
                  <a:pt x="4328560" y="474087"/>
                  <a:pt x="4296221" y="518284"/>
                </a:cubicBezTo>
                <a:cubicBezTo>
                  <a:pt x="4270166" y="553892"/>
                  <a:pt x="4270772" y="602430"/>
                  <a:pt x="4297707" y="637377"/>
                </a:cubicBezTo>
                <a:cubicBezTo>
                  <a:pt x="4315600" y="634455"/>
                  <a:pt x="4333568" y="636598"/>
                  <a:pt x="4349800" y="643085"/>
                </a:cubicBezTo>
                <a:lnTo>
                  <a:pt x="4391472" y="674846"/>
                </a:lnTo>
                <a:lnTo>
                  <a:pt x="4391454" y="674852"/>
                </a:lnTo>
                <a:lnTo>
                  <a:pt x="4391479" y="674852"/>
                </a:lnTo>
                <a:lnTo>
                  <a:pt x="4391472" y="674846"/>
                </a:lnTo>
                <a:lnTo>
                  <a:pt x="4422085" y="664901"/>
                </a:lnTo>
                <a:cubicBezTo>
                  <a:pt x="4450311" y="650265"/>
                  <a:pt x="4470446" y="622473"/>
                  <a:pt x="4474598" y="589618"/>
                </a:cubicBezTo>
                <a:cubicBezTo>
                  <a:pt x="4452522" y="573739"/>
                  <a:pt x="4438389" y="549681"/>
                  <a:pt x="4434792" y="523491"/>
                </a:cubicBezTo>
                <a:lnTo>
                  <a:pt x="4434804" y="496840"/>
                </a:lnTo>
                <a:lnTo>
                  <a:pt x="4446131" y="506358"/>
                </a:lnTo>
                <a:cubicBezTo>
                  <a:pt x="4468107" y="528139"/>
                  <a:pt x="4478638" y="558941"/>
                  <a:pt x="4474598" y="589617"/>
                </a:cubicBezTo>
                <a:cubicBezTo>
                  <a:pt x="4510153" y="615808"/>
                  <a:pt x="4558776" y="615211"/>
                  <a:pt x="4593676" y="588152"/>
                </a:cubicBezTo>
                <a:cubicBezTo>
                  <a:pt x="4588785" y="557037"/>
                  <a:pt x="4598989" y="525453"/>
                  <a:pt x="4621162" y="503083"/>
                </a:cubicBezTo>
                <a:cubicBezTo>
                  <a:pt x="4624297" y="499973"/>
                  <a:pt x="4627634" y="497075"/>
                  <a:pt x="4631152" y="494405"/>
                </a:cubicBezTo>
                <a:cubicBezTo>
                  <a:pt x="4622801" y="440280"/>
                  <a:pt x="4572153" y="403174"/>
                  <a:pt x="4518027" y="411526"/>
                </a:cubicBezTo>
                <a:close/>
                <a:moveTo>
                  <a:pt x="1670201" y="0"/>
                </a:moveTo>
                <a:lnTo>
                  <a:pt x="5315580" y="0"/>
                </a:lnTo>
                <a:lnTo>
                  <a:pt x="5315580" y="6857999"/>
                </a:lnTo>
                <a:lnTo>
                  <a:pt x="1670201" y="6857999"/>
                </a:lnTo>
                <a:cubicBezTo>
                  <a:pt x="654667" y="6068810"/>
                  <a:pt x="0" y="4827501"/>
                  <a:pt x="0" y="3429000"/>
                </a:cubicBezTo>
                <a:cubicBezTo>
                  <a:pt x="0" y="2030501"/>
                  <a:pt x="654667" y="789189"/>
                  <a:pt x="1670201" y="0"/>
                </a:cubicBezTo>
                <a:close/>
              </a:path>
            </a:pathLst>
          </a:custGeom>
          <a:solidFill>
            <a:schemeClr val="accent6"/>
          </a:solidFill>
        </p:spPr>
        <p:txBody>
          <a:bodyPr wrap="square" lIns="360000" tIns="360000" rIns="360000" bIns="360000" anchor="ctr" anchorCtr="0">
            <a:noAutofit/>
          </a:bodyPr>
          <a:lstStyle>
            <a:lvl1pPr marL="0" indent="0">
              <a:buNone/>
              <a:defRPr sz="1600">
                <a:solidFill>
                  <a:schemeClr val="accent1"/>
                </a:solidFill>
              </a:defRPr>
            </a:lvl1pPr>
          </a:lstStyle>
          <a:p>
            <a:r>
              <a:rPr lang="sv-SE"/>
              <a:t>Placera din bild här</a:t>
            </a:r>
          </a:p>
        </p:txBody>
      </p:sp>
      <p:sp>
        <p:nvSpPr>
          <p:cNvPr id="5" name="Platshållare för text 4">
            <a:extLst>
              <a:ext uri="{FF2B5EF4-FFF2-40B4-BE49-F238E27FC236}">
                <a16:creationId xmlns:a16="http://schemas.microsoft.com/office/drawing/2014/main" id="{0D4BE963-1EC5-49C0-A8F9-9E3381BCEE67}"/>
              </a:ext>
            </a:extLst>
          </p:cNvPr>
          <p:cNvSpPr>
            <a:spLocks noGrp="1"/>
          </p:cNvSpPr>
          <p:nvPr>
            <p:ph type="body" sz="quarter" idx="12"/>
          </p:nvPr>
        </p:nvSpPr>
        <p:spPr>
          <a:xfrm>
            <a:off x="838200" y="2121877"/>
            <a:ext cx="5550877" cy="380999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Rubrik 5">
            <a:extLst>
              <a:ext uri="{FF2B5EF4-FFF2-40B4-BE49-F238E27FC236}">
                <a16:creationId xmlns:a16="http://schemas.microsoft.com/office/drawing/2014/main" id="{2412442B-0D44-4C0C-82CA-F9B739578D0B}"/>
              </a:ext>
            </a:extLst>
          </p:cNvPr>
          <p:cNvSpPr>
            <a:spLocks noGrp="1"/>
          </p:cNvSpPr>
          <p:nvPr>
            <p:ph type="title"/>
          </p:nvPr>
        </p:nvSpPr>
        <p:spPr>
          <a:xfrm>
            <a:off x="838200" y="926123"/>
            <a:ext cx="5550877" cy="1195753"/>
          </a:xfrm>
        </p:spPr>
        <p:txBody>
          <a:bodyPr/>
          <a:lstStyle/>
          <a:p>
            <a:r>
              <a:rPr lang="sv-SE"/>
              <a:t>Klicka här för att ändra format</a:t>
            </a:r>
          </a:p>
        </p:txBody>
      </p:sp>
      <p:sp>
        <p:nvSpPr>
          <p:cNvPr id="14" name="Platshållare för innehåll 10">
            <a:extLst>
              <a:ext uri="{FF2B5EF4-FFF2-40B4-BE49-F238E27FC236}">
                <a16:creationId xmlns:a16="http://schemas.microsoft.com/office/drawing/2014/main" id="{9C776CBF-FC20-BE81-7929-C1C644122310}"/>
              </a:ext>
            </a:extLst>
          </p:cNvPr>
          <p:cNvSpPr>
            <a:spLocks noGrp="1"/>
          </p:cNvSpPr>
          <p:nvPr>
            <p:ph sz="quarter" idx="13" hasCustomPrompt="1"/>
          </p:nvPr>
        </p:nvSpPr>
        <p:spPr>
          <a:xfrm>
            <a:off x="2555875" y="6391740"/>
            <a:ext cx="5202238" cy="205155"/>
          </a:xfrm>
        </p:spPr>
        <p:txBody>
          <a:bodyPr/>
          <a:lstStyle>
            <a:lvl1pPr marL="0" indent="0" algn="r">
              <a:buFontTx/>
              <a:buNone/>
              <a:defRPr sz="1000" b="0" i="0">
                <a:latin typeface="Trebuchet MS" panose="020B0703020202090204" pitchFamily="34" charset="0"/>
              </a:defRPr>
            </a:lvl1pPr>
            <a:lvl2pPr marL="180000" indent="0">
              <a:buFontTx/>
              <a:buNone/>
              <a:defRPr sz="1000" b="0" i="0">
                <a:latin typeface="Trebuchet MS" panose="020B0703020202090204" pitchFamily="34" charset="0"/>
              </a:defRPr>
            </a:lvl2pPr>
            <a:lvl3pPr marL="360000" indent="0">
              <a:buFontTx/>
              <a:buNone/>
              <a:defRPr sz="1000" b="0" i="0">
                <a:latin typeface="Trebuchet MS" panose="020B0703020202090204" pitchFamily="34" charset="0"/>
              </a:defRPr>
            </a:lvl3pPr>
            <a:lvl4pPr marL="540725" indent="0">
              <a:buFontTx/>
              <a:buNone/>
              <a:defRPr sz="1000" b="0" i="0">
                <a:latin typeface="Trebuchet MS" panose="020B0703020202090204" pitchFamily="34" charset="0"/>
              </a:defRPr>
            </a:lvl4pPr>
            <a:lvl5pPr marL="720000" indent="0">
              <a:buFontTx/>
              <a:buNone/>
              <a:defRPr sz="1000" b="0" i="0">
                <a:latin typeface="Trebuchet MS" panose="020B0703020202090204" pitchFamily="34" charset="0"/>
              </a:defRPr>
            </a:lvl5pPr>
          </a:lstStyle>
          <a:p>
            <a:pPr lvl="0"/>
            <a:r>
              <a:rPr lang="sv-SE"/>
              <a:t>Klicka här för att lägga till bildbyline</a:t>
            </a:r>
            <a:endParaRPr lang="en-GB"/>
          </a:p>
        </p:txBody>
      </p:sp>
    </p:spTree>
    <p:extLst>
      <p:ext uri="{BB962C8B-B14F-4D97-AF65-F5344CB8AC3E}">
        <p14:creationId xmlns:p14="http://schemas.microsoft.com/office/powerpoint/2010/main" val="1892593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sida - vänsterstäl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D596A89-12D3-4684-A383-E14AA8161489}"/>
              </a:ext>
            </a:extLst>
          </p:cNvPr>
          <p:cNvSpPr>
            <a:spLocks noGrp="1"/>
          </p:cNvSpPr>
          <p:nvPr>
            <p:ph type="title"/>
          </p:nvPr>
        </p:nvSpPr>
        <p:spPr>
          <a:xfrm>
            <a:off x="838200" y="926123"/>
            <a:ext cx="5550877" cy="1195753"/>
          </a:xfrm>
        </p:spPr>
        <p:txBody>
          <a:bodyPr/>
          <a:lstStyle/>
          <a:p>
            <a:r>
              <a:rPr lang="sv-SE"/>
              <a:t>Klicka här för att ändra format</a:t>
            </a:r>
          </a:p>
        </p:txBody>
      </p:sp>
      <p:sp>
        <p:nvSpPr>
          <p:cNvPr id="6" name="Platshållare för text 5">
            <a:extLst>
              <a:ext uri="{FF2B5EF4-FFF2-40B4-BE49-F238E27FC236}">
                <a16:creationId xmlns:a16="http://schemas.microsoft.com/office/drawing/2014/main" id="{84422605-FE61-4CDB-ABFF-719D2E3FDEE5}"/>
              </a:ext>
            </a:extLst>
          </p:cNvPr>
          <p:cNvSpPr>
            <a:spLocks noGrp="1"/>
          </p:cNvSpPr>
          <p:nvPr>
            <p:ph type="body" sz="quarter" idx="10"/>
          </p:nvPr>
        </p:nvSpPr>
        <p:spPr>
          <a:xfrm>
            <a:off x="838200" y="2121877"/>
            <a:ext cx="5550877" cy="380999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002747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sida - vänsterstäl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D596A89-12D3-4684-A383-E14AA8161489}"/>
              </a:ext>
            </a:extLst>
          </p:cNvPr>
          <p:cNvSpPr>
            <a:spLocks noGrp="1"/>
          </p:cNvSpPr>
          <p:nvPr>
            <p:ph type="title"/>
          </p:nvPr>
        </p:nvSpPr>
        <p:spPr>
          <a:xfrm>
            <a:off x="838200" y="926123"/>
            <a:ext cx="5550877" cy="1195753"/>
          </a:xfrm>
        </p:spPr>
        <p:txBody>
          <a:bodyPr/>
          <a:lstStyle/>
          <a:p>
            <a:r>
              <a:rPr lang="sv-SE"/>
              <a:t>Klicka här för att ändra format</a:t>
            </a:r>
          </a:p>
        </p:txBody>
      </p:sp>
      <p:sp>
        <p:nvSpPr>
          <p:cNvPr id="6" name="Platshållare för text 5">
            <a:extLst>
              <a:ext uri="{FF2B5EF4-FFF2-40B4-BE49-F238E27FC236}">
                <a16:creationId xmlns:a16="http://schemas.microsoft.com/office/drawing/2014/main" id="{84422605-FE61-4CDB-ABFF-719D2E3FDEE5}"/>
              </a:ext>
            </a:extLst>
          </p:cNvPr>
          <p:cNvSpPr>
            <a:spLocks noGrp="1"/>
          </p:cNvSpPr>
          <p:nvPr>
            <p:ph type="body" sz="quarter" idx="10"/>
          </p:nvPr>
        </p:nvSpPr>
        <p:spPr>
          <a:xfrm>
            <a:off x="838200" y="2121877"/>
            <a:ext cx="5550877" cy="380999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9" name="Platshållare för innehåll 2">
            <a:extLst>
              <a:ext uri="{FF2B5EF4-FFF2-40B4-BE49-F238E27FC236}">
                <a16:creationId xmlns:a16="http://schemas.microsoft.com/office/drawing/2014/main" id="{88B53D4D-580D-7738-09D3-4FB9B3FBE208}"/>
              </a:ext>
            </a:extLst>
          </p:cNvPr>
          <p:cNvSpPr>
            <a:spLocks noGrp="1"/>
          </p:cNvSpPr>
          <p:nvPr>
            <p:ph sz="quarter" idx="11" hasCustomPrompt="1"/>
          </p:nvPr>
        </p:nvSpPr>
        <p:spPr>
          <a:xfrm>
            <a:off x="6518275" y="1239982"/>
            <a:ext cx="5202238" cy="4301836"/>
          </a:xfrm>
        </p:spPr>
        <p:txBody>
          <a:bodyPr/>
          <a:lstStyle/>
          <a:p>
            <a:pPr lvl="0"/>
            <a:r>
              <a:rPr lang="sv-SE"/>
              <a:t>Klicka här för att lägga till bild</a:t>
            </a:r>
            <a:endParaRPr lang="en-GB"/>
          </a:p>
        </p:txBody>
      </p:sp>
      <p:sp>
        <p:nvSpPr>
          <p:cNvPr id="10" name="Platshållare för innehåll 10">
            <a:extLst>
              <a:ext uri="{FF2B5EF4-FFF2-40B4-BE49-F238E27FC236}">
                <a16:creationId xmlns:a16="http://schemas.microsoft.com/office/drawing/2014/main" id="{FC309480-0A27-5311-8011-02BB9FD5D456}"/>
              </a:ext>
            </a:extLst>
          </p:cNvPr>
          <p:cNvSpPr>
            <a:spLocks noGrp="1"/>
          </p:cNvSpPr>
          <p:nvPr>
            <p:ph sz="quarter" idx="13" hasCustomPrompt="1"/>
          </p:nvPr>
        </p:nvSpPr>
        <p:spPr>
          <a:xfrm>
            <a:off x="6518275" y="5726721"/>
            <a:ext cx="5202238" cy="205155"/>
          </a:xfrm>
        </p:spPr>
        <p:txBody>
          <a:bodyPr/>
          <a:lstStyle>
            <a:lvl1pPr marL="0" indent="0">
              <a:buFontTx/>
              <a:buNone/>
              <a:defRPr sz="1000" b="0" i="0">
                <a:latin typeface="Trebuchet MS" panose="020B0703020202090204" pitchFamily="34" charset="0"/>
              </a:defRPr>
            </a:lvl1pPr>
            <a:lvl2pPr marL="180000" indent="0">
              <a:buFontTx/>
              <a:buNone/>
              <a:defRPr sz="1000" b="0" i="0">
                <a:latin typeface="Trebuchet MS" panose="020B0703020202090204" pitchFamily="34" charset="0"/>
              </a:defRPr>
            </a:lvl2pPr>
            <a:lvl3pPr marL="360000" indent="0">
              <a:buFontTx/>
              <a:buNone/>
              <a:defRPr sz="1000" b="0" i="0">
                <a:latin typeface="Trebuchet MS" panose="020B0703020202090204" pitchFamily="34" charset="0"/>
              </a:defRPr>
            </a:lvl3pPr>
            <a:lvl4pPr marL="540725" indent="0">
              <a:buFontTx/>
              <a:buNone/>
              <a:defRPr sz="1000" b="0" i="0">
                <a:latin typeface="Trebuchet MS" panose="020B0703020202090204" pitchFamily="34" charset="0"/>
              </a:defRPr>
            </a:lvl4pPr>
            <a:lvl5pPr marL="720000" indent="0">
              <a:buFontTx/>
              <a:buNone/>
              <a:defRPr sz="1000" b="0" i="0">
                <a:latin typeface="Trebuchet MS" panose="020B0703020202090204" pitchFamily="34" charset="0"/>
              </a:defRPr>
            </a:lvl5pPr>
          </a:lstStyle>
          <a:p>
            <a:pPr lvl="0"/>
            <a:r>
              <a:rPr lang="sv-SE"/>
              <a:t>Klicka här för att lägga till bildbyline</a:t>
            </a:r>
            <a:endParaRPr lang="en-GB"/>
          </a:p>
        </p:txBody>
      </p:sp>
    </p:spTree>
    <p:extLst>
      <p:ext uri="{BB962C8B-B14F-4D97-AF65-F5344CB8AC3E}">
        <p14:creationId xmlns:p14="http://schemas.microsoft.com/office/powerpoint/2010/main" val="3914467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xtsida - vänsterställd - ljus logo">
    <p:spTree>
      <p:nvGrpSpPr>
        <p:cNvPr id="1" name=""/>
        <p:cNvGrpSpPr/>
        <p:nvPr/>
      </p:nvGrpSpPr>
      <p:grpSpPr>
        <a:xfrm>
          <a:off x="0" y="0"/>
          <a:ext cx="0" cy="0"/>
          <a:chOff x="0" y="0"/>
          <a:chExt cx="0" cy="0"/>
        </a:xfrm>
      </p:grpSpPr>
      <p:pic>
        <p:nvPicPr>
          <p:cNvPr id="4" name="Bildobjekt 4">
            <a:extLst>
              <a:ext uri="{FF2B5EF4-FFF2-40B4-BE49-F238E27FC236}">
                <a16:creationId xmlns:a16="http://schemas.microsoft.com/office/drawing/2014/main" id="{E88FCE44-569B-4516-AC9B-E716D0A853BE}"/>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090029" y="410308"/>
            <a:ext cx="644770" cy="644770"/>
          </a:xfrm>
          <a:prstGeom prst="rect">
            <a:avLst/>
          </a:prstGeom>
        </p:spPr>
      </p:pic>
      <p:sp>
        <p:nvSpPr>
          <p:cNvPr id="5" name="Rubrik 4">
            <a:extLst>
              <a:ext uri="{FF2B5EF4-FFF2-40B4-BE49-F238E27FC236}">
                <a16:creationId xmlns:a16="http://schemas.microsoft.com/office/drawing/2014/main" id="{E1951109-5FB7-4F36-A460-E49EC57AE374}"/>
              </a:ext>
            </a:extLst>
          </p:cNvPr>
          <p:cNvSpPr>
            <a:spLocks noGrp="1"/>
          </p:cNvSpPr>
          <p:nvPr>
            <p:ph type="title"/>
          </p:nvPr>
        </p:nvSpPr>
        <p:spPr>
          <a:xfrm>
            <a:off x="838200" y="926123"/>
            <a:ext cx="5550877" cy="1195753"/>
          </a:xfrm>
        </p:spPr>
        <p:txBody>
          <a:bodyPr/>
          <a:lstStyle/>
          <a:p>
            <a:r>
              <a:rPr lang="sv-SE"/>
              <a:t>Klicka här för att ändra format</a:t>
            </a:r>
          </a:p>
        </p:txBody>
      </p:sp>
      <p:sp>
        <p:nvSpPr>
          <p:cNvPr id="7" name="Platshållare för text 6">
            <a:extLst>
              <a:ext uri="{FF2B5EF4-FFF2-40B4-BE49-F238E27FC236}">
                <a16:creationId xmlns:a16="http://schemas.microsoft.com/office/drawing/2014/main" id="{BDA6AFB2-F0E1-4AE4-BEB2-720267B49637}"/>
              </a:ext>
            </a:extLst>
          </p:cNvPr>
          <p:cNvSpPr>
            <a:spLocks noGrp="1"/>
          </p:cNvSpPr>
          <p:nvPr>
            <p:ph type="body" sz="quarter" idx="10"/>
          </p:nvPr>
        </p:nvSpPr>
        <p:spPr>
          <a:xfrm>
            <a:off x="838200" y="2121877"/>
            <a:ext cx="5550877" cy="380999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516782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10" Type="http://schemas.openxmlformats.org/officeDocument/2006/relationships/image" Target="../media/image11.wmf"/><Relationship Id="rId4" Type="http://schemas.openxmlformats.org/officeDocument/2006/relationships/slideLayout" Target="../slideLayouts/slideLayout23.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11.wmf"/><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D23ACEF-0D65-4B64-B7E1-33BEB08D7E42}"/>
              </a:ext>
            </a:extLst>
          </p:cNvPr>
          <p:cNvSpPr>
            <a:spLocks noGrp="1"/>
          </p:cNvSpPr>
          <p:nvPr>
            <p:ph type="title"/>
          </p:nvPr>
        </p:nvSpPr>
        <p:spPr>
          <a:xfrm>
            <a:off x="838200" y="365125"/>
            <a:ext cx="10515600" cy="1325563"/>
          </a:xfrm>
          <a:prstGeom prst="rect">
            <a:avLst/>
          </a:prstGeom>
        </p:spPr>
        <p:txBody>
          <a:bodyPr vert="horz" lIns="0" tIns="0" rIns="0" bIns="0" rtlCol="0" anchor="t" anchorCtr="0">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A701460-F169-4EA0-8771-513473BCCF43}"/>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4FEAD41-5FDB-4326-A1A1-01DB00B50C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9EC18A-B489-4BFF-BEBB-FDC8DFE1ED13}" type="datetimeFigureOut">
              <a:rPr lang="sv-SE" smtClean="0"/>
              <a:t>2025-07-07</a:t>
            </a:fld>
            <a:endParaRPr lang="sv-SE"/>
          </a:p>
        </p:txBody>
      </p:sp>
      <p:sp>
        <p:nvSpPr>
          <p:cNvPr id="5" name="Platshållare för sidfot 4">
            <a:extLst>
              <a:ext uri="{FF2B5EF4-FFF2-40B4-BE49-F238E27FC236}">
                <a16:creationId xmlns:a16="http://schemas.microsoft.com/office/drawing/2014/main" id="{C6BD6422-B1D5-4F84-A58C-01B25F73A7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52C96CA1-6C5D-42CC-9E19-54E6E626C4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9BE57C-E83A-4BA2-9E98-4F09D3EEF818}" type="slidenum">
              <a:rPr lang="sv-SE" smtClean="0"/>
              <a:t>‹#›</a:t>
            </a:fld>
            <a:endParaRPr lang="sv-SE"/>
          </a:p>
        </p:txBody>
      </p:sp>
      <p:pic>
        <p:nvPicPr>
          <p:cNvPr id="7" name="Bildobjekt 4">
            <a:extLst>
              <a:ext uri="{FF2B5EF4-FFF2-40B4-BE49-F238E27FC236}">
                <a16:creationId xmlns:a16="http://schemas.microsoft.com/office/drawing/2014/main" id="{7B3C69D9-3DD3-4712-9396-3EFE13BF7744}"/>
              </a:ext>
            </a:extLst>
          </p:cNvPr>
          <p:cNvPicPr>
            <a:picLocks noChangeAspect="1"/>
          </p:cNvPicPr>
          <p:nvPr userDrawn="1"/>
        </p:nvPicPr>
        <p:blipFill>
          <a:blip r:embed="rId21">
            <a:extLst>
              <a:ext uri="{96DAC541-7B7A-43D3-8B79-37D633B846F1}">
                <asvg:svgBlip xmlns:asvg="http://schemas.microsoft.com/office/drawing/2016/SVG/main" r:embed="rId22"/>
              </a:ext>
            </a:extLst>
          </a:blip>
          <a:srcRect/>
          <a:stretch/>
        </p:blipFill>
        <p:spPr>
          <a:xfrm>
            <a:off x="11090029" y="410308"/>
            <a:ext cx="644770" cy="644770"/>
          </a:xfrm>
          <a:prstGeom prst="rect">
            <a:avLst/>
          </a:prstGeom>
        </p:spPr>
      </p:pic>
    </p:spTree>
    <p:extLst>
      <p:ext uri="{BB962C8B-B14F-4D97-AF65-F5344CB8AC3E}">
        <p14:creationId xmlns:p14="http://schemas.microsoft.com/office/powerpoint/2010/main" val="27799771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3" r:id="rId5"/>
    <p:sldLayoutId id="2147483650" r:id="rId6"/>
    <p:sldLayoutId id="2147483664" r:id="rId7"/>
    <p:sldLayoutId id="2147483671" r:id="rId8"/>
    <p:sldLayoutId id="2147483665" r:id="rId9"/>
    <p:sldLayoutId id="2147483672" r:id="rId10"/>
    <p:sldLayoutId id="2147483654" r:id="rId11"/>
    <p:sldLayoutId id="2147483666" r:id="rId12"/>
    <p:sldLayoutId id="2147483656" r:id="rId13"/>
    <p:sldLayoutId id="2147483669" r:id="rId14"/>
    <p:sldLayoutId id="2147483658" r:id="rId15"/>
    <p:sldLayoutId id="2147483670" r:id="rId16"/>
    <p:sldLayoutId id="2147483673" r:id="rId17"/>
    <p:sldLayoutId id="2147483675" r:id="rId18"/>
    <p:sldLayoutId id="2147483676" r:id="rId19"/>
  </p:sldLayoutIdLst>
  <p:txStyles>
    <p:titleStyle>
      <a:lvl1pPr algn="l" defTabSz="914400" rtl="0" eaLnBrk="1" latinLnBrk="0" hangingPunct="1">
        <a:lnSpc>
          <a:spcPct val="90000"/>
        </a:lnSpc>
        <a:spcBef>
          <a:spcPct val="0"/>
        </a:spcBef>
        <a:buNone/>
        <a:defRPr sz="3600" b="1" kern="1200">
          <a:solidFill>
            <a:srgbClr val="1A3838"/>
          </a:solidFill>
          <a:latin typeface="+mj-lt"/>
          <a:ea typeface="+mj-ea"/>
          <a:cs typeface="+mj-cs"/>
        </a:defRPr>
      </a:lvl1pPr>
    </p:titleStyle>
    <p:bodyStyle>
      <a:lvl1pPr marL="180000" indent="-180000" algn="l" defTabSz="914400" rtl="0" eaLnBrk="1" latinLnBrk="0" hangingPunct="1">
        <a:lnSpc>
          <a:spcPct val="90000"/>
        </a:lnSpc>
        <a:spcBef>
          <a:spcPts val="1000"/>
        </a:spcBef>
        <a:buFont typeface="Arial" panose="020B0604020202020204" pitchFamily="34" charset="0"/>
        <a:buChar char="•"/>
        <a:defRPr sz="2000" kern="1200">
          <a:solidFill>
            <a:schemeClr val="accent1"/>
          </a:solidFill>
          <a:latin typeface="+mn-lt"/>
          <a:ea typeface="+mn-ea"/>
          <a:cs typeface="+mn-cs"/>
        </a:defRPr>
      </a:lvl1pPr>
      <a:lvl2pPr marL="360000" indent="-1800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2pPr>
      <a:lvl3pPr marL="540000" indent="-1800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3pPr>
      <a:lvl4pPr marL="720725" indent="-1800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900000" indent="-1800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84" userDrawn="1">
          <p15:clr>
            <a:srgbClr val="F26B43"/>
          </p15:clr>
        </p15:guide>
        <p15:guide id="2" pos="52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4B27A600-C534-5420-711F-3C28767D765E}"/>
              </a:ext>
            </a:extLst>
          </p:cNvPr>
          <p:cNvSpPr>
            <a:spLocks/>
          </p:cNvSpPr>
          <p:nvPr userDrawn="1"/>
        </p:nvSpPr>
        <p:spPr bwMode="auto">
          <a:xfrm>
            <a:off x="0" y="0"/>
            <a:ext cx="12204000" cy="972000"/>
          </a:xfrm>
          <a:prstGeom prst="rect">
            <a:avLst/>
          </a:prstGeom>
          <a:solidFill>
            <a:srgbClr val="5B9BD5">
              <a:alpha val="20000"/>
            </a:srgbClr>
          </a:solidFill>
          <a:ln w="9525" cap="flat" cmpd="sng" algn="ctr">
            <a:solidFill>
              <a:schemeClr val="bg1">
                <a:lumMod val="9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1026" name="Rectangle 2"/>
          <p:cNvSpPr>
            <a:spLocks noGrp="1" noChangeArrowheads="1"/>
          </p:cNvSpPr>
          <p:nvPr>
            <p:ph type="title"/>
          </p:nvPr>
        </p:nvSpPr>
        <p:spPr bwMode="auto">
          <a:xfrm>
            <a:off x="958851" y="1079501"/>
            <a:ext cx="10267949"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a:t>Klicka här för att ändra format</a:t>
            </a:r>
          </a:p>
        </p:txBody>
      </p:sp>
      <p:sp>
        <p:nvSpPr>
          <p:cNvPr id="1027" name="Rectangle 3"/>
          <p:cNvSpPr>
            <a:spLocks noGrp="1" noChangeArrowheads="1"/>
          </p:cNvSpPr>
          <p:nvPr>
            <p:ph type="body" idx="1"/>
          </p:nvPr>
        </p:nvSpPr>
        <p:spPr bwMode="auto">
          <a:xfrm>
            <a:off x="958851" y="2159000"/>
            <a:ext cx="10267949" cy="39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30" name="Rectangle 6"/>
          <p:cNvSpPr>
            <a:spLocks noGrp="1" noChangeArrowheads="1"/>
          </p:cNvSpPr>
          <p:nvPr>
            <p:ph type="sldNum" sz="quarter" idx="4"/>
          </p:nvPr>
        </p:nvSpPr>
        <p:spPr bwMode="auto">
          <a:xfrm>
            <a:off x="7754140" y="618609"/>
            <a:ext cx="4064572" cy="1183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1100">
                <a:latin typeface="Arial" panose="020B0604020202020204" pitchFamily="34" charset="0"/>
                <a:cs typeface="Arial" panose="020B0604020202020204" pitchFamily="34" charset="0"/>
              </a:defRPr>
            </a:lvl1pPr>
          </a:lstStyle>
          <a:p>
            <a:fld id="{BEC3A30A-6E2D-4AA0-A698-C7EC701A20A0}" type="slidenum">
              <a:rPr lang="sv-SE" smtClean="0"/>
              <a:pPr/>
              <a:t>‹#›</a:t>
            </a:fld>
            <a:endParaRPr lang="sv-SE"/>
          </a:p>
        </p:txBody>
      </p:sp>
      <p:sp>
        <p:nvSpPr>
          <p:cNvPr id="1058" name="Rectangle 34"/>
          <p:cNvSpPr>
            <a:spLocks noGrp="1" noChangeArrowheads="1"/>
          </p:cNvSpPr>
          <p:nvPr>
            <p:ph type="ftr" sz="quarter" idx="3"/>
          </p:nvPr>
        </p:nvSpPr>
        <p:spPr bwMode="auto">
          <a:xfrm>
            <a:off x="7716909" y="118343"/>
            <a:ext cx="4213119" cy="439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300000"/>
              </a:lnSpc>
              <a:defRPr sz="1100">
                <a:latin typeface="Arial" panose="020B0604020202020204" pitchFamily="34" charset="0"/>
                <a:cs typeface="Arial" panose="020B0604020202020204" pitchFamily="34" charset="0"/>
              </a:defRPr>
            </a:lvl1pPr>
          </a:lstStyle>
          <a:p>
            <a:r>
              <a:rPr lang="sv-SE"/>
              <a:t>2023-04-17</a:t>
            </a:r>
          </a:p>
        </p:txBody>
      </p:sp>
      <p:pic>
        <p:nvPicPr>
          <p:cNvPr id="2" name="Bildobjekt 1">
            <a:extLst>
              <a:ext uri="{FF2B5EF4-FFF2-40B4-BE49-F238E27FC236}">
                <a16:creationId xmlns:a16="http://schemas.microsoft.com/office/drawing/2014/main" id="{3B92A1E3-95B2-AF1A-B32D-3DFA0184726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43934" y="230072"/>
            <a:ext cx="1272131" cy="486234"/>
          </a:xfrm>
          <a:prstGeom prst="rect">
            <a:avLst/>
          </a:prstGeom>
        </p:spPr>
      </p:pic>
      <p:sp>
        <p:nvSpPr>
          <p:cNvPr id="5" name="Rektangel 4">
            <a:extLst>
              <a:ext uri="{FF2B5EF4-FFF2-40B4-BE49-F238E27FC236}">
                <a16:creationId xmlns:a16="http://schemas.microsoft.com/office/drawing/2014/main" id="{243B6014-0490-8BF1-B9DA-4835949B33FA}"/>
              </a:ext>
            </a:extLst>
          </p:cNvPr>
          <p:cNvSpPr/>
          <p:nvPr userDrawn="1"/>
        </p:nvSpPr>
        <p:spPr bwMode="auto">
          <a:xfrm>
            <a:off x="0" y="6498558"/>
            <a:ext cx="12177600" cy="430887"/>
          </a:xfrm>
          <a:prstGeom prst="rect">
            <a:avLst/>
          </a:prstGeom>
          <a:solidFill>
            <a:schemeClr val="bg1">
              <a:lumMod val="95000"/>
            </a:schemeClr>
          </a:solidFill>
          <a:ln w="9525" cap="flat" cmpd="sng" algn="ctr">
            <a:solidFill>
              <a:schemeClr val="bg1">
                <a:lumMod val="9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Tree>
    <p:extLst>
      <p:ext uri="{BB962C8B-B14F-4D97-AF65-F5344CB8AC3E}">
        <p14:creationId xmlns:p14="http://schemas.microsoft.com/office/powerpoint/2010/main" val="387962493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5" r:id="rId6"/>
    <p:sldLayoutId id="2147483755" r:id="rId7"/>
    <p:sldLayoutId id="2147483759" r:id="rId8"/>
  </p:sldLayoutIdLst>
  <p:hf hdr="0" dt="0"/>
  <p:txStyles>
    <p:titleStyle>
      <a:lvl1pPr algn="l" rtl="0" eaLnBrk="1" fontAlgn="base" hangingPunct="1">
        <a:spcBef>
          <a:spcPct val="0"/>
        </a:spcBef>
        <a:spcAft>
          <a:spcPct val="0"/>
        </a:spcAft>
        <a:defRPr sz="3000">
          <a:solidFill>
            <a:schemeClr val="tx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lnSpc>
          <a:spcPct val="120000"/>
        </a:lnSpc>
        <a:spcBef>
          <a:spcPts val="400"/>
        </a:spcBef>
        <a:spcAft>
          <a:spcPts val="100"/>
        </a:spcAft>
        <a:buChar char="–"/>
        <a:defRPr sz="2000">
          <a:solidFill>
            <a:schemeClr val="tx1"/>
          </a:solidFill>
          <a:latin typeface="Arial" panose="020B0604020202020204" pitchFamily="34" charset="0"/>
          <a:ea typeface="+mn-ea"/>
          <a:cs typeface="Arial" panose="020B0604020202020204" pitchFamily="34" charset="0"/>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120000"/>
        </a:lnSpc>
        <a:spcBef>
          <a:spcPts val="400"/>
        </a:spcBef>
        <a:spcAft>
          <a:spcPts val="100"/>
        </a:spcAft>
        <a:buChar char="–"/>
        <a:defRPr>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120000"/>
        </a:lnSpc>
        <a:spcBef>
          <a:spcPts val="400"/>
        </a:spcBef>
        <a:spcAft>
          <a:spcPts val="100"/>
        </a:spcAft>
        <a:buChar char="»"/>
        <a:defRPr>
          <a:solidFill>
            <a:schemeClr val="tx1"/>
          </a:solidFill>
          <a:latin typeface="Arial" panose="020B0604020202020204" pitchFamily="34" charset="0"/>
          <a:ea typeface="+mn-ea"/>
          <a:cs typeface="Arial" panose="020B0604020202020204" pitchFamily="34" charset="0"/>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4B27A600-C534-5420-711F-3C28767D765E}"/>
              </a:ext>
            </a:extLst>
          </p:cNvPr>
          <p:cNvSpPr/>
          <p:nvPr userDrawn="1"/>
        </p:nvSpPr>
        <p:spPr bwMode="auto">
          <a:xfrm>
            <a:off x="0" y="224503"/>
            <a:ext cx="12177600" cy="430887"/>
          </a:xfrm>
          <a:prstGeom prst="rect">
            <a:avLst/>
          </a:prstGeom>
          <a:solidFill>
            <a:srgbClr val="5B9BD5">
              <a:alpha val="20000"/>
            </a:srgbClr>
          </a:solidFill>
          <a:ln w="9525" cap="flat" cmpd="sng" algn="ctr">
            <a:solidFill>
              <a:schemeClr val="bg1">
                <a:lumMod val="9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1026" name="Rectangle 2"/>
          <p:cNvSpPr>
            <a:spLocks noGrp="1" noChangeArrowheads="1"/>
          </p:cNvSpPr>
          <p:nvPr>
            <p:ph type="title"/>
          </p:nvPr>
        </p:nvSpPr>
        <p:spPr bwMode="auto">
          <a:xfrm>
            <a:off x="958851" y="1079501"/>
            <a:ext cx="10267949"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a:t>Klicka här för att ändra format</a:t>
            </a:r>
          </a:p>
        </p:txBody>
      </p:sp>
      <p:sp>
        <p:nvSpPr>
          <p:cNvPr id="1027" name="Rectangle 3"/>
          <p:cNvSpPr>
            <a:spLocks noGrp="1" noChangeArrowheads="1"/>
          </p:cNvSpPr>
          <p:nvPr>
            <p:ph type="body" idx="1"/>
          </p:nvPr>
        </p:nvSpPr>
        <p:spPr bwMode="auto">
          <a:xfrm>
            <a:off x="958851" y="2159000"/>
            <a:ext cx="10267949" cy="39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30" name="Rectangle 6"/>
          <p:cNvSpPr>
            <a:spLocks noGrp="1" noChangeArrowheads="1"/>
          </p:cNvSpPr>
          <p:nvPr>
            <p:ph type="sldNum" sz="quarter" idx="4"/>
          </p:nvPr>
        </p:nvSpPr>
        <p:spPr bwMode="auto">
          <a:xfrm>
            <a:off x="7929369" y="570984"/>
            <a:ext cx="3695065" cy="1183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atin typeface="Arial" panose="020B0604020202020204" pitchFamily="34" charset="0"/>
                <a:cs typeface="Arial" panose="020B0604020202020204" pitchFamily="34" charset="0"/>
              </a:defRPr>
            </a:lvl1pPr>
          </a:lstStyle>
          <a:p>
            <a:fld id="{BEC3A30A-6E2D-4AA0-A698-C7EC701A20A0}" type="slidenum">
              <a:rPr lang="sv-SE" smtClean="0"/>
              <a:pPr/>
              <a:t>‹#›</a:t>
            </a:fld>
            <a:endParaRPr lang="sv-SE"/>
          </a:p>
        </p:txBody>
      </p:sp>
      <p:sp>
        <p:nvSpPr>
          <p:cNvPr id="1058" name="Rectangle 34"/>
          <p:cNvSpPr>
            <a:spLocks noGrp="1" noChangeArrowheads="1"/>
          </p:cNvSpPr>
          <p:nvPr>
            <p:ph type="ftr" sz="quarter" idx="3"/>
          </p:nvPr>
        </p:nvSpPr>
        <p:spPr bwMode="auto">
          <a:xfrm>
            <a:off x="7908414" y="118343"/>
            <a:ext cx="3830108" cy="439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300000"/>
              </a:lnSpc>
              <a:defRPr sz="900">
                <a:latin typeface="Arial" panose="020B0604020202020204" pitchFamily="34" charset="0"/>
                <a:cs typeface="Arial" panose="020B0604020202020204" pitchFamily="34" charset="0"/>
              </a:defRPr>
            </a:lvl1pPr>
          </a:lstStyle>
          <a:p>
            <a:r>
              <a:rPr lang="sv-SE"/>
              <a:t>2023-04-17</a:t>
            </a:r>
          </a:p>
        </p:txBody>
      </p:sp>
      <p:pic>
        <p:nvPicPr>
          <p:cNvPr id="2" name="Bildobjekt 1">
            <a:extLst>
              <a:ext uri="{FF2B5EF4-FFF2-40B4-BE49-F238E27FC236}">
                <a16:creationId xmlns:a16="http://schemas.microsoft.com/office/drawing/2014/main" id="{3B92A1E3-95B2-AF1A-B32D-3DFA0184726C}"/>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3934" y="201497"/>
            <a:ext cx="1710437" cy="486234"/>
          </a:xfrm>
          <a:prstGeom prst="rect">
            <a:avLst/>
          </a:prstGeom>
        </p:spPr>
      </p:pic>
      <p:sp>
        <p:nvSpPr>
          <p:cNvPr id="5" name="Rektangel 4">
            <a:extLst>
              <a:ext uri="{FF2B5EF4-FFF2-40B4-BE49-F238E27FC236}">
                <a16:creationId xmlns:a16="http://schemas.microsoft.com/office/drawing/2014/main" id="{243B6014-0490-8BF1-B9DA-4835949B33FA}"/>
              </a:ext>
            </a:extLst>
          </p:cNvPr>
          <p:cNvSpPr/>
          <p:nvPr userDrawn="1"/>
        </p:nvSpPr>
        <p:spPr bwMode="auto">
          <a:xfrm>
            <a:off x="0" y="6498558"/>
            <a:ext cx="12177600" cy="430887"/>
          </a:xfrm>
          <a:prstGeom prst="rect">
            <a:avLst/>
          </a:prstGeom>
          <a:solidFill>
            <a:schemeClr val="bg1">
              <a:lumMod val="95000"/>
            </a:schemeClr>
          </a:solidFill>
          <a:ln w="9525" cap="flat" cmpd="sng" algn="ctr">
            <a:solidFill>
              <a:schemeClr val="bg1">
                <a:lumMod val="9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Tree>
    <p:extLst>
      <p:ext uri="{BB962C8B-B14F-4D97-AF65-F5344CB8AC3E}">
        <p14:creationId xmlns:p14="http://schemas.microsoft.com/office/powerpoint/2010/main" val="1856190231"/>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hf hdr="0" dt="0"/>
  <p:txStyles>
    <p:titleStyle>
      <a:lvl1pPr algn="l" rtl="0" eaLnBrk="1" fontAlgn="base" hangingPunct="1">
        <a:spcBef>
          <a:spcPct val="0"/>
        </a:spcBef>
        <a:spcAft>
          <a:spcPct val="0"/>
        </a:spcAft>
        <a:defRPr sz="3000">
          <a:solidFill>
            <a:schemeClr val="tx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lnSpc>
          <a:spcPct val="120000"/>
        </a:lnSpc>
        <a:spcBef>
          <a:spcPts val="400"/>
        </a:spcBef>
        <a:spcAft>
          <a:spcPts val="100"/>
        </a:spcAft>
        <a:buChar char="–"/>
        <a:defRPr sz="2000">
          <a:solidFill>
            <a:schemeClr val="tx1"/>
          </a:solidFill>
          <a:latin typeface="Arial" panose="020B0604020202020204" pitchFamily="34" charset="0"/>
          <a:ea typeface="+mn-ea"/>
          <a:cs typeface="Arial" panose="020B0604020202020204" pitchFamily="34" charset="0"/>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120000"/>
        </a:lnSpc>
        <a:spcBef>
          <a:spcPts val="400"/>
        </a:spcBef>
        <a:spcAft>
          <a:spcPts val="100"/>
        </a:spcAft>
        <a:buChar char="–"/>
        <a:defRPr>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120000"/>
        </a:lnSpc>
        <a:spcBef>
          <a:spcPts val="400"/>
        </a:spcBef>
        <a:spcAft>
          <a:spcPts val="100"/>
        </a:spcAft>
        <a:buChar char="»"/>
        <a:defRPr>
          <a:solidFill>
            <a:schemeClr val="tx1"/>
          </a:solidFill>
          <a:latin typeface="Arial" panose="020B0604020202020204" pitchFamily="34" charset="0"/>
          <a:ea typeface="+mn-ea"/>
          <a:cs typeface="Arial" panose="020B0604020202020204" pitchFamily="34" charset="0"/>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designrr.page/?id=389309&amp;token=929458653&amp;type=FP&amp;h=4090" TargetMode="Externa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1.xml"/><Relationship Id="rId5" Type="http://schemas.openxmlformats.org/officeDocument/2006/relationships/image" Target="../media/image20.pn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vardhandboken.se/" TargetMode="Externa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3.xml"/><Relationship Id="rId4" Type="http://schemas.openxmlformats.org/officeDocument/2006/relationships/image" Target="../media/image30.sv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31.png"/><Relationship Id="rId1" Type="http://schemas.openxmlformats.org/officeDocument/2006/relationships/slideLayout" Target="../slideLayouts/slideLayout21.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hyperlink" Target="http://www.skyddaantibiotikan.se/" TargetMode="External"/><Relationship Id="rId2" Type="http://schemas.openxmlformats.org/officeDocument/2006/relationships/image" Target="../media/image37.pn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hyperlink" Target="https://pubmed.ncbi.nlm.nih.gov/35065702/" TargetMode="External"/><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antibiotikasmartsverige.se/" TargetMode="External"/><Relationship Id="rId1" Type="http://schemas.openxmlformats.org/officeDocument/2006/relationships/slideLayout" Target="../slideLayouts/slideLayout21.xml"/><Relationship Id="rId5" Type="http://schemas.openxmlformats.org/officeDocument/2006/relationships/hyperlink" Target="https://www.globalamalen.se/material/logotyper/" TargetMode="External"/><Relationship Id="rId4" Type="http://schemas.openxmlformats.org/officeDocument/2006/relationships/hyperlink" Target="http://www.strama.se/"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1.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1.xml"/><Relationship Id="rId5" Type="http://schemas.openxmlformats.org/officeDocument/2006/relationships/image" Target="../media/image20.png"/><Relationship Id="rId4" Type="http://schemas.openxmlformats.org/officeDocument/2006/relationships/image" Target="../media/image2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8423945-1843-25F4-3584-E47284C22219}"/>
              </a:ext>
            </a:extLst>
          </p:cNvPr>
          <p:cNvSpPr>
            <a:spLocks noGrp="1"/>
          </p:cNvSpPr>
          <p:nvPr>
            <p:ph type="title"/>
          </p:nvPr>
        </p:nvSpPr>
        <p:spPr>
          <a:xfrm>
            <a:off x="6096000" y="2796091"/>
            <a:ext cx="5387510" cy="1538192"/>
          </a:xfrm>
        </p:spPr>
        <p:txBody>
          <a:bodyPr/>
          <a:lstStyle/>
          <a:p>
            <a:pPr algn="l"/>
            <a:br>
              <a:rPr lang="en-US" sz="4800" dirty="0"/>
            </a:br>
            <a:br>
              <a:rPr lang="en-US" sz="4800" dirty="0"/>
            </a:br>
            <a:br>
              <a:rPr lang="en-US" sz="4800" dirty="0"/>
            </a:br>
            <a:br>
              <a:rPr lang="en-US" sz="4800" dirty="0"/>
            </a:br>
            <a:r>
              <a:rPr lang="sv-SE" sz="3200" b="0" i="0" dirty="0">
                <a:solidFill>
                  <a:srgbClr val="414141"/>
                </a:solidFill>
                <a:effectLst/>
                <a:latin typeface="Arial" panose="020B0604020202020204" pitchFamily="34" charset="0"/>
              </a:rPr>
              <a:t>Stramas 10-punktsprogram </a:t>
            </a:r>
            <a:br>
              <a:rPr lang="sv-SE" sz="3200" b="0" i="0" dirty="0">
                <a:solidFill>
                  <a:srgbClr val="414141"/>
                </a:solidFill>
                <a:effectLst/>
                <a:latin typeface="Arial" panose="020B0604020202020204" pitchFamily="34" charset="0"/>
              </a:rPr>
            </a:br>
            <a:r>
              <a:rPr lang="sv-SE" sz="3200" b="0" i="0" dirty="0">
                <a:solidFill>
                  <a:srgbClr val="414141"/>
                </a:solidFill>
                <a:effectLst/>
                <a:latin typeface="Arial" panose="020B0604020202020204" pitchFamily="34" charset="0"/>
              </a:rPr>
              <a:t>i praktiken</a:t>
            </a:r>
            <a:br>
              <a:rPr lang="sv-SE" sz="3200" b="0" i="0" dirty="0">
                <a:solidFill>
                  <a:srgbClr val="414141"/>
                </a:solidFill>
                <a:effectLst/>
                <a:latin typeface="Arial" panose="020B0604020202020204" pitchFamily="34" charset="0"/>
              </a:rPr>
            </a:br>
            <a:r>
              <a:rPr lang="sv-SE" sz="2400" b="0" i="0" dirty="0">
                <a:solidFill>
                  <a:srgbClr val="414141"/>
                </a:solidFill>
                <a:effectLst/>
                <a:latin typeface="Arial" panose="020B0604020202020204" pitchFamily="34" charset="0"/>
              </a:rPr>
              <a:t>- antibiotikasmarta tips till dig </a:t>
            </a:r>
            <a:br>
              <a:rPr lang="sv-SE" sz="2400" b="0" i="0" dirty="0">
                <a:solidFill>
                  <a:srgbClr val="414141"/>
                </a:solidFill>
                <a:effectLst/>
                <a:latin typeface="Arial" panose="020B0604020202020204" pitchFamily="34" charset="0"/>
              </a:rPr>
            </a:br>
            <a:r>
              <a:rPr lang="sv-SE" sz="2400" b="0" i="0" dirty="0">
                <a:solidFill>
                  <a:srgbClr val="414141"/>
                </a:solidFill>
                <a:effectLst/>
                <a:latin typeface="Arial" panose="020B0604020202020204" pitchFamily="34" charset="0"/>
              </a:rPr>
              <a:t>som arbetar på sjukhus</a:t>
            </a:r>
            <a:br>
              <a:rPr lang="sv-SE" sz="3200" b="0" i="0" dirty="0">
                <a:solidFill>
                  <a:srgbClr val="414141"/>
                </a:solidFill>
                <a:effectLst/>
                <a:latin typeface="Arial" panose="020B0604020202020204" pitchFamily="34" charset="0"/>
              </a:rPr>
            </a:br>
            <a:endParaRPr lang="en-US" sz="4800" dirty="0"/>
          </a:p>
        </p:txBody>
      </p:sp>
      <p:pic>
        <p:nvPicPr>
          <p:cNvPr id="8" name="Bildobjekt 7" descr="En bild som visar text, skärmbild, Teckensnitt, design&#10;&#10;Automatiskt genererad beskrivning">
            <a:hlinkClick r:id="rId2"/>
            <a:extLst>
              <a:ext uri="{FF2B5EF4-FFF2-40B4-BE49-F238E27FC236}">
                <a16:creationId xmlns:a16="http://schemas.microsoft.com/office/drawing/2014/main" id="{55532B81-3237-1117-6645-72396114B1DB}"/>
              </a:ext>
            </a:extLst>
          </p:cNvPr>
          <p:cNvPicPr>
            <a:picLocks noChangeAspect="1"/>
          </p:cNvPicPr>
          <p:nvPr/>
        </p:nvPicPr>
        <p:blipFill>
          <a:blip r:embed="rId3"/>
          <a:stretch>
            <a:fillRect/>
          </a:stretch>
        </p:blipFill>
        <p:spPr>
          <a:xfrm>
            <a:off x="1533316" y="1194757"/>
            <a:ext cx="3567812" cy="5115144"/>
          </a:xfrm>
          <a:prstGeom prst="rect">
            <a:avLst/>
          </a:prstGeom>
          <a:noFill/>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790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ruta 12">
            <a:extLst>
              <a:ext uri="{FF2B5EF4-FFF2-40B4-BE49-F238E27FC236}">
                <a16:creationId xmlns:a16="http://schemas.microsoft.com/office/drawing/2014/main" id="{018FEDB7-9BD6-3E8D-0FFE-277A01DA9C7E}"/>
              </a:ext>
            </a:extLst>
          </p:cNvPr>
          <p:cNvSpPr txBox="1"/>
          <p:nvPr/>
        </p:nvSpPr>
        <p:spPr>
          <a:xfrm>
            <a:off x="7685928" y="5714537"/>
            <a:ext cx="3898834"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sv-SE" sz="2400" i="0" u="none" strike="noStrike" kern="1200" cap="none" spc="0" normalizeH="0" baseline="0" noProof="0" dirty="0">
                <a:ln>
                  <a:noFill/>
                </a:ln>
                <a:effectLst/>
                <a:uLnTx/>
                <a:uFillTx/>
                <a:latin typeface="Arial" panose="020B0604020202020204" pitchFamily="34" charset="0"/>
                <a:ea typeface="Geneva" pitchFamily="1" charset="-128"/>
                <a:cs typeface="Arial" panose="020B0604020202020204" pitchFamily="34" charset="0"/>
              </a:rPr>
              <a:t>Där </a:t>
            </a:r>
            <a:r>
              <a:rPr kumimoji="0" lang="sv-SE" sz="2400" i="0" u="none" strike="noStrike" kern="1200" cap="none" spc="0" normalizeH="0" baseline="0" noProof="0" dirty="0" err="1">
                <a:ln>
                  <a:noFill/>
                </a:ln>
                <a:effectLst/>
                <a:uLnTx/>
                <a:uFillTx/>
                <a:latin typeface="Arial" panose="020B0604020202020204" pitchFamily="34" charset="0"/>
                <a:ea typeface="Geneva" pitchFamily="1" charset="-128"/>
                <a:cs typeface="Arial" panose="020B0604020202020204" pitchFamily="34" charset="0"/>
              </a:rPr>
              <a:t>appar</a:t>
            </a:r>
            <a:r>
              <a:rPr kumimoji="0" lang="sv-SE" sz="2400" i="0" u="none" strike="noStrike" kern="1200" cap="none" spc="0" normalizeH="0" baseline="0" noProof="0" dirty="0">
                <a:ln>
                  <a:noFill/>
                </a:ln>
                <a:effectLst/>
                <a:uLnTx/>
                <a:uFillTx/>
                <a:latin typeface="Arial" panose="020B0604020202020204" pitchFamily="34" charset="0"/>
                <a:ea typeface="Geneva" pitchFamily="1" charset="-128"/>
                <a:cs typeface="Arial" panose="020B0604020202020204" pitchFamily="34" charset="0"/>
              </a:rPr>
              <a:t> finns eller i webbversion på strama.se</a:t>
            </a:r>
          </a:p>
        </p:txBody>
      </p:sp>
      <p:pic>
        <p:nvPicPr>
          <p:cNvPr id="17" name="Bildobjekt 16" descr="En bild som visar mönster, pixel, design&#10;&#10;Automatiskt genererad beskrivning">
            <a:extLst>
              <a:ext uri="{FF2B5EF4-FFF2-40B4-BE49-F238E27FC236}">
                <a16:creationId xmlns:a16="http://schemas.microsoft.com/office/drawing/2014/main" id="{A94087F0-11B0-0AEF-4F79-EC40622C84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35345" y="3887552"/>
            <a:ext cx="1826985" cy="1826985"/>
          </a:xfrm>
          <a:prstGeom prst="rect">
            <a:avLst/>
          </a:prstGeom>
        </p:spPr>
      </p:pic>
      <p:pic>
        <p:nvPicPr>
          <p:cNvPr id="8" name="Bildobjekt 7">
            <a:extLst>
              <a:ext uri="{FF2B5EF4-FFF2-40B4-BE49-F238E27FC236}">
                <a16:creationId xmlns:a16="http://schemas.microsoft.com/office/drawing/2014/main" id="{64D56683-9222-52C6-D7CF-30F4C7AE4C6C}"/>
              </a:ext>
            </a:extLst>
          </p:cNvPr>
          <p:cNvPicPr>
            <a:picLocks noChangeAspect="1"/>
          </p:cNvPicPr>
          <p:nvPr/>
        </p:nvPicPr>
        <p:blipFill>
          <a:blip r:embed="rId3"/>
          <a:stretch>
            <a:fillRect/>
          </a:stretch>
        </p:blipFill>
        <p:spPr>
          <a:xfrm>
            <a:off x="6049994" y="1178764"/>
            <a:ext cx="3059477" cy="3877052"/>
          </a:xfrm>
          <a:prstGeom prst="rect">
            <a:avLst/>
          </a:prstGeom>
          <a:ln>
            <a:noFill/>
          </a:ln>
          <a:effectLst>
            <a:outerShdw blurRad="292100" dist="139700" dir="2700000" algn="tl" rotWithShape="0">
              <a:srgbClr val="333333">
                <a:alpha val="65000"/>
              </a:srgbClr>
            </a:outerShdw>
          </a:effectLst>
        </p:spPr>
      </p:pic>
      <p:grpSp>
        <p:nvGrpSpPr>
          <p:cNvPr id="4" name="Grupp 3">
            <a:extLst>
              <a:ext uri="{FF2B5EF4-FFF2-40B4-BE49-F238E27FC236}">
                <a16:creationId xmlns:a16="http://schemas.microsoft.com/office/drawing/2014/main" id="{83049259-47AC-FB52-0046-DE7160C6D71B}"/>
              </a:ext>
            </a:extLst>
          </p:cNvPr>
          <p:cNvGrpSpPr/>
          <p:nvPr/>
        </p:nvGrpSpPr>
        <p:grpSpPr>
          <a:xfrm>
            <a:off x="4451711" y="2376762"/>
            <a:ext cx="1918715" cy="3753274"/>
            <a:chOff x="476429" y="1268460"/>
            <a:chExt cx="2390763" cy="5139959"/>
          </a:xfrm>
        </p:grpSpPr>
        <p:sp>
          <p:nvSpPr>
            <p:cNvPr id="5" name="Rektangel: rundade hörn 4">
              <a:extLst>
                <a:ext uri="{FF2B5EF4-FFF2-40B4-BE49-F238E27FC236}">
                  <a16:creationId xmlns:a16="http://schemas.microsoft.com/office/drawing/2014/main" id="{EC4BC87B-3874-79E2-D60C-E3CF7A4F87F9}"/>
                </a:ext>
              </a:extLst>
            </p:cNvPr>
            <p:cNvSpPr/>
            <p:nvPr/>
          </p:nvSpPr>
          <p:spPr>
            <a:xfrm>
              <a:off x="476429" y="1268460"/>
              <a:ext cx="2390763" cy="5139959"/>
            </a:xfrm>
            <a:prstGeom prst="round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 1">
              <a:extLst>
                <a:ext uri="{FF2B5EF4-FFF2-40B4-BE49-F238E27FC236}">
                  <a16:creationId xmlns:a16="http://schemas.microsoft.com/office/drawing/2014/main" id="{5DB1E7B9-20AF-8A4D-6B61-B690619A20E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553" r="130"/>
            <a:stretch/>
          </p:blipFill>
          <p:spPr bwMode="auto">
            <a:xfrm>
              <a:off x="545000" y="1494487"/>
              <a:ext cx="2253619" cy="4565983"/>
            </a:xfrm>
            <a:prstGeom prst="rect">
              <a:avLst/>
            </a:prstGeom>
            <a:noFill/>
            <a:ln>
              <a:noFill/>
            </a:ln>
          </p:spPr>
        </p:pic>
      </p:grpSp>
      <p:pic>
        <p:nvPicPr>
          <p:cNvPr id="2" name="Bildobjekt 1" descr="En bild som visar text, Teckensnitt, skärmbild, Grafik&#10;&#10;Automatiskt genererad beskrivning">
            <a:extLst>
              <a:ext uri="{FF2B5EF4-FFF2-40B4-BE49-F238E27FC236}">
                <a16:creationId xmlns:a16="http://schemas.microsoft.com/office/drawing/2014/main" id="{AC0F909A-155A-9B3D-19D3-397E6444B7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2000" y="1404000"/>
            <a:ext cx="2520000" cy="2520000"/>
          </a:xfrm>
          <a:prstGeom prst="rect">
            <a:avLst/>
          </a:prstGeom>
        </p:spPr>
      </p:pic>
    </p:spTree>
    <p:extLst>
      <p:ext uri="{BB962C8B-B14F-4D97-AF65-F5344CB8AC3E}">
        <p14:creationId xmlns:p14="http://schemas.microsoft.com/office/powerpoint/2010/main" val="1199711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lödesschema: Koppling 15">
            <a:extLst>
              <a:ext uri="{FF2B5EF4-FFF2-40B4-BE49-F238E27FC236}">
                <a16:creationId xmlns:a16="http://schemas.microsoft.com/office/drawing/2014/main" id="{112FF42E-752E-84D0-4FCD-554262F31E59}"/>
              </a:ext>
            </a:extLst>
          </p:cNvPr>
          <p:cNvSpPr/>
          <p:nvPr/>
        </p:nvSpPr>
        <p:spPr bwMode="auto">
          <a:xfrm>
            <a:off x="8275932" y="4526290"/>
            <a:ext cx="1800000" cy="1800000"/>
          </a:xfrm>
          <a:prstGeom prst="flowChartConnector">
            <a:avLst/>
          </a:prstGeom>
          <a:solidFill>
            <a:srgbClr val="5C92C4">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ts val="1320"/>
              </a:spcBef>
              <a:spcAft>
                <a:spcPts val="0"/>
              </a:spcAft>
              <a:buClrTx/>
              <a:buSzTx/>
              <a:buFontTx/>
              <a:buNone/>
              <a:tabLst/>
              <a:defRPr/>
            </a:pPr>
            <a:r>
              <a:rPr kumimoji="0" lang="sv-SE" sz="800" b="0" i="0" u="none" strike="noStrike" kern="1200" cap="none" spc="0" normalizeH="0" baseline="0" noProof="0">
                <a:ln>
                  <a:noFill/>
                </a:ln>
                <a:solidFill>
                  <a:srgbClr val="000000"/>
                </a:solidFill>
                <a:effectLst/>
                <a:uLnTx/>
                <a:uFillTx/>
                <a:latin typeface="Verdana" panose="020B0604030504040204" pitchFamily="34" charset="0"/>
                <a:ea typeface="Geneva"/>
                <a:cs typeface="Times New Roman" panose="02020603050405020304" pitchFamily="18" charset="0"/>
              </a:rPr>
              <a:t> </a:t>
            </a:r>
            <a:endParaRPr kumimoji="0" lang="sv-SE" sz="1200" b="0"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13" name="Flödesschema: Koppling 12">
            <a:extLst>
              <a:ext uri="{FF2B5EF4-FFF2-40B4-BE49-F238E27FC236}">
                <a16:creationId xmlns:a16="http://schemas.microsoft.com/office/drawing/2014/main" id="{60826770-738C-16DC-B6E5-F9A2348B727D}"/>
              </a:ext>
            </a:extLst>
          </p:cNvPr>
          <p:cNvSpPr/>
          <p:nvPr/>
        </p:nvSpPr>
        <p:spPr bwMode="auto">
          <a:xfrm>
            <a:off x="4066710" y="4403989"/>
            <a:ext cx="1800000" cy="1800000"/>
          </a:xfrm>
          <a:prstGeom prst="flowChartConnector">
            <a:avLst/>
          </a:prstGeom>
          <a:solidFill>
            <a:srgbClr val="FFF2C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ts val="1320"/>
              </a:spcBef>
              <a:spcAft>
                <a:spcPts val="0"/>
              </a:spcAft>
              <a:buClrTx/>
              <a:buSzTx/>
              <a:buFontTx/>
              <a:buNone/>
              <a:tabLst/>
              <a:defRPr/>
            </a:pPr>
            <a:r>
              <a:rPr kumimoji="0" lang="sv-SE" sz="800" b="1" i="0" u="none" strike="noStrike" kern="1200" cap="none" spc="0" normalizeH="0" baseline="0" noProof="0">
                <a:ln>
                  <a:noFill/>
                </a:ln>
                <a:solidFill>
                  <a:srgbClr val="000000"/>
                </a:solidFill>
                <a:effectLst/>
                <a:uLnTx/>
                <a:uFillTx/>
                <a:latin typeface="Verdana" panose="020B0604030504040204" pitchFamily="34" charset="0"/>
                <a:ea typeface="Geneva"/>
                <a:cs typeface="Times New Roman" panose="02020603050405020304" pitchFamily="18" charset="0"/>
              </a:rPr>
              <a:t> </a:t>
            </a:r>
            <a:endParaRPr kumimoji="0" lang="sv-SE" sz="1200" b="0"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7" name="Textruta 80429892">
            <a:extLst>
              <a:ext uri="{FF2B5EF4-FFF2-40B4-BE49-F238E27FC236}">
                <a16:creationId xmlns:a16="http://schemas.microsoft.com/office/drawing/2014/main" id="{D72F53EF-3B52-2450-EAB7-D95C53EDE391}"/>
              </a:ext>
            </a:extLst>
          </p:cNvPr>
          <p:cNvSpPr txBox="1"/>
          <p:nvPr/>
        </p:nvSpPr>
        <p:spPr>
          <a:xfrm>
            <a:off x="3940321" y="4790283"/>
            <a:ext cx="2052777" cy="1077218"/>
          </a:xfrm>
          <a:prstGeom prst="rect">
            <a:avLst/>
          </a:prstGeom>
          <a:noFill/>
        </p:spPr>
        <p:txBody>
          <a:bodyPr wrap="square" rtlCol="0">
            <a:spAutoFit/>
          </a:bodyPr>
          <a:lstStyle/>
          <a:p>
            <a:pPr marL="0" marR="0" lvl="0" indent="0" algn="ctr" defTabSz="914400" rtl="0" eaLnBrk="0" fontAlgn="base" latinLnBrk="0" hangingPunct="0">
              <a:lnSpc>
                <a:spcPct val="100000"/>
              </a:lnSpc>
              <a:spcBef>
                <a:spcPts val="108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Öka andel</a:t>
            </a:r>
            <a:b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b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blododlingsflaskor</a:t>
            </a:r>
            <a:b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b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till </a:t>
            </a:r>
            <a:r>
              <a:rPr kumimoji="0" lang="sv-SE" sz="1600" b="0" i="0" u="none" strike="noStrike" kern="1200" cap="none" spc="0" normalizeH="0" baseline="0" noProof="0" dirty="0" err="1">
                <a:ln>
                  <a:noFill/>
                </a:ln>
                <a:solidFill>
                  <a:srgbClr val="000000"/>
                </a:solidFill>
                <a:effectLst/>
                <a:uLnTx/>
                <a:uFillTx/>
                <a:latin typeface="Arial" panose="020B0604020202020204" pitchFamily="34" charset="0"/>
                <a:ea typeface="Geneva"/>
                <a:cs typeface="Arial" panose="020B0604020202020204" pitchFamily="34" charset="0"/>
              </a:rPr>
              <a:t>lab</a:t>
            </a: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 inom en timma</a:t>
            </a:r>
            <a:endPar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14" name="Textruta 449502125">
            <a:extLst>
              <a:ext uri="{FF2B5EF4-FFF2-40B4-BE49-F238E27FC236}">
                <a16:creationId xmlns:a16="http://schemas.microsoft.com/office/drawing/2014/main" id="{F277FD87-BF74-2700-56C0-9926A311492F}"/>
              </a:ext>
            </a:extLst>
          </p:cNvPr>
          <p:cNvSpPr txBox="1"/>
          <p:nvPr/>
        </p:nvSpPr>
        <p:spPr>
          <a:xfrm>
            <a:off x="8374744" y="4997055"/>
            <a:ext cx="170118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Öka andel luftvägsodlingar vid pneumoni</a:t>
            </a:r>
            <a:endParaRPr kumimoji="0" lang="sv-SE"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10" name="Bildobjekt 9" descr="En bild som visar text, Teckensnitt, skärmbild, cirkel&#10;&#10;Automatiskt genererad beskrivning">
            <a:extLst>
              <a:ext uri="{FF2B5EF4-FFF2-40B4-BE49-F238E27FC236}">
                <a16:creationId xmlns:a16="http://schemas.microsoft.com/office/drawing/2014/main" id="{26388E9B-C1C5-68C9-F7D0-E64A6F861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00" y="1404000"/>
            <a:ext cx="2520000" cy="2520000"/>
          </a:xfrm>
          <a:prstGeom prst="rect">
            <a:avLst/>
          </a:prstGeom>
        </p:spPr>
      </p:pic>
      <p:sp>
        <p:nvSpPr>
          <p:cNvPr id="2" name="textruta 1">
            <a:extLst>
              <a:ext uri="{FF2B5EF4-FFF2-40B4-BE49-F238E27FC236}">
                <a16:creationId xmlns:a16="http://schemas.microsoft.com/office/drawing/2014/main" id="{1458004B-D6A9-0DCC-693F-5661AE644EEC}"/>
              </a:ext>
            </a:extLst>
          </p:cNvPr>
          <p:cNvSpPr txBox="1"/>
          <p:nvPr/>
        </p:nvSpPr>
        <p:spPr>
          <a:xfrm>
            <a:off x="3924777" y="1409053"/>
            <a:ext cx="6999969" cy="3428824"/>
          </a:xfrm>
          <a:prstGeom prst="rect">
            <a:avLst/>
          </a:prstGeom>
          <a:noFill/>
        </p:spPr>
        <p:txBody>
          <a:bodyPr wrap="square" rtlCol="0">
            <a:spAutoFit/>
          </a:bodyPr>
          <a:lstStyle/>
          <a:p>
            <a:pPr marL="285750" indent="-285750" algn="l">
              <a:lnSpc>
                <a:spcPct val="150000"/>
              </a:lnSpc>
              <a:buFont typeface="Wingdings" panose="05000000000000000000" pitchFamily="2" charset="2"/>
              <a:buChar char="§"/>
            </a:pPr>
            <a:r>
              <a:rPr lang="sv-SE" sz="2400" dirty="0">
                <a:effectLst/>
                <a:latin typeface="Arial" panose="020B0604020202020204" pitchFamily="34" charset="0"/>
                <a:ea typeface="Times New Roman" panose="02020603050405020304" pitchFamily="18" charset="0"/>
                <a:cs typeface="Arial" panose="020B0604020202020204" pitchFamily="34" charset="0"/>
              </a:rPr>
              <a:t>Ta relevanta odlingar före antibiotikabehandling</a:t>
            </a:r>
          </a:p>
          <a:p>
            <a:pPr marL="285750" indent="-285750" algn="l">
              <a:lnSpc>
                <a:spcPct val="150000"/>
              </a:lnSpc>
              <a:buFont typeface="Wingdings" panose="05000000000000000000" pitchFamily="2" charset="2"/>
              <a:buChar char="§"/>
            </a:pPr>
            <a:r>
              <a:rPr lang="sv-SE" sz="2400" dirty="0">
                <a:effectLst/>
                <a:latin typeface="Arial" panose="020B0604020202020204" pitchFamily="34" charset="0"/>
                <a:ea typeface="Times New Roman" panose="02020603050405020304" pitchFamily="18" charset="0"/>
                <a:cs typeface="Arial" panose="020B0604020202020204" pitchFamily="34" charset="0"/>
              </a:rPr>
              <a:t>Blododla alltid före intravenös antibiotikabehandling</a:t>
            </a:r>
          </a:p>
          <a:p>
            <a:pPr marL="285750" indent="-285750" algn="l">
              <a:lnSpc>
                <a:spcPct val="150000"/>
              </a:lnSpc>
              <a:buFont typeface="Wingdings" panose="05000000000000000000" pitchFamily="2" charset="2"/>
              <a:buChar char="§"/>
            </a:pPr>
            <a:r>
              <a:rPr lang="sv-SE" sz="2400" dirty="0">
                <a:effectLst/>
                <a:latin typeface="Arial" panose="020B0604020202020204" pitchFamily="34" charset="0"/>
                <a:ea typeface="Times New Roman" panose="02020603050405020304" pitchFamily="18" charset="0"/>
                <a:cs typeface="Arial" panose="020B0604020202020204" pitchFamily="34" charset="0"/>
              </a:rPr>
              <a:t>Utför och hantera odlingar korrekt </a:t>
            </a:r>
          </a:p>
          <a:p>
            <a:pPr marL="285750" indent="-285750" algn="l">
              <a:lnSpc>
                <a:spcPct val="150000"/>
              </a:lnSpc>
              <a:buFont typeface="Wingdings" panose="05000000000000000000" pitchFamily="2" charset="2"/>
              <a:buChar char="§"/>
            </a:pPr>
            <a:r>
              <a:rPr lang="sv-SE" sz="2400" dirty="0">
                <a:effectLst/>
                <a:latin typeface="Arial" panose="020B0604020202020204" pitchFamily="34" charset="0"/>
                <a:ea typeface="Times New Roman" panose="02020603050405020304" pitchFamily="18" charset="0"/>
                <a:cs typeface="Arial" panose="020B0604020202020204" pitchFamily="34" charset="0"/>
              </a:rPr>
              <a:t>Överväg </a:t>
            </a:r>
            <a:r>
              <a:rPr lang="sv-SE"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övrig mikrobiologisk diagnostik</a:t>
            </a:r>
            <a:endParaRPr lang="sv-SE" sz="24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p>
            <a:pPr algn="l">
              <a:lnSpc>
                <a:spcPct val="150000"/>
              </a:lnSpc>
            </a:pPr>
            <a:endParaRPr lang="sv-SE" sz="2800" b="1" dirty="0">
              <a:solidFill>
                <a:srgbClr val="C00000"/>
              </a:solidFill>
              <a:latin typeface="Arial" panose="020B0604020202020204" pitchFamily="34" charset="0"/>
              <a:cs typeface="Arial" panose="020B0604020202020204" pitchFamily="34" charset="0"/>
            </a:endParaRPr>
          </a:p>
        </p:txBody>
      </p:sp>
      <p:sp>
        <p:nvSpPr>
          <p:cNvPr id="8" name="textruta 7">
            <a:extLst>
              <a:ext uri="{FF2B5EF4-FFF2-40B4-BE49-F238E27FC236}">
                <a16:creationId xmlns:a16="http://schemas.microsoft.com/office/drawing/2014/main" id="{0AD90E39-6CC8-E54A-6FA2-0956C3E20667}"/>
              </a:ext>
            </a:extLst>
          </p:cNvPr>
          <p:cNvSpPr txBox="1"/>
          <p:nvPr/>
        </p:nvSpPr>
        <p:spPr>
          <a:xfrm>
            <a:off x="612000" y="4559305"/>
            <a:ext cx="4543538" cy="369332"/>
          </a:xfrm>
          <a:prstGeom prst="rect">
            <a:avLst/>
          </a:prstGeom>
          <a:noFill/>
        </p:spPr>
        <p:txBody>
          <a:bodyPr wrap="square" rtlCol="0">
            <a:spAutoFit/>
          </a:bodyPr>
          <a:lstStyle/>
          <a:p>
            <a:r>
              <a:rPr lang="sv-SE" dirty="0"/>
              <a:t>Exempel på mått och mål: </a:t>
            </a:r>
          </a:p>
        </p:txBody>
      </p:sp>
      <p:sp>
        <p:nvSpPr>
          <p:cNvPr id="23" name="Flödesschema: Koppling 22">
            <a:extLst>
              <a:ext uri="{FF2B5EF4-FFF2-40B4-BE49-F238E27FC236}">
                <a16:creationId xmlns:a16="http://schemas.microsoft.com/office/drawing/2014/main" id="{B2131511-BEEF-88EB-603E-6F93287BC52B}"/>
              </a:ext>
            </a:extLst>
          </p:cNvPr>
          <p:cNvSpPr/>
          <p:nvPr/>
        </p:nvSpPr>
        <p:spPr bwMode="auto">
          <a:xfrm>
            <a:off x="6158913" y="4678114"/>
            <a:ext cx="1800000" cy="1800000"/>
          </a:xfrm>
          <a:prstGeom prst="flowChartConnector">
            <a:avLst/>
          </a:prstGeom>
          <a:solidFill>
            <a:srgbClr val="EDEBE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l" defTabSz="914400" rtl="0" eaLnBrk="0" fontAlgn="base" latinLnBrk="0" hangingPunct="0">
              <a:lnSpc>
                <a:spcPct val="100000"/>
              </a:lnSpc>
              <a:spcBef>
                <a:spcPts val="1320"/>
              </a:spcBef>
              <a:spcAft>
                <a:spcPts val="0"/>
              </a:spcAft>
              <a:buClrTx/>
              <a:buSzTx/>
              <a:buFontTx/>
              <a:buNone/>
              <a:tabLst/>
              <a:defRPr/>
            </a:pPr>
            <a:r>
              <a:rPr kumimoji="0" lang="sv-SE" sz="800" b="0" i="0" u="none" strike="noStrike" kern="1200" cap="none" spc="0" normalizeH="0" baseline="0" noProof="0">
                <a:ln>
                  <a:noFill/>
                </a:ln>
                <a:solidFill>
                  <a:srgbClr val="000000"/>
                </a:solidFill>
                <a:effectLst/>
                <a:uLnTx/>
                <a:uFillTx/>
                <a:latin typeface="Verdana" panose="020B0604030504040204" pitchFamily="34" charset="0"/>
                <a:ea typeface="Geneva"/>
                <a:cs typeface="Times New Roman" panose="02020603050405020304" pitchFamily="18" charset="0"/>
              </a:rPr>
              <a:t> </a:t>
            </a:r>
            <a:endParaRPr kumimoji="0" lang="sv-SE" sz="1200" b="0"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24" name="Textruta 741275896">
            <a:extLst>
              <a:ext uri="{FF2B5EF4-FFF2-40B4-BE49-F238E27FC236}">
                <a16:creationId xmlns:a16="http://schemas.microsoft.com/office/drawing/2014/main" id="{8B9AC446-E815-06D6-9B7D-621C51611F04}"/>
              </a:ext>
            </a:extLst>
          </p:cNvPr>
          <p:cNvSpPr txBox="1"/>
          <p:nvPr/>
        </p:nvSpPr>
        <p:spPr>
          <a:xfrm>
            <a:off x="6287896" y="5076506"/>
            <a:ext cx="154876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600" dirty="0">
                <a:solidFill>
                  <a:srgbClr val="000000"/>
                </a:solidFill>
                <a:latin typeface="Arial" panose="020B0604020202020204" pitchFamily="34" charset="0"/>
                <a:ea typeface="Geneva"/>
                <a:cs typeface="Arial" panose="020B0604020202020204" pitchFamily="34" charset="0"/>
              </a:rPr>
              <a:t>Öka a</a:t>
            </a:r>
            <a:r>
              <a:rPr kumimoji="0" lang="sv-SE" sz="1600" b="0" i="0" u="none" strike="noStrike" kern="1200" cap="none" spc="0" normalizeH="0" baseline="0" noProof="0" dirty="0" err="1">
                <a:ln>
                  <a:noFill/>
                </a:ln>
                <a:solidFill>
                  <a:srgbClr val="000000"/>
                </a:solidFill>
                <a:effectLst/>
                <a:uLnTx/>
                <a:uFillTx/>
                <a:latin typeface="Arial" panose="020B0604020202020204" pitchFamily="34" charset="0"/>
                <a:ea typeface="Geneva"/>
                <a:cs typeface="Arial" panose="020B0604020202020204" pitchFamily="34" charset="0"/>
              </a:rPr>
              <a:t>ndel</a:t>
            </a: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 blododlingar före iv-antibiotika</a:t>
            </a:r>
            <a:endParaRPr kumimoji="0" lang="sv-SE"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4982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3" grpId="0" animBg="1"/>
      <p:bldP spid="7" grpId="0"/>
      <p:bldP spid="14" grpId="0"/>
      <p:bldP spid="8" grpId="0"/>
      <p:bldP spid="23" grpId="0" animBg="1"/>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186691D8-91FB-4256-C886-3C3963EAD280}"/>
              </a:ext>
            </a:extLst>
          </p:cNvPr>
          <p:cNvSpPr>
            <a:spLocks noGrp="1"/>
          </p:cNvSpPr>
          <p:nvPr>
            <p:ph idx="1"/>
          </p:nvPr>
        </p:nvSpPr>
        <p:spPr>
          <a:xfrm>
            <a:off x="3560138" y="1518400"/>
            <a:ext cx="7700898" cy="3673360"/>
          </a:xfrm>
          <a:solidFill>
            <a:srgbClr val="E8974B">
              <a:alpha val="20000"/>
            </a:srgbClr>
          </a:solidFill>
        </p:spPr>
        <p:txBody>
          <a:bodyPr/>
          <a:lstStyle/>
          <a:p>
            <a:pPr marL="0" indent="0">
              <a:buNone/>
            </a:pPr>
            <a:r>
              <a:rPr lang="sv-SE" sz="1600" b="1" dirty="0">
                <a:effectLst/>
                <a:ea typeface="Times New Roman" panose="02020603050405020304" pitchFamily="18" charset="0"/>
              </a:rPr>
              <a:t> Praktiska tips vid blododlingar</a:t>
            </a:r>
            <a:endParaRPr lang="sv-SE" sz="1600" dirty="0">
              <a:effectLst/>
              <a:ea typeface="Times New Roman" panose="02020603050405020304" pitchFamily="18" charset="0"/>
            </a:endParaRPr>
          </a:p>
          <a:p>
            <a:pPr lvl="1">
              <a:lnSpc>
                <a:spcPct val="125000"/>
              </a:lnSpc>
              <a:buFont typeface="Arial" panose="020B0604020202020204" pitchFamily="34" charset="0"/>
              <a:buChar char="•"/>
              <a:tabLst>
                <a:tab pos="457200" algn="l"/>
              </a:tabLst>
            </a:pPr>
            <a:r>
              <a:rPr lang="sv-SE" sz="1400" dirty="0">
                <a:solidFill>
                  <a:srgbClr val="000000"/>
                </a:solidFill>
                <a:effectLst/>
                <a:ea typeface="Times New Roman" panose="02020603050405020304" pitchFamily="18" charset="0"/>
              </a:rPr>
              <a:t>Desinficera huden noggrant vid blododlingar och ta ett första rör som </a:t>
            </a:r>
            <a:br>
              <a:rPr lang="sv-SE" sz="1400" dirty="0">
                <a:solidFill>
                  <a:srgbClr val="000000"/>
                </a:solidFill>
                <a:ea typeface="Times New Roman" panose="02020603050405020304" pitchFamily="18" charset="0"/>
              </a:rPr>
            </a:br>
            <a:r>
              <a:rPr lang="sv-SE" sz="1400" dirty="0">
                <a:solidFill>
                  <a:srgbClr val="000000"/>
                </a:solidFill>
                <a:effectLst/>
                <a:ea typeface="Times New Roman" panose="02020603050405020304" pitchFamily="18" charset="0"/>
              </a:rPr>
              <a:t>kasseras för att minska risken för växt av hudbakterier (kontaminering)   </a:t>
            </a:r>
          </a:p>
          <a:p>
            <a:pPr lvl="1">
              <a:lnSpc>
                <a:spcPct val="125000"/>
              </a:lnSpc>
              <a:buFont typeface="Arial" panose="020B0604020202020204" pitchFamily="34" charset="0"/>
              <a:buChar char="•"/>
              <a:tabLst>
                <a:tab pos="457200" algn="l"/>
              </a:tabLst>
            </a:pPr>
            <a:r>
              <a:rPr lang="sv-SE" sz="1400" dirty="0">
                <a:solidFill>
                  <a:srgbClr val="000000"/>
                </a:solidFill>
                <a:effectLst/>
                <a:ea typeface="Times New Roman" panose="02020603050405020304" pitchFamily="18" charset="0"/>
              </a:rPr>
              <a:t>Fyll alla flaskor vid en blododlingsomgång vid samma tidpunkt </a:t>
            </a:r>
            <a:br>
              <a:rPr lang="sv-SE" sz="1400" dirty="0">
                <a:solidFill>
                  <a:srgbClr val="000000"/>
                </a:solidFill>
                <a:effectLst/>
                <a:ea typeface="Times New Roman" panose="02020603050405020304" pitchFamily="18" charset="0"/>
              </a:rPr>
            </a:br>
            <a:r>
              <a:rPr lang="sv-SE" sz="1400" dirty="0">
                <a:solidFill>
                  <a:srgbClr val="000000"/>
                </a:solidFill>
                <a:effectLst/>
                <a:ea typeface="Times New Roman" panose="02020603050405020304" pitchFamily="18" charset="0"/>
              </a:rPr>
              <a:t>från samma perifera stick </a:t>
            </a:r>
          </a:p>
          <a:p>
            <a:pPr lvl="1">
              <a:lnSpc>
                <a:spcPct val="125000"/>
              </a:lnSpc>
              <a:buFont typeface="Arial" panose="020B0604020202020204" pitchFamily="34" charset="0"/>
              <a:buChar char="•"/>
              <a:tabLst>
                <a:tab pos="457200" algn="l"/>
              </a:tabLst>
            </a:pPr>
            <a:r>
              <a:rPr lang="sv-SE" sz="1400" dirty="0">
                <a:solidFill>
                  <a:srgbClr val="000000"/>
                </a:solidFill>
                <a:effectLst/>
                <a:ea typeface="Times New Roman" panose="02020603050405020304" pitchFamily="18" charset="0"/>
              </a:rPr>
              <a:t>Fyll blododlingsflaskorna till rätt nivå</a:t>
            </a:r>
          </a:p>
          <a:p>
            <a:pPr lvl="1">
              <a:lnSpc>
                <a:spcPct val="125000"/>
              </a:lnSpc>
              <a:buFont typeface="Arial" panose="020B0604020202020204" pitchFamily="34" charset="0"/>
              <a:buChar char="•"/>
              <a:tabLst>
                <a:tab pos="457200" algn="l"/>
              </a:tabLst>
            </a:pPr>
            <a:r>
              <a:rPr lang="sv-SE" sz="1400" dirty="0">
                <a:solidFill>
                  <a:srgbClr val="000000"/>
                </a:solidFill>
                <a:effectLst/>
                <a:ea typeface="Times New Roman" panose="02020603050405020304" pitchFamily="18" charset="0"/>
              </a:rPr>
              <a:t>Transportera blododlingsflaskor till </a:t>
            </a:r>
            <a:r>
              <a:rPr lang="sv-SE" sz="1400" dirty="0" err="1">
                <a:solidFill>
                  <a:srgbClr val="000000"/>
                </a:solidFill>
                <a:effectLst/>
                <a:ea typeface="Times New Roman" panose="02020603050405020304" pitchFamily="18" charset="0"/>
              </a:rPr>
              <a:t>lab</a:t>
            </a:r>
            <a:r>
              <a:rPr lang="sv-SE" sz="1400" dirty="0">
                <a:solidFill>
                  <a:srgbClr val="000000"/>
                </a:solidFill>
                <a:effectLst/>
                <a:ea typeface="Times New Roman" panose="02020603050405020304" pitchFamily="18" charset="0"/>
              </a:rPr>
              <a:t> (eller blododlingsskåp) </a:t>
            </a:r>
            <a:br>
              <a:rPr lang="sv-SE" sz="1400" dirty="0">
                <a:solidFill>
                  <a:srgbClr val="000000"/>
                </a:solidFill>
                <a:effectLst/>
                <a:ea typeface="Times New Roman" panose="02020603050405020304" pitchFamily="18" charset="0"/>
              </a:rPr>
            </a:br>
            <a:r>
              <a:rPr lang="sv-SE" sz="1400" dirty="0">
                <a:solidFill>
                  <a:srgbClr val="000000"/>
                </a:solidFill>
                <a:effectLst/>
                <a:ea typeface="Times New Roman" panose="02020603050405020304" pitchFamily="18" charset="0"/>
              </a:rPr>
              <a:t>så fort som möjligt annars fördröjs diagnostiken</a:t>
            </a:r>
          </a:p>
          <a:p>
            <a:pPr marL="0" lvl="0" indent="0">
              <a:lnSpc>
                <a:spcPct val="125000"/>
              </a:lnSpc>
              <a:buNone/>
              <a:tabLst>
                <a:tab pos="457200" algn="l"/>
              </a:tabLst>
            </a:pPr>
            <a:endParaRPr lang="sv-SE" sz="1600" dirty="0">
              <a:effectLst/>
              <a:ea typeface="Times New Roman" panose="02020603050405020304" pitchFamily="18" charset="0"/>
            </a:endParaRPr>
          </a:p>
          <a:p>
            <a:pPr marL="0" indent="0">
              <a:buNone/>
            </a:pPr>
            <a:r>
              <a:rPr lang="sv-SE" sz="1600" dirty="0">
                <a:effectLst/>
                <a:ea typeface="Times New Roman" panose="02020603050405020304" pitchFamily="18" charset="0"/>
              </a:rPr>
              <a:t> </a:t>
            </a:r>
            <a:r>
              <a:rPr lang="sv-SE" sz="1600" i="1" kern="0" dirty="0">
                <a:effectLst/>
                <a:ea typeface="Times New Roman" panose="02020603050405020304" pitchFamily="18" charset="0"/>
              </a:rPr>
              <a:t>Läs mer i </a:t>
            </a:r>
            <a:r>
              <a:rPr lang="sv-SE" sz="1600" i="1" u="sng" kern="0" dirty="0">
                <a:effectLst/>
                <a:ea typeface="Times New Roman" panose="02020603050405020304" pitchFamily="18" charset="0"/>
                <a:hlinkClick r:id="rId2">
                  <a:extLst>
                    <a:ext uri="{A12FA001-AC4F-418D-AE19-62706E023703}">
                      <ahyp:hlinkClr xmlns:ahyp="http://schemas.microsoft.com/office/drawing/2018/hyperlinkcolor" val="tx"/>
                    </a:ext>
                  </a:extLst>
                </a:hlinkClick>
              </a:rPr>
              <a:t>Vårdhandboken</a:t>
            </a:r>
            <a:r>
              <a:rPr lang="sv-SE" sz="1600" i="1" kern="0" dirty="0">
                <a:effectLst/>
                <a:ea typeface="Times New Roman" panose="02020603050405020304" pitchFamily="18" charset="0"/>
              </a:rPr>
              <a:t> </a:t>
            </a:r>
            <a:endParaRPr lang="sv-SE" sz="2000" dirty="0"/>
          </a:p>
        </p:txBody>
      </p:sp>
      <p:sp>
        <p:nvSpPr>
          <p:cNvPr id="7" name="Rektangel 6">
            <a:extLst>
              <a:ext uri="{FF2B5EF4-FFF2-40B4-BE49-F238E27FC236}">
                <a16:creationId xmlns:a16="http://schemas.microsoft.com/office/drawing/2014/main" id="{28E732E7-1F2E-9B25-6ECA-FB5119BFA06C}"/>
              </a:ext>
            </a:extLst>
          </p:cNvPr>
          <p:cNvSpPr/>
          <p:nvPr/>
        </p:nvSpPr>
        <p:spPr bwMode="auto">
          <a:xfrm>
            <a:off x="3560138" y="1404000"/>
            <a:ext cx="7790348" cy="114400"/>
          </a:xfrm>
          <a:prstGeom prst="rect">
            <a:avLst/>
          </a:prstGeom>
          <a:solidFill>
            <a:srgbClr val="E8974B"/>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pic>
        <p:nvPicPr>
          <p:cNvPr id="4" name="Bildobjekt 3" descr="En bild som visar text, Teckensnitt, skärmbild, cirkel&#10;&#10;Automatiskt genererad beskrivning">
            <a:extLst>
              <a:ext uri="{FF2B5EF4-FFF2-40B4-BE49-F238E27FC236}">
                <a16:creationId xmlns:a16="http://schemas.microsoft.com/office/drawing/2014/main" id="{43F2E5E7-920F-324D-D7E4-380C9896FC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000" y="1404000"/>
            <a:ext cx="2520000" cy="2520000"/>
          </a:xfrm>
          <a:prstGeom prst="rect">
            <a:avLst/>
          </a:prstGeom>
        </p:spPr>
      </p:pic>
    </p:spTree>
    <p:extLst>
      <p:ext uri="{BB962C8B-B14F-4D97-AF65-F5344CB8AC3E}">
        <p14:creationId xmlns:p14="http://schemas.microsoft.com/office/powerpoint/2010/main" val="3361906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8BA23033-664F-C5CB-13D8-B6B9FC72D86B}"/>
              </a:ext>
            </a:extLst>
          </p:cNvPr>
          <p:cNvSpPr txBox="1">
            <a:spLocks/>
          </p:cNvSpPr>
          <p:nvPr/>
        </p:nvSpPr>
        <p:spPr>
          <a:xfrm>
            <a:off x="3716026" y="1404000"/>
            <a:ext cx="7815956" cy="5064125"/>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lnSpc>
                <a:spcPct val="120000"/>
              </a:lnSpc>
              <a:spcBef>
                <a:spcPts val="400"/>
              </a:spcBef>
              <a:spcAft>
                <a:spcPts val="100"/>
              </a:spcAft>
              <a:buChar char="–"/>
              <a:defRPr sz="2000">
                <a:solidFill>
                  <a:schemeClr val="tx1"/>
                </a:solidFill>
                <a:latin typeface="Arial" panose="020B0604020202020204" pitchFamily="34" charset="0"/>
                <a:ea typeface="+mn-ea"/>
                <a:cs typeface="Arial" panose="020B0604020202020204" pitchFamily="34" charset="0"/>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120000"/>
              </a:lnSpc>
              <a:spcBef>
                <a:spcPts val="400"/>
              </a:spcBef>
              <a:spcAft>
                <a:spcPts val="100"/>
              </a:spcAft>
              <a:buChar char="–"/>
              <a:defRPr>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120000"/>
              </a:lnSpc>
              <a:spcBef>
                <a:spcPts val="400"/>
              </a:spcBef>
              <a:spcAft>
                <a:spcPts val="100"/>
              </a:spcAft>
              <a:buChar char="»"/>
              <a:defRPr>
                <a:solidFill>
                  <a:schemeClr val="tx1"/>
                </a:solidFill>
                <a:latin typeface="Arial" panose="020B0604020202020204" pitchFamily="34" charset="0"/>
                <a:ea typeface="+mn-ea"/>
                <a:cs typeface="Arial" panose="020B0604020202020204" pitchFamily="34" charset="0"/>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pPr marL="342900" marR="0" lvl="0" indent="-342900" algn="l" defTabSz="914400" rtl="0" eaLnBrk="1" fontAlgn="base" latinLnBrk="0" hangingPunct="1">
              <a:lnSpc>
                <a:spcPct val="130000"/>
              </a:lnSpc>
              <a:spcBef>
                <a:spcPts val="500"/>
              </a:spcBef>
              <a:spcAft>
                <a:spcPts val="200"/>
              </a:spcAft>
              <a:buClrTx/>
              <a:buSzTx/>
              <a:buFont typeface="Wingdings" pitchFamily="2" charset="2"/>
              <a:buChar char="§"/>
              <a:tabLst/>
              <a:defRPr/>
            </a:pPr>
            <a:r>
              <a:rPr kumimoji="0" lang="sv-SE" sz="2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Vaccinera patienter mot relevanta infektioner</a:t>
            </a:r>
          </a:p>
          <a:p>
            <a:pPr marL="342900" marR="0" lvl="0" indent="-342900" algn="l" defTabSz="914400" rtl="0" eaLnBrk="1" fontAlgn="base" latinLnBrk="0" hangingPunct="1">
              <a:lnSpc>
                <a:spcPct val="130000"/>
              </a:lnSpc>
              <a:spcBef>
                <a:spcPts val="500"/>
              </a:spcBef>
              <a:spcAft>
                <a:spcPts val="200"/>
              </a:spcAft>
              <a:buClrTx/>
              <a:buSzTx/>
              <a:buFont typeface="Wingdings" pitchFamily="2" charset="2"/>
              <a:buChar char="§"/>
              <a:tabLst/>
              <a:defRPr/>
            </a:pPr>
            <a:r>
              <a:rPr kumimoji="0" lang="sv-SE" sz="2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Förebygg vårdrelaterade infektioner, VRI, genom att minimera riskfaktorer  </a:t>
            </a:r>
          </a:p>
          <a:p>
            <a:pPr marL="0" marR="0" lvl="0" indent="0" algn="l" defTabSz="914400" rtl="0" eaLnBrk="1" fontAlgn="base" latinLnBrk="0" hangingPunct="1">
              <a:lnSpc>
                <a:spcPct val="130000"/>
              </a:lnSpc>
              <a:spcBef>
                <a:spcPts val="500"/>
              </a:spcBef>
              <a:spcAft>
                <a:spcPts val="200"/>
              </a:spcAft>
              <a:buClrTx/>
              <a:buSzTx/>
              <a:buFont typeface="Wingdings" pitchFamily="2" charset="2"/>
              <a:buNone/>
              <a:tabLst/>
              <a:defRPr/>
            </a:pPr>
            <a:r>
              <a:rPr kumimoji="0" lang="sv-SE" sz="2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endParaRPr kumimoji="0" lang="sv-SE" sz="2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pic>
        <p:nvPicPr>
          <p:cNvPr id="7" name="Bildobjekt 6" descr="En bild som visar text, Teckensnitt, Grafik, design&#10;&#10;Automatiskt genererad beskrivning">
            <a:extLst>
              <a:ext uri="{FF2B5EF4-FFF2-40B4-BE49-F238E27FC236}">
                <a16:creationId xmlns:a16="http://schemas.microsoft.com/office/drawing/2014/main" id="{2F8D0D1E-1EE8-F6DA-2347-5FAD1393E1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00" y="1404000"/>
            <a:ext cx="2520000" cy="2520000"/>
          </a:xfrm>
          <a:prstGeom prst="rect">
            <a:avLst/>
          </a:prstGeom>
        </p:spPr>
      </p:pic>
      <p:grpSp>
        <p:nvGrpSpPr>
          <p:cNvPr id="23" name="Grupp 22">
            <a:extLst>
              <a:ext uri="{FF2B5EF4-FFF2-40B4-BE49-F238E27FC236}">
                <a16:creationId xmlns:a16="http://schemas.microsoft.com/office/drawing/2014/main" id="{E25C664A-7B1A-C6E2-4833-91C0218761CF}"/>
              </a:ext>
            </a:extLst>
          </p:cNvPr>
          <p:cNvGrpSpPr/>
          <p:nvPr/>
        </p:nvGrpSpPr>
        <p:grpSpPr>
          <a:xfrm>
            <a:off x="3932240" y="3553016"/>
            <a:ext cx="1800002" cy="1800000"/>
            <a:chOff x="6000929" y="3966491"/>
            <a:chExt cx="1333500" cy="1314450"/>
          </a:xfrm>
          <a:solidFill>
            <a:srgbClr val="FFF2CC"/>
          </a:solidFill>
        </p:grpSpPr>
        <p:sp>
          <p:nvSpPr>
            <p:cNvPr id="5" name="Flödesschema: Koppling 4">
              <a:extLst>
                <a:ext uri="{FF2B5EF4-FFF2-40B4-BE49-F238E27FC236}">
                  <a16:creationId xmlns:a16="http://schemas.microsoft.com/office/drawing/2014/main" id="{5D5F6949-614F-2698-FF3D-1614647BD5BB}"/>
                </a:ext>
              </a:extLst>
            </p:cNvPr>
            <p:cNvSpPr/>
            <p:nvPr/>
          </p:nvSpPr>
          <p:spPr bwMode="auto">
            <a:xfrm>
              <a:off x="6000929" y="3966491"/>
              <a:ext cx="1333500" cy="1314450"/>
            </a:xfrm>
            <a:prstGeom prst="flowChartConnector">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ts val="132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 </a:t>
              </a:r>
              <a:endParaRPr kumimoji="0" lang="sv-SE"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 name="textruta 1">
              <a:extLst>
                <a:ext uri="{FF2B5EF4-FFF2-40B4-BE49-F238E27FC236}">
                  <a16:creationId xmlns:a16="http://schemas.microsoft.com/office/drawing/2014/main" id="{9F402164-9BCE-4EF3-4116-5D2BE3C22C2D}"/>
                </a:ext>
              </a:extLst>
            </p:cNvPr>
            <p:cNvSpPr txBox="1"/>
            <p:nvPr/>
          </p:nvSpPr>
          <p:spPr>
            <a:xfrm>
              <a:off x="6053056" y="4364394"/>
              <a:ext cx="1247686" cy="4270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Färre</a:t>
              </a:r>
              <a:br>
                <a:rPr kumimoji="0" lang="sv-SE"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br>
              <a:r>
                <a:rPr kumimoji="0" lang="sv-SE"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VRI</a:t>
              </a:r>
            </a:p>
          </p:txBody>
        </p:sp>
      </p:grpSp>
      <p:grpSp>
        <p:nvGrpSpPr>
          <p:cNvPr id="15" name="Grupp 14">
            <a:extLst>
              <a:ext uri="{FF2B5EF4-FFF2-40B4-BE49-F238E27FC236}">
                <a16:creationId xmlns:a16="http://schemas.microsoft.com/office/drawing/2014/main" id="{3F24247F-DB69-90D4-C71C-3E034EE4A2D0}"/>
              </a:ext>
            </a:extLst>
          </p:cNvPr>
          <p:cNvGrpSpPr/>
          <p:nvPr/>
        </p:nvGrpSpPr>
        <p:grpSpPr>
          <a:xfrm>
            <a:off x="8118285" y="4579765"/>
            <a:ext cx="1934874" cy="1800000"/>
            <a:chOff x="1996072" y="4314167"/>
            <a:chExt cx="1934874" cy="1800000"/>
          </a:xfrm>
          <a:solidFill>
            <a:srgbClr val="8FBF80">
              <a:alpha val="20000"/>
            </a:srgbClr>
          </a:solidFill>
        </p:grpSpPr>
        <p:sp>
          <p:nvSpPr>
            <p:cNvPr id="10" name="Flödesschema: Koppling 9">
              <a:extLst>
                <a:ext uri="{FF2B5EF4-FFF2-40B4-BE49-F238E27FC236}">
                  <a16:creationId xmlns:a16="http://schemas.microsoft.com/office/drawing/2014/main" id="{4182E570-AA1B-F50A-DF28-1E840BDF1506}"/>
                </a:ext>
              </a:extLst>
            </p:cNvPr>
            <p:cNvSpPr/>
            <p:nvPr/>
          </p:nvSpPr>
          <p:spPr bwMode="auto">
            <a:xfrm>
              <a:off x="1996072" y="4314167"/>
              <a:ext cx="1800000" cy="1800000"/>
            </a:xfrm>
            <a:prstGeom prst="flowChartConnector">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ts val="1320"/>
                </a:spcBef>
                <a:spcAft>
                  <a:spcPts val="0"/>
                </a:spcAft>
                <a:buClrTx/>
                <a:buSzTx/>
                <a:buFontTx/>
                <a:buNone/>
                <a:tabLst/>
                <a:defRPr/>
              </a:pPr>
              <a:r>
                <a:rPr kumimoji="0" lang="sv-SE" sz="800" b="0" i="0" u="none" strike="noStrike" kern="1200" cap="none" spc="0" normalizeH="0" baseline="0" noProof="0">
                  <a:ln>
                    <a:noFill/>
                  </a:ln>
                  <a:solidFill>
                    <a:srgbClr val="000000"/>
                  </a:solidFill>
                  <a:effectLst/>
                  <a:uLnTx/>
                  <a:uFillTx/>
                  <a:latin typeface="Arial" panose="020B0604020202020204" pitchFamily="34" charset="0"/>
                  <a:ea typeface="Geneva"/>
                  <a:cs typeface="Arial" panose="020B0604020202020204" pitchFamily="34" charset="0"/>
                </a:rPr>
                <a:t> </a:t>
              </a:r>
              <a:endParaRPr kumimoji="0" lang="sv-SE"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11" name="textruta 10">
              <a:extLst>
                <a:ext uri="{FF2B5EF4-FFF2-40B4-BE49-F238E27FC236}">
                  <a16:creationId xmlns:a16="http://schemas.microsoft.com/office/drawing/2014/main" id="{D99A01A4-1CAB-424E-301F-E98738BEA63D}"/>
                </a:ext>
              </a:extLst>
            </p:cNvPr>
            <p:cNvSpPr txBox="1"/>
            <p:nvPr/>
          </p:nvSpPr>
          <p:spPr>
            <a:xfrm>
              <a:off x="1996072" y="4657089"/>
              <a:ext cx="1934874" cy="1077218"/>
            </a:xfrm>
            <a:prstGeom prst="rect">
              <a:avLst/>
            </a:prstGeom>
            <a:noFill/>
          </p:spPr>
          <p:txBody>
            <a:bodyPr wrap="square" rtlCol="0">
              <a:spAutoFit/>
            </a:bodyPr>
            <a:lstStyle/>
            <a:p>
              <a:pPr marL="0" marR="0" lvl="0" indent="0" algn="ctr" defTabSz="914400" rtl="0" eaLnBrk="0" fontAlgn="base" latinLnBrk="0" hangingPunct="0">
                <a:lnSpc>
                  <a:spcPct val="100000"/>
                </a:lnSpc>
                <a:spcBef>
                  <a:spcPts val="96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Färre </a:t>
              </a:r>
              <a:br>
                <a:rPr lang="sv-SE" sz="1600" dirty="0">
                  <a:solidFill>
                    <a:srgbClr val="000000"/>
                  </a:solidFill>
                  <a:latin typeface="Arial" panose="020B0604020202020204" pitchFamily="34" charset="0"/>
                  <a:ea typeface="Geneva"/>
                  <a:cs typeface="Arial" panose="020B0604020202020204" pitchFamily="34" charset="0"/>
                </a:rPr>
              </a:b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CVK-infektioner inklusive färre</a:t>
              </a:r>
              <a:b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b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CVK-dygn</a:t>
              </a:r>
              <a:endPar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21" name="Bild 20" descr="Tummen ned kontur">
              <a:extLst>
                <a:ext uri="{FF2B5EF4-FFF2-40B4-BE49-F238E27FC236}">
                  <a16:creationId xmlns:a16="http://schemas.microsoft.com/office/drawing/2014/main" id="{0EE88EFB-F57F-DCD7-CE20-50FA502865D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32698" y="5480309"/>
              <a:ext cx="578066" cy="578066"/>
            </a:xfrm>
            <a:prstGeom prst="rect">
              <a:avLst/>
            </a:prstGeom>
          </p:spPr>
        </p:pic>
      </p:grpSp>
      <p:grpSp>
        <p:nvGrpSpPr>
          <p:cNvPr id="18" name="Grupp 17">
            <a:extLst>
              <a:ext uri="{FF2B5EF4-FFF2-40B4-BE49-F238E27FC236}">
                <a16:creationId xmlns:a16="http://schemas.microsoft.com/office/drawing/2014/main" id="{FF725735-1A13-0761-C19A-0889A796F5B0}"/>
              </a:ext>
            </a:extLst>
          </p:cNvPr>
          <p:cNvGrpSpPr/>
          <p:nvPr/>
        </p:nvGrpSpPr>
        <p:grpSpPr>
          <a:xfrm>
            <a:off x="5634098" y="4580802"/>
            <a:ext cx="1800000" cy="1800000"/>
            <a:chOff x="4540716" y="4858408"/>
            <a:chExt cx="1333500" cy="1314450"/>
          </a:xfrm>
          <a:solidFill>
            <a:schemeClr val="bg1">
              <a:lumMod val="85000"/>
            </a:schemeClr>
          </a:solidFill>
        </p:grpSpPr>
        <p:sp>
          <p:nvSpPr>
            <p:cNvPr id="19" name="Flödesschema: Koppling 18">
              <a:extLst>
                <a:ext uri="{FF2B5EF4-FFF2-40B4-BE49-F238E27FC236}">
                  <a16:creationId xmlns:a16="http://schemas.microsoft.com/office/drawing/2014/main" id="{7B9448A1-0ED0-4167-48E9-638785C280D4}"/>
                </a:ext>
              </a:extLst>
            </p:cNvPr>
            <p:cNvSpPr/>
            <p:nvPr/>
          </p:nvSpPr>
          <p:spPr bwMode="auto">
            <a:xfrm>
              <a:off x="4540716" y="4858408"/>
              <a:ext cx="1333500" cy="1314450"/>
            </a:xfrm>
            <a:prstGeom prst="flowChartConnector">
              <a:avLst/>
            </a:prstGeom>
            <a:solidFill>
              <a:srgbClr val="A1A1A5">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ts val="1320"/>
                </a:spcBef>
                <a:spcAft>
                  <a:spcPts val="0"/>
                </a:spcAft>
                <a:buClrTx/>
                <a:buSzTx/>
                <a:buFontTx/>
                <a:buNone/>
                <a:tabLst/>
                <a:defRPr/>
              </a:pPr>
              <a:r>
                <a:rPr kumimoji="0" lang="sv-SE" sz="800" b="0" i="0" u="none" strike="noStrike" kern="1200" cap="none" spc="0" normalizeH="0" baseline="0" noProof="0">
                  <a:ln>
                    <a:noFill/>
                  </a:ln>
                  <a:solidFill>
                    <a:srgbClr val="000000"/>
                  </a:solidFill>
                  <a:effectLst/>
                  <a:uLnTx/>
                  <a:uFillTx/>
                  <a:latin typeface="Arial" panose="020B0604020202020204" pitchFamily="34" charset="0"/>
                  <a:ea typeface="Geneva"/>
                  <a:cs typeface="Arial" panose="020B0604020202020204" pitchFamily="34" charset="0"/>
                </a:rPr>
                <a:t> </a:t>
              </a:r>
              <a:endParaRPr kumimoji="0" lang="sv-SE"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0" name="textruta 19">
              <a:extLst>
                <a:ext uri="{FF2B5EF4-FFF2-40B4-BE49-F238E27FC236}">
                  <a16:creationId xmlns:a16="http://schemas.microsoft.com/office/drawing/2014/main" id="{A120D929-7CD1-ADCB-6F93-8FDF7066EB01}"/>
                </a:ext>
              </a:extLst>
            </p:cNvPr>
            <p:cNvSpPr txBox="1"/>
            <p:nvPr/>
          </p:nvSpPr>
          <p:spPr>
            <a:xfrm>
              <a:off x="4660967" y="5200700"/>
              <a:ext cx="1092999" cy="60683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Öka diagnostik vid VRI</a:t>
              </a:r>
            </a:p>
          </p:txBody>
        </p:sp>
      </p:grpSp>
      <p:sp>
        <p:nvSpPr>
          <p:cNvPr id="6" name="Flödesschema: Koppling 5">
            <a:extLst>
              <a:ext uri="{FF2B5EF4-FFF2-40B4-BE49-F238E27FC236}">
                <a16:creationId xmlns:a16="http://schemas.microsoft.com/office/drawing/2014/main" id="{72CBC6B1-B1D4-4BA1-61C1-3FF8DF7A78D3}"/>
              </a:ext>
            </a:extLst>
          </p:cNvPr>
          <p:cNvSpPr/>
          <p:nvPr/>
        </p:nvSpPr>
        <p:spPr bwMode="auto">
          <a:xfrm>
            <a:off x="6826111" y="3191858"/>
            <a:ext cx="1728000" cy="1728000"/>
          </a:xfrm>
          <a:prstGeom prst="flowChartConnector">
            <a:avLst/>
          </a:prstGeom>
          <a:solidFill>
            <a:srgbClr val="5C92C4">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l" defTabSz="914400" rtl="0" eaLnBrk="0" fontAlgn="base" latinLnBrk="0" hangingPunct="0">
              <a:lnSpc>
                <a:spcPct val="100000"/>
              </a:lnSpc>
              <a:spcBef>
                <a:spcPts val="132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Lato" panose="020F0502020204030203" pitchFamily="34" charset="0"/>
                <a:ea typeface="Geneva"/>
                <a:cs typeface="Times New Roman" panose="02020603050405020304" pitchFamily="18" charset="0"/>
              </a:rPr>
              <a:t> </a:t>
            </a:r>
            <a:endParaRPr kumimoji="0" lang="sv-SE" sz="1600" b="0" i="0" u="none" strike="noStrike" kern="0" cap="none" spc="0" normalizeH="0" baseline="0" noProof="0">
              <a:ln>
                <a:noFill/>
              </a:ln>
              <a:solidFill>
                <a:sysClr val="windowText" lastClr="000000"/>
              </a:solidFill>
              <a:effectLst/>
              <a:uLnTx/>
              <a:uFillTx/>
              <a:latin typeface="Lato" panose="020F0502020204030203" pitchFamily="34" charset="0"/>
              <a:ea typeface="Times New Roman" panose="02020603050405020304" pitchFamily="18" charset="0"/>
              <a:cs typeface="Times New Roman" panose="02020603050405020304" pitchFamily="18" charset="0"/>
            </a:endParaRPr>
          </a:p>
        </p:txBody>
      </p:sp>
      <p:sp>
        <p:nvSpPr>
          <p:cNvPr id="12" name="textruta 8">
            <a:extLst>
              <a:ext uri="{FF2B5EF4-FFF2-40B4-BE49-F238E27FC236}">
                <a16:creationId xmlns:a16="http://schemas.microsoft.com/office/drawing/2014/main" id="{EC424C9B-3622-2B33-1FB0-1700A559247B}"/>
              </a:ext>
            </a:extLst>
          </p:cNvPr>
          <p:cNvSpPr txBox="1"/>
          <p:nvPr/>
        </p:nvSpPr>
        <p:spPr>
          <a:xfrm>
            <a:off x="6930488" y="3642121"/>
            <a:ext cx="1487075" cy="810895"/>
          </a:xfrm>
          <a:prstGeom prst="rect">
            <a:avLst/>
          </a:prstGeom>
          <a:noFill/>
        </p:spPr>
        <p:txBody>
          <a:bodyPr wrap="square" rtlCol="0">
            <a:noAutofit/>
          </a:bodyPr>
          <a:lstStyle/>
          <a:p>
            <a:pPr marL="0" marR="0" lvl="0" indent="0" algn="ctr" defTabSz="914400" rtl="0" eaLnBrk="0" fontAlgn="base" latinLnBrk="0" hangingPunct="0">
              <a:lnSpc>
                <a:spcPct val="100000"/>
              </a:lnSpc>
              <a:spcBef>
                <a:spcPts val="96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Färre postoperativa infektioner</a:t>
            </a:r>
            <a:endParaRPr kumimoji="0" lang="sv-SE"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17" name="Flödesschema: Koppling 16">
            <a:extLst>
              <a:ext uri="{FF2B5EF4-FFF2-40B4-BE49-F238E27FC236}">
                <a16:creationId xmlns:a16="http://schemas.microsoft.com/office/drawing/2014/main" id="{620C8D25-A685-F55B-6C7F-88B96D3E0693}"/>
              </a:ext>
            </a:extLst>
          </p:cNvPr>
          <p:cNvSpPr>
            <a:spLocks/>
          </p:cNvSpPr>
          <p:nvPr/>
        </p:nvSpPr>
        <p:spPr bwMode="auto">
          <a:xfrm>
            <a:off x="10046636" y="3924000"/>
            <a:ext cx="1728000" cy="1728000"/>
          </a:xfrm>
          <a:prstGeom prst="flowChartConnector">
            <a:avLst/>
          </a:prstGeom>
          <a:solidFill>
            <a:srgbClr val="CB6CE6">
              <a:alpha val="1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ts val="132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Lato" panose="020F0502020204030203" pitchFamily="34" charset="0"/>
                <a:ea typeface="Geneva"/>
                <a:cs typeface="Times New Roman" panose="02020603050405020304" pitchFamily="18" charset="0"/>
              </a:rPr>
              <a:t> </a:t>
            </a:r>
            <a:endParaRPr kumimoji="0" lang="sv-SE" sz="1600" b="0" i="0" u="none" strike="noStrike" kern="1200" cap="none" spc="0" normalizeH="0" baseline="0" noProof="0">
              <a:ln>
                <a:noFill/>
              </a:ln>
              <a:solidFill>
                <a:srgbClr val="000000"/>
              </a:solidFill>
              <a:effectLst/>
              <a:uLnTx/>
              <a:uFillTx/>
              <a:latin typeface="Lato" panose="020F0502020204030203" pitchFamily="34" charset="0"/>
              <a:ea typeface="Times New Roman" panose="02020603050405020304" pitchFamily="18" charset="0"/>
              <a:cs typeface="Times New Roman" panose="02020603050405020304" pitchFamily="18" charset="0"/>
            </a:endParaRPr>
          </a:p>
        </p:txBody>
      </p:sp>
      <p:sp>
        <p:nvSpPr>
          <p:cNvPr id="22" name="textruta 8">
            <a:extLst>
              <a:ext uri="{FF2B5EF4-FFF2-40B4-BE49-F238E27FC236}">
                <a16:creationId xmlns:a16="http://schemas.microsoft.com/office/drawing/2014/main" id="{411FBDAB-AF0D-A19E-6081-FE5729D1B86E}"/>
              </a:ext>
            </a:extLst>
          </p:cNvPr>
          <p:cNvSpPr txBox="1"/>
          <p:nvPr/>
        </p:nvSpPr>
        <p:spPr>
          <a:xfrm>
            <a:off x="10208794" y="4226701"/>
            <a:ext cx="1296606" cy="1207135"/>
          </a:xfrm>
          <a:prstGeom prst="rect">
            <a:avLst/>
          </a:prstGeom>
          <a:noFill/>
        </p:spPr>
        <p:txBody>
          <a:bodyPr wrap="square" rtlCol="0">
            <a:noAutofit/>
          </a:bodyPr>
          <a:lstStyle/>
          <a:p>
            <a:pPr marL="0" marR="0" lvl="0" indent="0" algn="ctr" defTabSz="914400" rtl="0" eaLnBrk="0" fontAlgn="base" latinLnBrk="0" hangingPunct="0">
              <a:lnSpc>
                <a:spcPct val="100000"/>
              </a:lnSpc>
              <a:spcBef>
                <a:spcPts val="96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Färre KAD-infektioner inklusive färre KAD-dygn</a:t>
            </a:r>
            <a:endParaRPr kumimoji="0" lang="sv-SE"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8" name="textruta 7">
            <a:extLst>
              <a:ext uri="{FF2B5EF4-FFF2-40B4-BE49-F238E27FC236}">
                <a16:creationId xmlns:a16="http://schemas.microsoft.com/office/drawing/2014/main" id="{3C00E831-411D-496C-DA36-A35B3E94B70F}"/>
              </a:ext>
            </a:extLst>
          </p:cNvPr>
          <p:cNvSpPr txBox="1"/>
          <p:nvPr/>
        </p:nvSpPr>
        <p:spPr>
          <a:xfrm>
            <a:off x="6403446" y="7385658"/>
            <a:ext cx="8024812" cy="338554"/>
          </a:xfrm>
          <a:prstGeom prst="rect">
            <a:avLst/>
          </a:prstGeom>
          <a:noFill/>
        </p:spPr>
        <p:txBody>
          <a:bodyPr wrap="square">
            <a:spAutoFit/>
          </a:bodyPr>
          <a:lstStyle/>
          <a:p>
            <a:r>
              <a:rPr lang="sv-SE" sz="1600" i="1" kern="1200" dirty="0">
                <a:solidFill>
                  <a:srgbClr val="000000"/>
                </a:solidFill>
                <a:effectLst/>
                <a:latin typeface="Arial" panose="020B0604020202020204" pitchFamily="34" charset="0"/>
                <a:ea typeface="Geneva"/>
                <a:cs typeface="Times New Roman" panose="02020603050405020304" pitchFamily="18" charset="0"/>
              </a:rPr>
              <a:t>* </a:t>
            </a:r>
            <a:r>
              <a:rPr lang="sv-SE" sz="16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KAD=urinkateter, PVK = perifer </a:t>
            </a:r>
            <a:r>
              <a:rPr lang="sv-SE" sz="1600"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venkateter</a:t>
            </a:r>
            <a:r>
              <a:rPr lang="sv-SE" sz="16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CVK = central </a:t>
            </a:r>
            <a:r>
              <a:rPr lang="sv-SE" sz="1600"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venkateter</a:t>
            </a:r>
            <a:endParaRPr lang="sv-SE" sz="3200" i="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3" name="textruta 12">
            <a:extLst>
              <a:ext uri="{FF2B5EF4-FFF2-40B4-BE49-F238E27FC236}">
                <a16:creationId xmlns:a16="http://schemas.microsoft.com/office/drawing/2014/main" id="{AA6AE325-402B-D263-DB58-2AF326F39222}"/>
              </a:ext>
            </a:extLst>
          </p:cNvPr>
          <p:cNvSpPr txBox="1"/>
          <p:nvPr/>
        </p:nvSpPr>
        <p:spPr>
          <a:xfrm>
            <a:off x="612000" y="4559305"/>
            <a:ext cx="4543538" cy="369332"/>
          </a:xfrm>
          <a:prstGeom prst="rect">
            <a:avLst/>
          </a:prstGeom>
          <a:noFill/>
        </p:spPr>
        <p:txBody>
          <a:bodyPr wrap="square" rtlCol="0">
            <a:spAutoFit/>
          </a:bodyPr>
          <a:lstStyle/>
          <a:p>
            <a:r>
              <a:rPr lang="sv-SE" dirty="0"/>
              <a:t>Exempel på mått och mål: </a:t>
            </a:r>
          </a:p>
        </p:txBody>
      </p:sp>
      <p:sp>
        <p:nvSpPr>
          <p:cNvPr id="4" name="Textruta 1654250151">
            <a:extLst>
              <a:ext uri="{FF2B5EF4-FFF2-40B4-BE49-F238E27FC236}">
                <a16:creationId xmlns:a16="http://schemas.microsoft.com/office/drawing/2014/main" id="{E12B58FA-0679-9C12-F37B-EAC87CA71CEC}"/>
              </a:ext>
            </a:extLst>
          </p:cNvPr>
          <p:cNvSpPr txBox="1">
            <a:spLocks noChangeArrowheads="1"/>
          </p:cNvSpPr>
          <p:nvPr/>
        </p:nvSpPr>
        <p:spPr bwMode="auto">
          <a:xfrm>
            <a:off x="7054574" y="6526842"/>
            <a:ext cx="5858786" cy="461665"/>
          </a:xfrm>
          <a:prstGeom prst="rect">
            <a:avLst/>
          </a:prstGeom>
          <a:noFill/>
          <a:ln w="9525">
            <a:noFill/>
            <a:miter lim="800000"/>
            <a:headEnd/>
            <a:tailEnd/>
          </a:ln>
        </p:spPr>
        <p:txBody>
          <a:bodyPr rot="0" vert="horz" wrap="square" lIns="91440" tIns="45720" rIns="91440" bIns="45720" anchor="t" anchorCtr="0">
            <a:spAutoFit/>
          </a:bodyPr>
          <a:lstStyle/>
          <a:p>
            <a:r>
              <a:rPr lang="sv-SE" sz="1200" i="1" kern="1200" dirty="0">
                <a:solidFill>
                  <a:srgbClr val="000000"/>
                </a:solidFill>
                <a:effectLst/>
                <a:latin typeface="Arial" panose="020B0604020202020204" pitchFamily="34" charset="0"/>
                <a:ea typeface="Geneva"/>
                <a:cs typeface="Times New Roman" panose="02020603050405020304" pitchFamily="18" charset="0"/>
              </a:rPr>
              <a:t>* </a:t>
            </a:r>
            <a:r>
              <a:rPr lang="sv-SE" sz="12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KAD=urinkateter, PVK = perifer </a:t>
            </a:r>
            <a:r>
              <a:rPr lang="sv-SE" sz="1200"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venkateter</a:t>
            </a:r>
            <a:r>
              <a:rPr lang="sv-SE" sz="12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CVK = central </a:t>
            </a:r>
            <a:r>
              <a:rPr lang="sv-SE" sz="1200"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venkateter</a:t>
            </a:r>
            <a:endParaRPr lang="sv-SE" sz="1200" i="1"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sv-SE" sz="1200" b="0" i="1" u="none" strike="noStrike" kern="0" cap="none" spc="0" normalizeH="0" baseline="0" noProof="0" dirty="0">
                <a:ln>
                  <a:noFill/>
                </a:ln>
                <a:solidFill>
                  <a:sysClr val="windowText" lastClr="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sv-SE" sz="1200" b="0" i="0" u="none" strike="noStrike" kern="0" cap="none" spc="0" normalizeH="0" baseline="0" noProof="0" dirty="0">
              <a:ln>
                <a:noFill/>
              </a:ln>
              <a:solidFill>
                <a:sysClr val="windowText" lastClr="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7853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p:bldP spid="17" grpId="0" animBg="1"/>
      <p:bldP spid="2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1EF009-2A3E-7947-A5FA-EB1F8432EC1C}"/>
              </a:ext>
            </a:extLst>
          </p:cNvPr>
          <p:cNvSpPr>
            <a:spLocks noGrp="1"/>
          </p:cNvSpPr>
          <p:nvPr>
            <p:ph type="title"/>
          </p:nvPr>
        </p:nvSpPr>
        <p:spPr>
          <a:xfrm>
            <a:off x="3758035" y="872341"/>
            <a:ext cx="10267949" cy="836613"/>
          </a:xfrm>
        </p:spPr>
        <p:txBody>
          <a:bodyPr/>
          <a:lstStyle/>
          <a:p>
            <a:r>
              <a:rPr lang="sv-SE" dirty="0"/>
              <a:t>Riskfaktorer för VRI</a:t>
            </a:r>
          </a:p>
        </p:txBody>
      </p:sp>
      <p:sp>
        <p:nvSpPr>
          <p:cNvPr id="3" name="Platshållare för innehåll 2">
            <a:extLst>
              <a:ext uri="{FF2B5EF4-FFF2-40B4-BE49-F238E27FC236}">
                <a16:creationId xmlns:a16="http://schemas.microsoft.com/office/drawing/2014/main" id="{058754D7-2C17-E20F-A3EB-DA92AB82701E}"/>
              </a:ext>
            </a:extLst>
          </p:cNvPr>
          <p:cNvSpPr>
            <a:spLocks noGrp="1"/>
          </p:cNvSpPr>
          <p:nvPr>
            <p:ph idx="1"/>
          </p:nvPr>
        </p:nvSpPr>
        <p:spPr>
          <a:xfrm>
            <a:off x="3486698" y="1907845"/>
            <a:ext cx="7467052" cy="3937000"/>
          </a:xfrm>
        </p:spPr>
        <p:txBody>
          <a:bodyPr/>
          <a:lstStyle/>
          <a:p>
            <a:pPr indent="0">
              <a:buNone/>
            </a:pPr>
            <a:r>
              <a:rPr lang="sv-SE" sz="1600" b="1"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Patientrelaterade riskfaktorer för VRI </a:t>
            </a:r>
            <a:endParaRPr lang="sv-SE" sz="1600" b="1" dirty="0">
              <a:effectLst/>
              <a:latin typeface="Arial" panose="020B0604020202020204" pitchFamily="34" charset="0"/>
              <a:ea typeface="Times New Roman" panose="02020603050405020304" pitchFamily="18" charset="0"/>
              <a:cs typeface="Times New Roman" panose="02020603050405020304" pitchFamily="18" charset="0"/>
            </a:endParaRPr>
          </a:p>
          <a:p>
            <a:pPr marL="485140" indent="0">
              <a:buNone/>
            </a:pPr>
            <a:r>
              <a:rPr lang="sv-S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Rökning, otillräcklig nutrition, dåligt munstatus, immunsuppression, </a:t>
            </a:r>
            <a:r>
              <a:rPr lang="sv-SE" sz="16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immobilisering</a:t>
            </a:r>
            <a:r>
              <a:rPr lang="sv-S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trycksår och andra sår</a:t>
            </a:r>
            <a:endParaRPr lang="sv-SE" sz="1600" dirty="0">
              <a:ea typeface="Times New Roman" panose="02020603050405020304" pitchFamily="18" charset="0"/>
              <a:cs typeface="Times New Roman" panose="02020603050405020304" pitchFamily="18" charset="0"/>
            </a:endParaRPr>
          </a:p>
          <a:p>
            <a:pPr marL="485140" indent="0">
              <a:buNone/>
            </a:pPr>
            <a:r>
              <a:rPr lang="sv-SE" sz="1600" b="1"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Läkemedelsrelaterade riskfaktorer för VRI</a:t>
            </a:r>
            <a:endParaRPr lang="sv-SE" sz="1600" b="1" dirty="0">
              <a:effectLst/>
              <a:latin typeface="Arial" panose="020B0604020202020204" pitchFamily="34" charset="0"/>
              <a:ea typeface="Times New Roman" panose="02020603050405020304" pitchFamily="18" charset="0"/>
              <a:cs typeface="Times New Roman" panose="02020603050405020304" pitchFamily="18" charset="0"/>
            </a:endParaRPr>
          </a:p>
          <a:p>
            <a:pPr marL="485140" indent="0">
              <a:buNone/>
            </a:pPr>
            <a:r>
              <a:rPr lang="sv-S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Antibiotika, immunsuppression, opiater</a:t>
            </a:r>
            <a:endParaRPr lang="sv-SE" sz="1600" dirty="0">
              <a:effectLst/>
              <a:latin typeface="Arial" panose="020B0604020202020204" pitchFamily="34" charset="0"/>
              <a:ea typeface="Times New Roman" panose="02020603050405020304" pitchFamily="18" charset="0"/>
              <a:cs typeface="Times New Roman" panose="02020603050405020304" pitchFamily="18" charset="0"/>
            </a:endParaRPr>
          </a:p>
          <a:p>
            <a:pPr indent="0">
              <a:buNone/>
            </a:pPr>
            <a:r>
              <a:rPr lang="sv-SE" sz="1600" b="1"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Kateterrelaterade riskfaktorer för VRI  </a:t>
            </a:r>
            <a:endParaRPr lang="sv-SE" sz="1600" b="1" dirty="0">
              <a:effectLst/>
              <a:latin typeface="Arial" panose="020B0604020202020204" pitchFamily="34" charset="0"/>
              <a:ea typeface="Times New Roman" panose="02020603050405020304" pitchFamily="18" charset="0"/>
              <a:cs typeface="Times New Roman" panose="02020603050405020304" pitchFamily="18" charset="0"/>
            </a:endParaRPr>
          </a:p>
          <a:p>
            <a:pPr marL="485140" indent="0">
              <a:buNone/>
            </a:pPr>
            <a:r>
              <a:rPr lang="sv-S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KAD, PVK, CVK*, PICC-</a:t>
            </a:r>
            <a:r>
              <a:rPr lang="sv-SE" sz="16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line</a:t>
            </a:r>
            <a:r>
              <a:rPr lang="sv-S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dialyskateter</a:t>
            </a:r>
            <a:endParaRPr lang="sv-SE" sz="1600" dirty="0">
              <a:effectLst/>
              <a:latin typeface="Arial" panose="020B0604020202020204" pitchFamily="34" charset="0"/>
              <a:ea typeface="Times New Roman" panose="02020603050405020304" pitchFamily="18" charset="0"/>
              <a:cs typeface="Times New Roman" panose="02020603050405020304" pitchFamily="18" charset="0"/>
            </a:endParaRPr>
          </a:p>
          <a:p>
            <a:pPr indent="0">
              <a:buNone/>
            </a:pPr>
            <a:r>
              <a:rPr lang="sv-SE" sz="1600" b="1"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Andra riskfaktorer för VRI</a:t>
            </a:r>
            <a:endParaRPr lang="sv-SE" sz="1600" b="1" dirty="0">
              <a:effectLst/>
              <a:latin typeface="Arial" panose="020B0604020202020204" pitchFamily="34" charset="0"/>
              <a:ea typeface="Times New Roman" panose="02020603050405020304" pitchFamily="18" charset="0"/>
              <a:cs typeface="Times New Roman" panose="02020603050405020304" pitchFamily="18" charset="0"/>
            </a:endParaRPr>
          </a:p>
          <a:p>
            <a:pPr marL="485140" indent="0">
              <a:buNone/>
            </a:pPr>
            <a:r>
              <a:rPr lang="sv-S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Operationer, dränage, shuntar, respiratorbehandling</a:t>
            </a:r>
            <a:endParaRPr lang="sv-SE" sz="16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sv-SE" sz="2000" dirty="0"/>
          </a:p>
        </p:txBody>
      </p:sp>
      <p:sp>
        <p:nvSpPr>
          <p:cNvPr id="8" name="Textruta 1654250151">
            <a:extLst>
              <a:ext uri="{FF2B5EF4-FFF2-40B4-BE49-F238E27FC236}">
                <a16:creationId xmlns:a16="http://schemas.microsoft.com/office/drawing/2014/main" id="{8A01B671-1FAB-9DC3-371E-B282B17642EB}"/>
              </a:ext>
            </a:extLst>
          </p:cNvPr>
          <p:cNvSpPr txBox="1">
            <a:spLocks noChangeArrowheads="1"/>
          </p:cNvSpPr>
          <p:nvPr/>
        </p:nvSpPr>
        <p:spPr bwMode="auto">
          <a:xfrm>
            <a:off x="7054574" y="6526842"/>
            <a:ext cx="5858786" cy="461665"/>
          </a:xfrm>
          <a:prstGeom prst="rect">
            <a:avLst/>
          </a:prstGeom>
          <a:noFill/>
          <a:ln w="9525">
            <a:noFill/>
            <a:miter lim="800000"/>
            <a:headEnd/>
            <a:tailEnd/>
          </a:ln>
        </p:spPr>
        <p:txBody>
          <a:bodyPr rot="0" vert="horz" wrap="square" lIns="91440" tIns="45720" rIns="91440" bIns="45720" anchor="t" anchorCtr="0">
            <a:spAutoFit/>
          </a:bodyPr>
          <a:lstStyle/>
          <a:p>
            <a:r>
              <a:rPr lang="sv-SE" sz="1200" i="1" kern="1200" dirty="0">
                <a:solidFill>
                  <a:srgbClr val="000000"/>
                </a:solidFill>
                <a:effectLst/>
                <a:latin typeface="Arial" panose="020B0604020202020204" pitchFamily="34" charset="0"/>
                <a:ea typeface="Geneva"/>
                <a:cs typeface="Times New Roman" panose="02020603050405020304" pitchFamily="18" charset="0"/>
              </a:rPr>
              <a:t>* </a:t>
            </a:r>
            <a:r>
              <a:rPr lang="sv-SE" sz="12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KAD=urinkateter, PVK = perifer </a:t>
            </a:r>
            <a:r>
              <a:rPr lang="sv-SE" sz="1200"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venkateter</a:t>
            </a:r>
            <a:r>
              <a:rPr lang="sv-SE" sz="12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CVK = central </a:t>
            </a:r>
            <a:r>
              <a:rPr lang="sv-SE" sz="1200"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venkateter</a:t>
            </a:r>
            <a:endParaRPr lang="sv-SE" sz="1200" i="1"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sv-SE" sz="1200" b="0" i="1" u="none" strike="noStrike" kern="0" cap="none" spc="0" normalizeH="0" baseline="0" noProof="0" dirty="0">
                <a:ln>
                  <a:noFill/>
                </a:ln>
                <a:solidFill>
                  <a:sysClr val="windowText" lastClr="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sv-SE" sz="1200" b="0" i="0" u="none" strike="noStrike" kern="0" cap="none" spc="0" normalizeH="0" baseline="0" noProof="0" dirty="0">
              <a:ln>
                <a:noFill/>
              </a:ln>
              <a:solidFill>
                <a:sysClr val="windowText" lastClr="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pic>
        <p:nvPicPr>
          <p:cNvPr id="10" name="Bild 9" descr="Rökning kontur">
            <a:extLst>
              <a:ext uri="{FF2B5EF4-FFF2-40B4-BE49-F238E27FC236}">
                <a16:creationId xmlns:a16="http://schemas.microsoft.com/office/drawing/2014/main" id="{57F0A46D-FE8D-2454-C95F-C904D64D6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10800" y="2181456"/>
            <a:ext cx="914400" cy="914400"/>
          </a:xfrm>
          <a:prstGeom prst="rect">
            <a:avLst/>
          </a:prstGeom>
        </p:spPr>
      </p:pic>
      <p:pic>
        <p:nvPicPr>
          <p:cNvPr id="12" name="Bild 11" descr="Medicin kontur">
            <a:extLst>
              <a:ext uri="{FF2B5EF4-FFF2-40B4-BE49-F238E27FC236}">
                <a16:creationId xmlns:a16="http://schemas.microsoft.com/office/drawing/2014/main" id="{6018F97A-58B1-43B2-1AC6-676CE52106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338751" y="3202598"/>
            <a:ext cx="914400" cy="914400"/>
          </a:xfrm>
          <a:prstGeom prst="rect">
            <a:avLst/>
          </a:prstGeom>
        </p:spPr>
      </p:pic>
      <p:pic>
        <p:nvPicPr>
          <p:cNvPr id="14" name="Bild 13" descr="Dropp kontur">
            <a:extLst>
              <a:ext uri="{FF2B5EF4-FFF2-40B4-BE49-F238E27FC236}">
                <a16:creationId xmlns:a16="http://schemas.microsoft.com/office/drawing/2014/main" id="{7B359566-89FD-1725-6EFD-0F57D71F7C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46850" y="3876345"/>
            <a:ext cx="914400" cy="914400"/>
          </a:xfrm>
          <a:prstGeom prst="rect">
            <a:avLst/>
          </a:prstGeom>
        </p:spPr>
      </p:pic>
      <p:pic>
        <p:nvPicPr>
          <p:cNvPr id="6" name="Bildobjekt 5" descr="En bild som visar text, Teckensnitt, Grafik, design&#10;&#10;Automatiskt genererad beskrivning">
            <a:extLst>
              <a:ext uri="{FF2B5EF4-FFF2-40B4-BE49-F238E27FC236}">
                <a16:creationId xmlns:a16="http://schemas.microsoft.com/office/drawing/2014/main" id="{C8895353-2CAB-24F4-7FF1-FEBAA90A09A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2000" y="1404000"/>
            <a:ext cx="2520000" cy="2520000"/>
          </a:xfrm>
          <a:prstGeom prst="rect">
            <a:avLst/>
          </a:prstGeom>
        </p:spPr>
      </p:pic>
    </p:spTree>
    <p:extLst>
      <p:ext uri="{BB962C8B-B14F-4D97-AF65-F5344CB8AC3E}">
        <p14:creationId xmlns:p14="http://schemas.microsoft.com/office/powerpoint/2010/main" val="3491552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186691D8-91FB-4256-C886-3C3963EAD280}"/>
              </a:ext>
            </a:extLst>
          </p:cNvPr>
          <p:cNvSpPr>
            <a:spLocks noGrp="1"/>
          </p:cNvSpPr>
          <p:nvPr>
            <p:ph idx="1"/>
          </p:nvPr>
        </p:nvSpPr>
        <p:spPr>
          <a:xfrm>
            <a:off x="3736668" y="1518400"/>
            <a:ext cx="7683298" cy="4028960"/>
          </a:xfrm>
          <a:solidFill>
            <a:srgbClr val="AF97B6">
              <a:alpha val="20000"/>
            </a:srgbClr>
          </a:solidFill>
        </p:spPr>
        <p:txBody>
          <a:bodyPr/>
          <a:lstStyle/>
          <a:p>
            <a:pPr marL="0" indent="0">
              <a:buNone/>
            </a:pPr>
            <a:r>
              <a:rPr lang="sv-SE" sz="1600" b="1" dirty="0">
                <a:effectLst/>
                <a:latin typeface="Arial" panose="020B0604020202020204" pitchFamily="34" charset="0"/>
                <a:ea typeface="Times New Roman" panose="02020603050405020304" pitchFamily="18" charset="0"/>
                <a:cs typeface="Times New Roman" panose="02020603050405020304" pitchFamily="18" charset="0"/>
              </a:rPr>
              <a:t>Exempel på åtgärder som kan minska VRI</a:t>
            </a:r>
            <a:endParaRPr lang="sv-SE" sz="1600" dirty="0">
              <a:effectLst/>
              <a:latin typeface="Arial" panose="020B0604020202020204" pitchFamily="34" charset="0"/>
              <a:ea typeface="Times New Roman" panose="02020603050405020304" pitchFamily="18" charset="0"/>
              <a:cs typeface="Times New Roman" panose="02020603050405020304" pitchFamily="18" charset="0"/>
            </a:endParaRPr>
          </a:p>
          <a:p>
            <a:pPr lvl="1">
              <a:lnSpc>
                <a:spcPct val="150000"/>
              </a:lnSpc>
              <a:buFont typeface="Arial" panose="020B0604020202020204" pitchFamily="34" charset="0"/>
              <a:buChar char="•"/>
            </a:pPr>
            <a:r>
              <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Daglig utvärdering av behovet av katetrar</a:t>
            </a:r>
          </a:p>
          <a:p>
            <a:pPr lvl="1">
              <a:lnSpc>
                <a:spcPct val="150000"/>
              </a:lnSpc>
              <a:buFont typeface="Arial" panose="020B0604020202020204" pitchFamily="34" charset="0"/>
              <a:buChar char="•"/>
              <a:tabLst>
                <a:tab pos="457200" algn="l"/>
              </a:tabLst>
            </a:pPr>
            <a:r>
              <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Inspektion av infarter  </a:t>
            </a:r>
          </a:p>
          <a:p>
            <a:pPr lvl="1">
              <a:lnSpc>
                <a:spcPct val="150000"/>
              </a:lnSpc>
              <a:buFont typeface="Arial" panose="020B0604020202020204" pitchFamily="34" charset="0"/>
              <a:buChar char="•"/>
              <a:tabLst>
                <a:tab pos="457200" algn="l"/>
              </a:tabLst>
            </a:pPr>
            <a:r>
              <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God omvårdnad: t ex mobilisering, god nutrition</a:t>
            </a:r>
          </a:p>
          <a:p>
            <a:pPr lvl="1">
              <a:lnSpc>
                <a:spcPct val="150000"/>
              </a:lnSpc>
              <a:buFont typeface="Arial" panose="020B0604020202020204" pitchFamily="34" charset="0"/>
              <a:buChar char="•"/>
              <a:tabLst>
                <a:tab pos="457200" algn="l"/>
              </a:tabLst>
            </a:pPr>
            <a:r>
              <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Preoperativa förberedelser och antibiotikaprofylax i rätt tid</a:t>
            </a:r>
          </a:p>
          <a:p>
            <a:pPr lvl="1">
              <a:lnSpc>
                <a:spcPct val="150000"/>
              </a:lnSpc>
              <a:buFont typeface="Arial" panose="020B0604020202020204" pitchFamily="34" charset="0"/>
              <a:buChar char="•"/>
              <a:tabLst>
                <a:tab pos="457200" algn="l"/>
              </a:tabLst>
            </a:pPr>
            <a:r>
              <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Undvik onödig antibiotikabehandling</a:t>
            </a:r>
          </a:p>
          <a:p>
            <a:pPr marL="114300" indent="0">
              <a:buNone/>
            </a:pPr>
            <a:r>
              <a:rPr lang="sv-S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sv-SE"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sv-SE" sz="1600" dirty="0">
                <a:effectLst/>
                <a:latin typeface="Arial" panose="020B0604020202020204" pitchFamily="34" charset="0"/>
                <a:ea typeface="Times New Roman" panose="02020603050405020304" pitchFamily="18" charset="0"/>
                <a:cs typeface="Times New Roman" panose="02020603050405020304" pitchFamily="18" charset="0"/>
              </a:rPr>
              <a:t>Observera vikten av korrekt dokumentation i journalen</a:t>
            </a:r>
          </a:p>
        </p:txBody>
      </p:sp>
      <p:sp>
        <p:nvSpPr>
          <p:cNvPr id="7" name="Rektangel 6">
            <a:extLst>
              <a:ext uri="{FF2B5EF4-FFF2-40B4-BE49-F238E27FC236}">
                <a16:creationId xmlns:a16="http://schemas.microsoft.com/office/drawing/2014/main" id="{28E732E7-1F2E-9B25-6ECA-FB5119BFA06C}"/>
              </a:ext>
            </a:extLst>
          </p:cNvPr>
          <p:cNvSpPr/>
          <p:nvPr/>
        </p:nvSpPr>
        <p:spPr bwMode="auto">
          <a:xfrm>
            <a:off x="3736667" y="1404000"/>
            <a:ext cx="7683298" cy="114400"/>
          </a:xfrm>
          <a:prstGeom prst="rect">
            <a:avLst/>
          </a:prstGeom>
          <a:solidFill>
            <a:srgbClr val="AF97B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pic>
        <p:nvPicPr>
          <p:cNvPr id="4" name="Bildobjekt 3" descr="En bild som visar text, Teckensnitt, Grafik, design&#10;&#10;Automatiskt genererad beskrivning">
            <a:extLst>
              <a:ext uri="{FF2B5EF4-FFF2-40B4-BE49-F238E27FC236}">
                <a16:creationId xmlns:a16="http://schemas.microsoft.com/office/drawing/2014/main" id="{E76A703D-5297-4D9F-1307-F05B0C9A94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00" y="1404000"/>
            <a:ext cx="2520000" cy="2520000"/>
          </a:xfrm>
          <a:prstGeom prst="rect">
            <a:avLst/>
          </a:prstGeom>
        </p:spPr>
      </p:pic>
    </p:spTree>
    <p:extLst>
      <p:ext uri="{BB962C8B-B14F-4D97-AF65-F5344CB8AC3E}">
        <p14:creationId xmlns:p14="http://schemas.microsoft.com/office/powerpoint/2010/main" val="2057651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lödesschema: Koppling 30">
            <a:extLst>
              <a:ext uri="{FF2B5EF4-FFF2-40B4-BE49-F238E27FC236}">
                <a16:creationId xmlns:a16="http://schemas.microsoft.com/office/drawing/2014/main" id="{58C8A16D-EE08-A6EA-13F1-4776E8DB10F2}"/>
              </a:ext>
            </a:extLst>
          </p:cNvPr>
          <p:cNvSpPr/>
          <p:nvPr/>
        </p:nvSpPr>
        <p:spPr bwMode="auto">
          <a:xfrm>
            <a:off x="4717067" y="4115424"/>
            <a:ext cx="1440000" cy="1440000"/>
          </a:xfrm>
          <a:prstGeom prst="flowChartConnector">
            <a:avLst/>
          </a:prstGeom>
          <a:solidFill>
            <a:srgbClr val="8FBF80">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l" defTabSz="914400" rtl="0" eaLnBrk="0" fontAlgn="base" latinLnBrk="0" hangingPunct="0">
              <a:lnSpc>
                <a:spcPct val="100000"/>
              </a:lnSpc>
              <a:spcBef>
                <a:spcPts val="1320"/>
              </a:spcBef>
              <a:spcAft>
                <a:spcPts val="0"/>
              </a:spcAft>
              <a:buClrTx/>
              <a:buSzTx/>
              <a:buFontTx/>
              <a:buNone/>
              <a:tabLst/>
              <a:defRPr/>
            </a:pPr>
            <a:r>
              <a:rPr kumimoji="0" lang="sv-SE" sz="800" b="0" i="0" u="none" strike="noStrike" kern="1200" cap="none" spc="0" normalizeH="0" baseline="0" noProof="0">
                <a:ln>
                  <a:noFill/>
                </a:ln>
                <a:solidFill>
                  <a:srgbClr val="000000"/>
                </a:solidFill>
                <a:effectLst/>
                <a:uLnTx/>
                <a:uFillTx/>
                <a:latin typeface="Verdana" panose="020B0604030504040204" pitchFamily="34" charset="0"/>
                <a:ea typeface="Geneva"/>
                <a:cs typeface="Times New Roman" panose="02020603050405020304" pitchFamily="18" charset="0"/>
              </a:rPr>
              <a:t> </a:t>
            </a:r>
            <a:endParaRPr kumimoji="0" lang="sv-SE" sz="1600" b="0" i="0" u="none" strike="noStrike" kern="1200" cap="none" spc="0" normalizeH="0" baseline="0" noProof="0">
              <a:ln>
                <a:noFill/>
              </a:ln>
              <a:solidFill>
                <a:srgbClr val="000000"/>
              </a:solidFill>
              <a:effectLst/>
              <a:uLnTx/>
              <a:uFillTx/>
              <a:latin typeface="Lato" panose="020F0502020204030203" pitchFamily="34" charset="0"/>
              <a:ea typeface="Times New Roman" panose="02020603050405020304" pitchFamily="18" charset="0"/>
              <a:cs typeface="Times New Roman" panose="02020603050405020304" pitchFamily="18" charset="0"/>
            </a:endParaRPr>
          </a:p>
        </p:txBody>
      </p:sp>
      <p:sp>
        <p:nvSpPr>
          <p:cNvPr id="32" name="Flödesschema: Koppling 31">
            <a:extLst>
              <a:ext uri="{FF2B5EF4-FFF2-40B4-BE49-F238E27FC236}">
                <a16:creationId xmlns:a16="http://schemas.microsoft.com/office/drawing/2014/main" id="{7CE787AF-79E0-0503-D190-6BC2CC3E8514}"/>
              </a:ext>
            </a:extLst>
          </p:cNvPr>
          <p:cNvSpPr/>
          <p:nvPr/>
        </p:nvSpPr>
        <p:spPr bwMode="auto">
          <a:xfrm>
            <a:off x="4123718" y="2449159"/>
            <a:ext cx="1440000" cy="1440000"/>
          </a:xfrm>
          <a:prstGeom prst="flowChartConnector">
            <a:avLst/>
          </a:prstGeom>
          <a:solidFill>
            <a:srgbClr val="8FBF80">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l" defTabSz="914400" rtl="0" eaLnBrk="0" fontAlgn="base" latinLnBrk="0" hangingPunct="0">
              <a:lnSpc>
                <a:spcPct val="100000"/>
              </a:lnSpc>
              <a:spcBef>
                <a:spcPts val="1320"/>
              </a:spcBef>
              <a:spcAft>
                <a:spcPts val="0"/>
              </a:spcAft>
              <a:buClrTx/>
              <a:buSzTx/>
              <a:buFontTx/>
              <a:buNone/>
              <a:tabLst/>
              <a:defRPr/>
            </a:pPr>
            <a:r>
              <a:rPr kumimoji="0" lang="sv-SE" sz="800" b="0" i="0" u="none" strike="noStrike" kern="1200" cap="none" spc="0" normalizeH="0" baseline="0" noProof="0">
                <a:ln>
                  <a:noFill/>
                </a:ln>
                <a:solidFill>
                  <a:srgbClr val="000000"/>
                </a:solidFill>
                <a:effectLst/>
                <a:uLnTx/>
                <a:uFillTx/>
                <a:latin typeface="Verdana" panose="020B0604030504040204" pitchFamily="34" charset="0"/>
                <a:ea typeface="Geneva"/>
                <a:cs typeface="Times New Roman" panose="02020603050405020304" pitchFamily="18" charset="0"/>
              </a:rPr>
              <a:t> </a:t>
            </a:r>
            <a:endParaRPr kumimoji="0" lang="sv-SE" sz="1600" b="0" i="0" u="none" strike="noStrike" kern="1200" cap="none" spc="0" normalizeH="0" baseline="0" noProof="0">
              <a:ln>
                <a:noFill/>
              </a:ln>
              <a:solidFill>
                <a:srgbClr val="000000"/>
              </a:solidFill>
              <a:effectLst/>
              <a:uLnTx/>
              <a:uFillTx/>
              <a:latin typeface="Lato" panose="020F0502020204030203" pitchFamily="34" charset="0"/>
              <a:ea typeface="Times New Roman" panose="02020603050405020304" pitchFamily="18" charset="0"/>
              <a:cs typeface="Times New Roman" panose="02020603050405020304" pitchFamily="18" charset="0"/>
            </a:endParaRPr>
          </a:p>
        </p:txBody>
      </p:sp>
      <p:sp>
        <p:nvSpPr>
          <p:cNvPr id="30" name="Flödesschema: Koppling 29">
            <a:extLst>
              <a:ext uri="{FF2B5EF4-FFF2-40B4-BE49-F238E27FC236}">
                <a16:creationId xmlns:a16="http://schemas.microsoft.com/office/drawing/2014/main" id="{56D7883B-5E20-E062-0F57-E79A42D54B86}"/>
              </a:ext>
            </a:extLst>
          </p:cNvPr>
          <p:cNvSpPr/>
          <p:nvPr/>
        </p:nvSpPr>
        <p:spPr bwMode="auto">
          <a:xfrm>
            <a:off x="2515974" y="1867749"/>
            <a:ext cx="1440000" cy="1411250"/>
          </a:xfrm>
          <a:prstGeom prst="flowChartConnector">
            <a:avLst/>
          </a:prstGeom>
          <a:solidFill>
            <a:srgbClr val="8FBF80">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l" defTabSz="914400" rtl="0" eaLnBrk="0" fontAlgn="base" latinLnBrk="0" hangingPunct="0">
              <a:lnSpc>
                <a:spcPct val="100000"/>
              </a:lnSpc>
              <a:spcBef>
                <a:spcPts val="1320"/>
              </a:spcBef>
              <a:spcAft>
                <a:spcPts val="0"/>
              </a:spcAft>
              <a:buClrTx/>
              <a:buSzTx/>
              <a:buFontTx/>
              <a:buNone/>
              <a:tabLst/>
              <a:defRPr/>
            </a:pPr>
            <a:r>
              <a:rPr kumimoji="0" lang="sv-SE" sz="800" b="0" i="0" u="none" strike="noStrike" kern="1200" cap="none" spc="0" normalizeH="0" baseline="0" noProof="0">
                <a:ln>
                  <a:noFill/>
                </a:ln>
                <a:solidFill>
                  <a:srgbClr val="000000"/>
                </a:solidFill>
                <a:effectLst/>
                <a:uLnTx/>
                <a:uFillTx/>
                <a:latin typeface="Verdana" panose="020B0604030504040204" pitchFamily="34" charset="0"/>
                <a:ea typeface="Geneva"/>
                <a:cs typeface="Times New Roman" panose="02020603050405020304" pitchFamily="18" charset="0"/>
              </a:rPr>
              <a:t> </a:t>
            </a:r>
            <a:endParaRPr kumimoji="0" lang="sv-SE" sz="1600" b="0" i="0" u="none" strike="noStrike" kern="1200" cap="none" spc="0" normalizeH="0" baseline="0" noProof="0">
              <a:ln>
                <a:noFill/>
              </a:ln>
              <a:solidFill>
                <a:srgbClr val="000000"/>
              </a:solidFill>
              <a:effectLst/>
              <a:uLnTx/>
              <a:uFillTx/>
              <a:latin typeface="Lato" panose="020F0502020204030203" pitchFamily="34" charset="0"/>
              <a:ea typeface="Times New Roman" panose="02020603050405020304" pitchFamily="18" charset="0"/>
              <a:cs typeface="Times New Roman" panose="02020603050405020304" pitchFamily="18" charset="0"/>
            </a:endParaRPr>
          </a:p>
        </p:txBody>
      </p:sp>
      <p:sp>
        <p:nvSpPr>
          <p:cNvPr id="29" name="Flödesschema: Koppling 28">
            <a:extLst>
              <a:ext uri="{FF2B5EF4-FFF2-40B4-BE49-F238E27FC236}">
                <a16:creationId xmlns:a16="http://schemas.microsoft.com/office/drawing/2014/main" id="{A997568F-65BC-FD1D-A8BF-5F8056C314BC}"/>
              </a:ext>
            </a:extLst>
          </p:cNvPr>
          <p:cNvSpPr/>
          <p:nvPr/>
        </p:nvSpPr>
        <p:spPr bwMode="auto">
          <a:xfrm>
            <a:off x="966499" y="2621021"/>
            <a:ext cx="1440000" cy="1440000"/>
          </a:xfrm>
          <a:prstGeom prst="flowChartConnector">
            <a:avLst/>
          </a:prstGeom>
          <a:solidFill>
            <a:srgbClr val="8FBF80">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l" defTabSz="914400" rtl="0" eaLnBrk="0" fontAlgn="base" latinLnBrk="0" hangingPunct="0">
              <a:lnSpc>
                <a:spcPct val="100000"/>
              </a:lnSpc>
              <a:spcBef>
                <a:spcPts val="1320"/>
              </a:spcBef>
              <a:spcAft>
                <a:spcPts val="0"/>
              </a:spcAft>
              <a:buClrTx/>
              <a:buSzTx/>
              <a:buFontTx/>
              <a:buNone/>
              <a:tabLst/>
              <a:defRPr/>
            </a:pPr>
            <a:r>
              <a:rPr kumimoji="0" lang="sv-SE" sz="800" b="0" i="0" u="none" strike="noStrike" kern="1200" cap="none" spc="0" normalizeH="0" baseline="0" noProof="0">
                <a:ln>
                  <a:noFill/>
                </a:ln>
                <a:solidFill>
                  <a:srgbClr val="000000"/>
                </a:solidFill>
                <a:effectLst/>
                <a:uLnTx/>
                <a:uFillTx/>
                <a:latin typeface="Verdana" panose="020B0604030504040204" pitchFamily="34" charset="0"/>
                <a:ea typeface="Geneva"/>
                <a:cs typeface="Times New Roman" panose="02020603050405020304" pitchFamily="18" charset="0"/>
              </a:rPr>
              <a:t> </a:t>
            </a:r>
            <a:endParaRPr kumimoji="0" lang="sv-SE" sz="1600" b="0" i="0" u="none" strike="noStrike" kern="1200" cap="none" spc="0" normalizeH="0" baseline="0" noProof="0">
              <a:ln>
                <a:noFill/>
              </a:ln>
              <a:solidFill>
                <a:srgbClr val="000000"/>
              </a:solidFill>
              <a:effectLst/>
              <a:uLnTx/>
              <a:uFillTx/>
              <a:latin typeface="Lato" panose="020F0502020204030203" pitchFamily="34" charset="0"/>
              <a:ea typeface="Times New Roman" panose="02020603050405020304" pitchFamily="18" charset="0"/>
              <a:cs typeface="Times New Roman" panose="02020603050405020304" pitchFamily="18" charset="0"/>
            </a:endParaRPr>
          </a:p>
        </p:txBody>
      </p:sp>
      <p:sp>
        <p:nvSpPr>
          <p:cNvPr id="2" name="Rubrik 1">
            <a:extLst>
              <a:ext uri="{FF2B5EF4-FFF2-40B4-BE49-F238E27FC236}">
                <a16:creationId xmlns:a16="http://schemas.microsoft.com/office/drawing/2014/main" id="{90628E97-3271-2490-DF75-DD6A933AC97A}"/>
              </a:ext>
            </a:extLst>
          </p:cNvPr>
          <p:cNvSpPr>
            <a:spLocks noGrp="1"/>
          </p:cNvSpPr>
          <p:nvPr>
            <p:ph type="title"/>
          </p:nvPr>
        </p:nvSpPr>
        <p:spPr>
          <a:xfrm>
            <a:off x="242856" y="908099"/>
            <a:ext cx="10267949" cy="836613"/>
          </a:xfrm>
        </p:spPr>
        <p:txBody>
          <a:bodyPr/>
          <a:lstStyle/>
          <a:p>
            <a:r>
              <a:rPr lang="sv-SE" sz="2400" dirty="0"/>
              <a:t>Hur kan patienten bidra till att minska utveckling av antibiotikaresistens och vårdrelaterade infektioner? </a:t>
            </a:r>
          </a:p>
        </p:txBody>
      </p:sp>
      <p:sp>
        <p:nvSpPr>
          <p:cNvPr id="19" name="Flödesschema: Koppling 18">
            <a:extLst>
              <a:ext uri="{FF2B5EF4-FFF2-40B4-BE49-F238E27FC236}">
                <a16:creationId xmlns:a16="http://schemas.microsoft.com/office/drawing/2014/main" id="{0A148E65-66AD-52F3-AE25-F7786C4AD671}"/>
              </a:ext>
            </a:extLst>
          </p:cNvPr>
          <p:cNvSpPr/>
          <p:nvPr/>
        </p:nvSpPr>
        <p:spPr bwMode="auto">
          <a:xfrm>
            <a:off x="427933" y="4115424"/>
            <a:ext cx="1440000" cy="1440000"/>
          </a:xfrm>
          <a:prstGeom prst="flowChartConnector">
            <a:avLst/>
          </a:prstGeom>
          <a:solidFill>
            <a:srgbClr val="8FBF80">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l" defTabSz="914400" rtl="0" eaLnBrk="0" fontAlgn="base" latinLnBrk="0" hangingPunct="0">
              <a:lnSpc>
                <a:spcPct val="100000"/>
              </a:lnSpc>
              <a:spcBef>
                <a:spcPts val="1320"/>
              </a:spcBef>
              <a:spcAft>
                <a:spcPts val="0"/>
              </a:spcAft>
              <a:buClrTx/>
              <a:buSzTx/>
              <a:buFontTx/>
              <a:buNone/>
              <a:tabLst/>
              <a:defRPr/>
            </a:pPr>
            <a:r>
              <a:rPr kumimoji="0" lang="sv-SE" sz="800" b="0" i="0" u="none" strike="noStrike" kern="1200" cap="none" spc="0" normalizeH="0" baseline="0" noProof="0">
                <a:ln>
                  <a:noFill/>
                </a:ln>
                <a:solidFill>
                  <a:srgbClr val="000000"/>
                </a:solidFill>
                <a:effectLst/>
                <a:uLnTx/>
                <a:uFillTx/>
                <a:latin typeface="Verdana" panose="020B0604030504040204" pitchFamily="34" charset="0"/>
                <a:ea typeface="Geneva"/>
                <a:cs typeface="Times New Roman" panose="02020603050405020304" pitchFamily="18" charset="0"/>
              </a:rPr>
              <a:t> </a:t>
            </a:r>
            <a:endParaRPr kumimoji="0" lang="sv-SE" sz="1600" b="0" i="0" u="none" strike="noStrike" kern="1200" cap="none" spc="0" normalizeH="0" baseline="0" noProof="0">
              <a:ln>
                <a:noFill/>
              </a:ln>
              <a:solidFill>
                <a:srgbClr val="000000"/>
              </a:solidFill>
              <a:effectLst/>
              <a:uLnTx/>
              <a:uFillTx/>
              <a:latin typeface="Lato" panose="020F0502020204030203" pitchFamily="34" charset="0"/>
              <a:ea typeface="Times New Roman" panose="02020603050405020304" pitchFamily="18" charset="0"/>
              <a:cs typeface="Times New Roman" panose="02020603050405020304" pitchFamily="18" charset="0"/>
            </a:endParaRPr>
          </a:p>
        </p:txBody>
      </p:sp>
      <p:sp>
        <p:nvSpPr>
          <p:cNvPr id="21" name="textruta 6">
            <a:extLst>
              <a:ext uri="{FF2B5EF4-FFF2-40B4-BE49-F238E27FC236}">
                <a16:creationId xmlns:a16="http://schemas.microsoft.com/office/drawing/2014/main" id="{F7D19725-E71C-E207-0929-E666EF44A5C6}"/>
              </a:ext>
            </a:extLst>
          </p:cNvPr>
          <p:cNvSpPr txBox="1"/>
          <p:nvPr/>
        </p:nvSpPr>
        <p:spPr>
          <a:xfrm>
            <a:off x="953619" y="3151441"/>
            <a:ext cx="1452880" cy="676910"/>
          </a:xfrm>
          <a:prstGeom prst="rect">
            <a:avLst/>
          </a:prstGeom>
          <a:noFill/>
        </p:spPr>
        <p:txBody>
          <a:bodyPr wrap="square" rtlCol="0">
            <a:noAutofit/>
          </a:bodyPr>
          <a:lstStyle/>
          <a:p>
            <a:pPr marL="0" marR="0" lvl="0" indent="0" algn="ctr" defTabSz="914400" rtl="0" eaLnBrk="0" fontAlgn="base" latinLnBrk="0" hangingPunct="0">
              <a:lnSpc>
                <a:spcPct val="100000"/>
              </a:lnSpc>
              <a:spcBef>
                <a:spcPts val="108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Rena händer </a:t>
            </a:r>
            <a:endPar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3" name="textruta 10">
            <a:extLst>
              <a:ext uri="{FF2B5EF4-FFF2-40B4-BE49-F238E27FC236}">
                <a16:creationId xmlns:a16="http://schemas.microsoft.com/office/drawing/2014/main" id="{D875B0E1-D3AB-1D23-BDA4-CD012DA5BAE7}"/>
              </a:ext>
            </a:extLst>
          </p:cNvPr>
          <p:cNvSpPr txBox="1"/>
          <p:nvPr/>
        </p:nvSpPr>
        <p:spPr>
          <a:xfrm>
            <a:off x="4298512" y="2884399"/>
            <a:ext cx="1138555" cy="810260"/>
          </a:xfrm>
          <a:prstGeom prst="rect">
            <a:avLst/>
          </a:prstGeom>
          <a:noFill/>
        </p:spPr>
        <p:txBody>
          <a:bodyPr wrap="square" rtlCol="0">
            <a:noAutofit/>
          </a:bodyPr>
          <a:lstStyle/>
          <a:p>
            <a:pPr marL="0" marR="0" lvl="0" indent="0" algn="ctr" defTabSz="914400" rtl="0" eaLnBrk="0" fontAlgn="base" latinLnBrk="0" hangingPunct="0">
              <a:lnSpc>
                <a:spcPct val="100000"/>
              </a:lnSpc>
              <a:spcBef>
                <a:spcPts val="96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Friska</a:t>
            </a:r>
            <a:b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b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besökare</a:t>
            </a:r>
            <a:endPar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5" name="textruta 10">
            <a:extLst>
              <a:ext uri="{FF2B5EF4-FFF2-40B4-BE49-F238E27FC236}">
                <a16:creationId xmlns:a16="http://schemas.microsoft.com/office/drawing/2014/main" id="{27C570E7-A07D-C0C6-B840-D91A3BDBA53B}"/>
              </a:ext>
            </a:extLst>
          </p:cNvPr>
          <p:cNvSpPr txBox="1"/>
          <p:nvPr/>
        </p:nvSpPr>
        <p:spPr>
          <a:xfrm>
            <a:off x="2629549" y="2216659"/>
            <a:ext cx="1212850" cy="952500"/>
          </a:xfrm>
          <a:prstGeom prst="rect">
            <a:avLst/>
          </a:prstGeom>
          <a:noFill/>
        </p:spPr>
        <p:txBody>
          <a:bodyPr wrap="square" rtlCol="0">
            <a:noAutofit/>
          </a:bodyPr>
          <a:lstStyle/>
          <a:p>
            <a:pPr marL="0" marR="0" lvl="0" indent="0" algn="ctr" defTabSz="914400" rtl="0" eaLnBrk="0" fontAlgn="base" latinLnBrk="0" hangingPunct="0">
              <a:lnSpc>
                <a:spcPct val="100000"/>
              </a:lnSpc>
              <a:spcBef>
                <a:spcPts val="96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Minskade riskfaktorer </a:t>
            </a:r>
            <a:endPar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6" name="textruta 10">
            <a:extLst>
              <a:ext uri="{FF2B5EF4-FFF2-40B4-BE49-F238E27FC236}">
                <a16:creationId xmlns:a16="http://schemas.microsoft.com/office/drawing/2014/main" id="{E2D7A9F6-3CF3-F10E-07EE-3E03196551C5}"/>
              </a:ext>
            </a:extLst>
          </p:cNvPr>
          <p:cNvSpPr txBox="1"/>
          <p:nvPr/>
        </p:nvSpPr>
        <p:spPr>
          <a:xfrm>
            <a:off x="572085" y="4716990"/>
            <a:ext cx="1138555" cy="594360"/>
          </a:xfrm>
          <a:prstGeom prst="rect">
            <a:avLst/>
          </a:prstGeom>
          <a:noFill/>
        </p:spPr>
        <p:txBody>
          <a:bodyPr wrap="square" rtlCol="0">
            <a:noAutofit/>
          </a:bodyPr>
          <a:lstStyle/>
          <a:p>
            <a:pPr marL="0" marR="0" lvl="0" indent="0" algn="ctr" defTabSz="914400" rtl="0" eaLnBrk="0" fontAlgn="base" latinLnBrk="0" hangingPunct="0">
              <a:lnSpc>
                <a:spcPct val="100000"/>
              </a:lnSpc>
              <a:spcBef>
                <a:spcPts val="96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Kunskap</a:t>
            </a:r>
            <a:endPar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27" name="Bildobjekt 26" descr="En bild som visar text, skärmbild, Teckensnitt, design&#10;&#10;Automatiskt genererad beskrivning">
            <a:extLst>
              <a:ext uri="{FF2B5EF4-FFF2-40B4-BE49-F238E27FC236}">
                <a16:creationId xmlns:a16="http://schemas.microsoft.com/office/drawing/2014/main" id="{74BA5BDE-EA7F-993B-FBD0-1F94269BB0C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7403" t="37461" r="28139"/>
          <a:stretch/>
        </p:blipFill>
        <p:spPr>
          <a:xfrm>
            <a:off x="1994116" y="3610460"/>
            <a:ext cx="2652882" cy="2099041"/>
          </a:xfrm>
          <a:prstGeom prst="rect">
            <a:avLst/>
          </a:prstGeom>
        </p:spPr>
      </p:pic>
      <p:sp>
        <p:nvSpPr>
          <p:cNvPr id="28" name="textruta 10">
            <a:extLst>
              <a:ext uri="{FF2B5EF4-FFF2-40B4-BE49-F238E27FC236}">
                <a16:creationId xmlns:a16="http://schemas.microsoft.com/office/drawing/2014/main" id="{D638CD39-ABA1-BAD5-8781-5B5D6B6D1795}"/>
              </a:ext>
            </a:extLst>
          </p:cNvPr>
          <p:cNvSpPr txBox="1"/>
          <p:nvPr/>
        </p:nvSpPr>
        <p:spPr>
          <a:xfrm>
            <a:off x="4798882" y="4618479"/>
            <a:ext cx="1332453" cy="810260"/>
          </a:xfrm>
          <a:prstGeom prst="rect">
            <a:avLst/>
          </a:prstGeom>
          <a:noFill/>
        </p:spPr>
        <p:txBody>
          <a:bodyPr wrap="square" rtlCol="0">
            <a:noAutofit/>
          </a:bodyPr>
          <a:lstStyle/>
          <a:p>
            <a:pPr marL="0" marR="0" lvl="0" indent="0" algn="ctr" defTabSz="914400" rtl="0" eaLnBrk="0" fontAlgn="base" latinLnBrk="0" hangingPunct="0">
              <a:lnSpc>
                <a:spcPct val="100000"/>
              </a:lnSpc>
              <a:spcBef>
                <a:spcPts val="96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Delaktighet</a:t>
            </a:r>
            <a:endPar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3" name="Rektangel: rundade hörn 2">
            <a:extLst>
              <a:ext uri="{FF2B5EF4-FFF2-40B4-BE49-F238E27FC236}">
                <a16:creationId xmlns:a16="http://schemas.microsoft.com/office/drawing/2014/main" id="{D61B90A2-A4CD-5207-42EC-4247C42FD271}"/>
              </a:ext>
            </a:extLst>
          </p:cNvPr>
          <p:cNvSpPr/>
          <p:nvPr/>
        </p:nvSpPr>
        <p:spPr>
          <a:xfrm>
            <a:off x="1389536" y="5781689"/>
            <a:ext cx="3862041" cy="743585"/>
          </a:xfrm>
          <a:prstGeom prst="roundRect">
            <a:avLst/>
          </a:prstGeom>
          <a:noFill/>
          <a:ln w="6350">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i="1" u="none" strike="noStrike" kern="1200" cap="none" spc="0" normalizeH="0" baseline="0" noProof="0" dirty="0">
                <a:ln>
                  <a:noFill/>
                </a:ln>
                <a:solidFill>
                  <a:schemeClr val="tx1"/>
                </a:solidFill>
                <a:effectLst/>
                <a:uLnTx/>
                <a:uFillTx/>
                <a:latin typeface="Lato" panose="020F0502020204030203" pitchFamily="34" charset="0"/>
                <a:ea typeface="Times New Roman" panose="02020603050405020304" pitchFamily="18" charset="0"/>
                <a:cs typeface="Times New Roman" panose="02020603050405020304" pitchFamily="18" charset="0"/>
              </a:rPr>
              <a:t>Utgå alltid från patientens individuella förutsättningar och situation  </a:t>
            </a:r>
            <a:endParaRPr kumimoji="0" lang="sv-SE" sz="1600" i="0" u="none" strike="noStrike" kern="1200" cap="none" spc="0" normalizeH="0" baseline="0" noProof="0" dirty="0">
              <a:ln>
                <a:noFill/>
              </a:ln>
              <a:solidFill>
                <a:schemeClr val="tx1"/>
              </a:solidFill>
              <a:effectLst/>
              <a:uLnTx/>
              <a:uFillTx/>
              <a:latin typeface="Lato" panose="020F0502020204030203" pitchFamily="34" charset="0"/>
              <a:ea typeface="Times New Roman" panose="02020603050405020304" pitchFamily="18" charset="0"/>
              <a:cs typeface="Times New Roman" panose="02020603050405020304" pitchFamily="18" charset="0"/>
            </a:endParaRPr>
          </a:p>
        </p:txBody>
      </p:sp>
      <p:sp>
        <p:nvSpPr>
          <p:cNvPr id="7" name="textruta 6">
            <a:extLst>
              <a:ext uri="{FF2B5EF4-FFF2-40B4-BE49-F238E27FC236}">
                <a16:creationId xmlns:a16="http://schemas.microsoft.com/office/drawing/2014/main" id="{5A4C17B8-30F0-CA9B-5D4B-58F071F546DB}"/>
              </a:ext>
            </a:extLst>
          </p:cNvPr>
          <p:cNvSpPr txBox="1"/>
          <p:nvPr/>
        </p:nvSpPr>
        <p:spPr>
          <a:xfrm>
            <a:off x="6409434" y="1708148"/>
            <a:ext cx="5782566" cy="4597669"/>
          </a:xfrm>
          <a:prstGeom prst="rect">
            <a:avLst/>
          </a:prstGeom>
          <a:noFill/>
        </p:spPr>
        <p:txBody>
          <a:bodyPr wrap="square" rtlCol="0">
            <a:spAutoFit/>
          </a:bodyPr>
          <a:lstStyle/>
          <a:p>
            <a:pPr marR="0" lvl="0" algn="l" defTabSz="914400" rtl="0" eaLnBrk="1" fontAlgn="auto" latinLnBrk="0" hangingPunct="1">
              <a:lnSpc>
                <a:spcPct val="150000"/>
              </a:lnSpc>
              <a:spcBef>
                <a:spcPts val="0"/>
              </a:spcBef>
              <a:spcAft>
                <a:spcPts val="0"/>
              </a:spcAft>
              <a:buClrTx/>
              <a:buSzTx/>
              <a:tabLst/>
              <a:defRPr/>
            </a:pPr>
            <a:endParaRPr lang="sv-SE" sz="1600" dirty="0">
              <a:solidFill>
                <a:srgbClr val="000000"/>
              </a:solidFill>
              <a:latin typeface="Lato" panose="020F0502020204030203"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Arial" panose="020B0604020202020204" pitchFamily="34" charset="0"/>
              <a:buChar char="•"/>
            </a:pPr>
            <a:r>
              <a:rPr lang="sv-SE"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God handhygien hos patienter och besökare</a:t>
            </a:r>
            <a:endParaRPr lang="sv-SE" sz="16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50000"/>
              </a:lnSpc>
              <a:buFont typeface="Arial" panose="020B0604020202020204" pitchFamily="34" charset="0"/>
              <a:buChar char="•"/>
            </a:pPr>
            <a:r>
              <a:rPr lang="sv-SE"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 till att besökare är friska och inte sprider smitta </a:t>
            </a:r>
            <a:endParaRPr lang="sv-SE" sz="16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50000"/>
              </a:lnSpc>
              <a:buFont typeface="Arial" panose="020B0604020202020204" pitchFamily="34" charset="0"/>
              <a:buChar char="•"/>
            </a:pPr>
            <a:r>
              <a:rPr lang="sv-SE"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Förebygga vårdrelaterade infektioner genom exempelvis mobilisering, god nutrition och rökstopp </a:t>
            </a:r>
            <a:endParaRPr lang="sv-SE" sz="16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50000"/>
              </a:lnSpc>
              <a:buFont typeface="Arial" panose="020B0604020202020204" pitchFamily="34" charset="0"/>
              <a:buChar char="•"/>
            </a:pPr>
            <a:r>
              <a:rPr lang="sv-SE"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Vaccination enligt rekommendation</a:t>
            </a:r>
            <a:endParaRPr lang="sv-SE" sz="16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50000"/>
              </a:lnSpc>
              <a:buFont typeface="Arial" panose="020B0604020202020204" pitchFamily="34" charset="0"/>
              <a:buChar char="•"/>
            </a:pPr>
            <a:r>
              <a:rPr lang="sv-SE"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Medverka till omvärdering av antibiotikaallergi för att möjliggöra bästa antibiotikaval</a:t>
            </a:r>
            <a:endParaRPr lang="sv-SE" sz="16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endParaRPr kumimoji="0" lang="sv-SE" sz="1600" b="0" i="0" u="none" strike="noStrike" kern="1200" cap="none" spc="0" normalizeH="0" baseline="0" noProof="0" dirty="0">
              <a:ln>
                <a:noFill/>
              </a:ln>
              <a:solidFill>
                <a:srgbClr val="000000"/>
              </a:solidFill>
              <a:effectLst/>
              <a:uLnTx/>
              <a:uFillTx/>
              <a:latin typeface="Lato" panose="020F0502020204030203"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Lato" panose="020F0502020204030203"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spcBef>
                <a:spcPts val="0"/>
              </a:spcBef>
              <a:spcAft>
                <a:spcPts val="0"/>
              </a:spcAft>
              <a:buClrTx/>
              <a:buSzTx/>
              <a:buFontTx/>
              <a:buNone/>
              <a:tabLst/>
              <a:defRPr/>
            </a:pPr>
            <a:r>
              <a:rPr kumimoji="0" lang="sv-SE" sz="1600" b="0" i="1" u="none" strike="noStrike" kern="1200" cap="none" spc="0" normalizeH="0" baseline="0" noProof="0" dirty="0">
                <a:ln>
                  <a:noFill/>
                </a:ln>
                <a:solidFill>
                  <a:srgbClr val="000000"/>
                </a:solidFill>
                <a:effectLst/>
                <a:uLnTx/>
                <a:uFillTx/>
                <a:latin typeface="Lato" panose="020F0502020204030203" pitchFamily="34" charset="0"/>
                <a:ea typeface="Times New Roman" panose="02020603050405020304" pitchFamily="18" charset="0"/>
                <a:cs typeface="Times New Roman" panose="02020603050405020304" pitchFamily="18" charset="0"/>
              </a:rPr>
              <a:t>Läs </a:t>
            </a:r>
            <a:r>
              <a:rPr lang="sv-SE" sz="1600" i="1" dirty="0">
                <a:solidFill>
                  <a:srgbClr val="000000"/>
                </a:solidFill>
                <a:latin typeface="Lato" panose="020F0502020204030203" pitchFamily="34" charset="0"/>
                <a:ea typeface="Times New Roman" panose="02020603050405020304" pitchFamily="18" charset="0"/>
                <a:cs typeface="Times New Roman" panose="02020603050405020304" pitchFamily="18" charset="0"/>
              </a:rPr>
              <a:t>mer om hur vi alla kan bidra för att bromsa utveckling av antibiotikaresistens på</a:t>
            </a:r>
            <a:r>
              <a:rPr lang="sv-SE" sz="1600" i="1" dirty="0">
                <a:latin typeface="Lato" panose="020F0502020204030203"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 </a:t>
            </a:r>
            <a:r>
              <a:rPr kumimoji="0" lang="sv-SE" sz="1600" b="0" i="1" u="none" strike="noStrike" kern="1200" cap="none" spc="0" normalizeH="0" baseline="0" noProof="0" dirty="0">
                <a:ln>
                  <a:noFill/>
                </a:ln>
                <a:effectLst/>
                <a:uLnTx/>
                <a:uFillTx/>
                <a:latin typeface="Lato" panose="020F0502020204030203"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www.skyddaantibiotikan.se</a:t>
            </a:r>
            <a:endParaRPr kumimoji="0" lang="sv-SE" sz="1600" b="0" i="1" u="none" strike="noStrike" kern="1200" cap="none" spc="0" normalizeH="0" baseline="0" noProof="0" dirty="0">
              <a:ln>
                <a:noFill/>
              </a:ln>
              <a:effectLst/>
              <a:uLnTx/>
              <a:uFillTx/>
              <a:latin typeface="Lato" panose="020F0502020204030203"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sv-SE" sz="1600" b="0" i="0" u="none" strike="noStrike" kern="1200" cap="none" spc="0" normalizeH="0" baseline="0" noProof="0" dirty="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24376203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5FD83E-9709-3C89-0DF5-04BB4BDF2619}"/>
              </a:ext>
            </a:extLst>
          </p:cNvPr>
          <p:cNvSpPr>
            <a:spLocks noGrp="1"/>
          </p:cNvSpPr>
          <p:nvPr>
            <p:ph type="title"/>
          </p:nvPr>
        </p:nvSpPr>
        <p:spPr/>
        <p:txBody>
          <a:bodyPr/>
          <a:lstStyle/>
          <a:p>
            <a:r>
              <a:rPr lang="sv-SE" dirty="0"/>
              <a:t>Visste du att..?</a:t>
            </a:r>
          </a:p>
        </p:txBody>
      </p:sp>
      <p:sp>
        <p:nvSpPr>
          <p:cNvPr id="6" name="textruta 5">
            <a:extLst>
              <a:ext uri="{FF2B5EF4-FFF2-40B4-BE49-F238E27FC236}">
                <a16:creationId xmlns:a16="http://schemas.microsoft.com/office/drawing/2014/main" id="{AFC82678-C170-0BA5-85B4-34B4EAD96400}"/>
              </a:ext>
            </a:extLst>
          </p:cNvPr>
          <p:cNvSpPr txBox="1"/>
          <p:nvPr/>
        </p:nvSpPr>
        <p:spPr>
          <a:xfrm>
            <a:off x="704849" y="2362200"/>
            <a:ext cx="9591676" cy="3970318"/>
          </a:xfrm>
          <a:prstGeom prst="rect">
            <a:avLst/>
          </a:prstGeom>
          <a:noFill/>
        </p:spPr>
        <p:txBody>
          <a:bodyPr wrap="square" rtlCol="0">
            <a:spAutoFit/>
          </a:bodyPr>
          <a:lstStyle/>
          <a:p>
            <a:r>
              <a:rPr lang="sv-SE"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fungerande antibiotika är nödvändigt för att kunna bedriva cancervård, för att för tidigt födda barn ska kunna överleva och stor öppen kirurgi ska kunna utföras</a:t>
            </a:r>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sv-SE"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sv-SE"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en tredjedel av patienter på svenska sjukhus behandlas med antibiotika </a:t>
            </a:r>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sv-SE"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sv-SE"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användning av breda antibiotikasorter riskerar att selektera fram resistenta bakteriestammar </a:t>
            </a:r>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sv-SE"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sv-SE"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…var tionde patient har en vårdrelaterad infektion</a:t>
            </a:r>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sv-SE"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sv-SE"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en vårdrelaterad infektion förlänger vårdtiden med i genomsnitt 4 vårddygn</a:t>
            </a:r>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sv-SE"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sv-SE"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vårdrelaterade infektioner kostar svenska sjukvården miljardbelopp varje år </a:t>
            </a:r>
            <a:endParaRPr lang="sv-SE"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sv-SE" dirty="0"/>
          </a:p>
        </p:txBody>
      </p:sp>
    </p:spTree>
    <p:extLst>
      <p:ext uri="{BB962C8B-B14F-4D97-AF65-F5344CB8AC3E}">
        <p14:creationId xmlns:p14="http://schemas.microsoft.com/office/powerpoint/2010/main" val="896996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24E5030F-AA05-91A2-C206-E9F7D2C5B01A}"/>
              </a:ext>
            </a:extLst>
          </p:cNvPr>
          <p:cNvSpPr>
            <a:spLocks noGrp="1"/>
          </p:cNvSpPr>
          <p:nvPr>
            <p:ph type="sldNum" sz="quarter" idx="10"/>
          </p:nvPr>
        </p:nvSpPr>
        <p:spPr/>
        <p:txBody>
          <a:bodyPr/>
          <a:lstStyle/>
          <a:p>
            <a:fld id="{95D030B9-2D5D-4145-9A31-E6F09FE79D3D}" type="slidenum">
              <a:rPr lang="sv-SE" smtClean="0"/>
              <a:pPr/>
              <a:t>18</a:t>
            </a:fld>
            <a:endParaRPr lang="sv-SE"/>
          </a:p>
        </p:txBody>
      </p:sp>
      <p:sp>
        <p:nvSpPr>
          <p:cNvPr id="5" name="Platshållare för sidfot 4">
            <a:extLst>
              <a:ext uri="{FF2B5EF4-FFF2-40B4-BE49-F238E27FC236}">
                <a16:creationId xmlns:a16="http://schemas.microsoft.com/office/drawing/2014/main" id="{6D02CC57-BEED-5023-0021-C20B9D0C76F3}"/>
              </a:ext>
            </a:extLst>
          </p:cNvPr>
          <p:cNvSpPr>
            <a:spLocks noGrp="1"/>
          </p:cNvSpPr>
          <p:nvPr>
            <p:ph type="ftr" sz="quarter" idx="11"/>
          </p:nvPr>
        </p:nvSpPr>
        <p:spPr/>
        <p:txBody>
          <a:bodyPr/>
          <a:lstStyle/>
          <a:p>
            <a:r>
              <a:rPr lang="sv-SE"/>
              <a:t>2023-04-17</a:t>
            </a:r>
          </a:p>
        </p:txBody>
      </p:sp>
      <p:pic>
        <p:nvPicPr>
          <p:cNvPr id="6" name="Bildobjekt 5" descr="En bild som visar mörkt&#10;&#10;Automatiskt genererad beskrivning">
            <a:extLst>
              <a:ext uri="{FF2B5EF4-FFF2-40B4-BE49-F238E27FC236}">
                <a16:creationId xmlns:a16="http://schemas.microsoft.com/office/drawing/2014/main" id="{74AA42E7-F228-5EB8-DE43-E0C0A0F03D5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7324" t="19829" r="25817" b="39479"/>
          <a:stretch/>
        </p:blipFill>
        <p:spPr>
          <a:xfrm>
            <a:off x="-88900" y="0"/>
            <a:ext cx="12280900" cy="7907816"/>
          </a:xfrm>
          <a:prstGeom prst="rect">
            <a:avLst/>
          </a:prstGeom>
        </p:spPr>
      </p:pic>
      <p:sp>
        <p:nvSpPr>
          <p:cNvPr id="10" name="Ellips 9">
            <a:extLst>
              <a:ext uri="{FF2B5EF4-FFF2-40B4-BE49-F238E27FC236}">
                <a16:creationId xmlns:a16="http://schemas.microsoft.com/office/drawing/2014/main" id="{1A039181-D703-4EB3-2309-93E8BBD334A0}"/>
              </a:ext>
            </a:extLst>
          </p:cNvPr>
          <p:cNvSpPr/>
          <p:nvPr/>
        </p:nvSpPr>
        <p:spPr>
          <a:xfrm>
            <a:off x="-456955" y="107144"/>
            <a:ext cx="11849593" cy="12176602"/>
          </a:xfrm>
          <a:prstGeom prst="ellipse">
            <a:avLst/>
          </a:prstGeom>
          <a:solidFill>
            <a:schemeClr val="bg1">
              <a:alpha val="82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solidFill>
                <a:schemeClr val="tx1"/>
              </a:solidFill>
            </a:endParaRPr>
          </a:p>
        </p:txBody>
      </p:sp>
      <p:sp>
        <p:nvSpPr>
          <p:cNvPr id="9" name="Rubrik 25">
            <a:extLst>
              <a:ext uri="{FF2B5EF4-FFF2-40B4-BE49-F238E27FC236}">
                <a16:creationId xmlns:a16="http://schemas.microsoft.com/office/drawing/2014/main" id="{EDF8AE4B-E4CF-3CAF-57E9-53B9FB18677C}"/>
              </a:ext>
            </a:extLst>
          </p:cNvPr>
          <p:cNvSpPr txBox="1">
            <a:spLocks/>
          </p:cNvSpPr>
          <p:nvPr/>
        </p:nvSpPr>
        <p:spPr>
          <a:xfrm>
            <a:off x="2470341" y="-38855"/>
            <a:ext cx="20331828" cy="3673440"/>
          </a:xfrm>
          <a:prstGeom prst="rect">
            <a:avLst/>
          </a:prstGeom>
          <a:ln>
            <a:noFill/>
          </a:ln>
        </p:spPr>
        <p:txBody>
          <a:bodyPr anchor="b">
            <a:normAutofit/>
          </a:bodyPr>
          <a:lstStyle>
            <a:lvl1pPr algn="ctr" defTabSz="1800088" rtl="0" eaLnBrk="1" latinLnBrk="0" hangingPunct="1">
              <a:lnSpc>
                <a:spcPct val="90000"/>
              </a:lnSpc>
              <a:spcBef>
                <a:spcPct val="0"/>
              </a:spcBef>
              <a:buNone/>
              <a:defRPr sz="11812" kern="1200">
                <a:solidFill>
                  <a:schemeClr val="tx1"/>
                </a:solidFill>
                <a:latin typeface="+mj-lt"/>
                <a:ea typeface="+mj-ea"/>
                <a:cs typeface="+mj-cs"/>
              </a:defRPr>
            </a:lvl1pPr>
          </a:lstStyle>
          <a:p>
            <a:pPr algn="l"/>
            <a:r>
              <a:rPr lang="sv-SE" sz="2400" b="1" dirty="0">
                <a:solidFill>
                  <a:srgbClr val="000000"/>
                </a:solidFill>
                <a:effectLst/>
                <a:latin typeface="Lato" panose="020F0502020204030203" pitchFamily="34" charset="0"/>
                <a:ea typeface="Times New Roman" panose="02020603050405020304" pitchFamily="18" charset="0"/>
                <a:cs typeface="Times New Roman" panose="02020603050405020304" pitchFamily="18" charset="0"/>
              </a:rPr>
              <a:t>Antibiotikaresistens påverkar flera av de </a:t>
            </a:r>
          </a:p>
          <a:p>
            <a:pPr algn="l"/>
            <a:r>
              <a:rPr lang="sv-SE" sz="2400" b="1" dirty="0">
                <a:solidFill>
                  <a:srgbClr val="000000"/>
                </a:solidFill>
                <a:effectLst/>
                <a:latin typeface="Lato" panose="020F0502020204030203" pitchFamily="34" charset="0"/>
                <a:ea typeface="Times New Roman" panose="02020603050405020304" pitchFamily="18" charset="0"/>
                <a:cs typeface="Times New Roman" panose="02020603050405020304" pitchFamily="18" charset="0"/>
              </a:rPr>
              <a:t>globala hållbarhetsmålen</a:t>
            </a:r>
            <a:endParaRPr lang="sv-SE" sz="2400" dirty="0">
              <a:effectLst/>
              <a:latin typeface="Lato" panose="020F0502020204030203" pitchFamily="34" charset="0"/>
              <a:ea typeface="Times New Roman" panose="02020603050405020304" pitchFamily="18" charset="0"/>
              <a:cs typeface="Times New Roman" panose="02020603050405020304" pitchFamily="18" charset="0"/>
            </a:endParaRPr>
          </a:p>
          <a:p>
            <a:pPr algn="ctr"/>
            <a:r>
              <a:rPr lang="sv-SE" sz="2400" b="1" dirty="0">
                <a:solidFill>
                  <a:srgbClr val="000000"/>
                </a:solidFill>
                <a:effectLst/>
                <a:latin typeface="Lato" panose="020F0502020204030203" pitchFamily="34" charset="0"/>
                <a:ea typeface="Times New Roman" panose="02020603050405020304" pitchFamily="18" charset="0"/>
                <a:cs typeface="Times New Roman" panose="02020603050405020304" pitchFamily="18" charset="0"/>
              </a:rPr>
              <a:t> </a:t>
            </a:r>
            <a:endParaRPr lang="sv-SE" sz="2400" dirty="0">
              <a:effectLst/>
              <a:latin typeface="Lato" panose="020F0502020204030203" pitchFamily="34" charset="0"/>
              <a:ea typeface="Times New Roman" panose="02020603050405020304" pitchFamily="18" charset="0"/>
              <a:cs typeface="Times New Roman" panose="02020603050405020304" pitchFamily="18" charset="0"/>
            </a:endParaRPr>
          </a:p>
          <a:p>
            <a:pPr algn="l"/>
            <a:r>
              <a:rPr lang="sv-SE" sz="2400" b="1" dirty="0">
                <a:solidFill>
                  <a:srgbClr val="000000"/>
                </a:solidFill>
                <a:effectLst/>
                <a:latin typeface="Lato" panose="020F0502020204030203" pitchFamily="34" charset="0"/>
                <a:ea typeface="Times New Roman" panose="02020603050405020304" pitchFamily="18" charset="0"/>
                <a:cs typeface="Times New Roman" panose="02020603050405020304" pitchFamily="18" charset="0"/>
              </a:rPr>
              <a:t>Tack för att du bidrar till att antibiotika fungerar </a:t>
            </a:r>
            <a:endParaRPr lang="sv-SE" sz="2400" dirty="0">
              <a:effectLst/>
              <a:latin typeface="Lato" panose="020F0502020204030203" pitchFamily="34" charset="0"/>
              <a:ea typeface="Times New Roman" panose="02020603050405020304" pitchFamily="18" charset="0"/>
              <a:cs typeface="Times New Roman" panose="02020603050405020304" pitchFamily="18" charset="0"/>
            </a:endParaRPr>
          </a:p>
          <a:p>
            <a:pPr algn="l"/>
            <a:r>
              <a:rPr lang="sv-SE" sz="2400" b="1" dirty="0">
                <a:solidFill>
                  <a:srgbClr val="000000"/>
                </a:solidFill>
                <a:effectLst/>
                <a:latin typeface="Lato" panose="020F0502020204030203" pitchFamily="34" charset="0"/>
                <a:ea typeface="Times New Roman" panose="02020603050405020304" pitchFamily="18" charset="0"/>
                <a:cs typeface="Times New Roman" panose="02020603050405020304" pitchFamily="18" charset="0"/>
              </a:rPr>
              <a:t>och fortsätter rädda liv!</a:t>
            </a:r>
            <a:endParaRPr lang="sv-SE" sz="2400" dirty="0">
              <a:effectLst/>
              <a:latin typeface="Lato" panose="020F0502020204030203" pitchFamily="34" charset="0"/>
              <a:ea typeface="Times New Roman" panose="02020603050405020304" pitchFamily="18" charset="0"/>
              <a:cs typeface="Times New Roman" panose="02020603050405020304" pitchFamily="18" charset="0"/>
            </a:endParaRPr>
          </a:p>
        </p:txBody>
      </p:sp>
      <p:pic>
        <p:nvPicPr>
          <p:cNvPr id="3" name="Bildobjekt 2" descr="En bild som visar text, skärmbild, logotyp, Teckensnitt&#10;&#10;Automatiskt genererad beskrivning">
            <a:extLst>
              <a:ext uri="{FF2B5EF4-FFF2-40B4-BE49-F238E27FC236}">
                <a16:creationId xmlns:a16="http://schemas.microsoft.com/office/drawing/2014/main" id="{8A9B0942-D32A-6508-1723-9349D5AA34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4267" y="3883317"/>
            <a:ext cx="4521600" cy="2224301"/>
          </a:xfrm>
          <a:prstGeom prst="rect">
            <a:avLst/>
          </a:prstGeom>
        </p:spPr>
      </p:pic>
      <p:sp>
        <p:nvSpPr>
          <p:cNvPr id="2" name="Platshållare för innehåll 5">
            <a:extLst>
              <a:ext uri="{FF2B5EF4-FFF2-40B4-BE49-F238E27FC236}">
                <a16:creationId xmlns:a16="http://schemas.microsoft.com/office/drawing/2014/main" id="{551A71AA-5AF5-F67A-98A8-F77FEACA36E6}"/>
              </a:ext>
            </a:extLst>
          </p:cNvPr>
          <p:cNvSpPr>
            <a:spLocks noGrp="1"/>
          </p:cNvSpPr>
          <p:nvPr>
            <p:ph idx="1"/>
          </p:nvPr>
        </p:nvSpPr>
        <p:spPr>
          <a:xfrm>
            <a:off x="2251734" y="4650389"/>
            <a:ext cx="8806132" cy="1216101"/>
          </a:xfrm>
        </p:spPr>
        <p:txBody>
          <a:bodyPr/>
          <a:lstStyle/>
          <a:p>
            <a:endParaRPr lang="sv-SE" sz="2800" b="1" dirty="0"/>
          </a:p>
          <a:p>
            <a:endParaRPr lang="sv-SE" sz="2800" b="1" dirty="0"/>
          </a:p>
        </p:txBody>
      </p:sp>
    </p:spTree>
    <p:extLst>
      <p:ext uri="{BB962C8B-B14F-4D97-AF65-F5344CB8AC3E}">
        <p14:creationId xmlns:p14="http://schemas.microsoft.com/office/powerpoint/2010/main" val="184688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343765C-A598-9EE4-DC2A-1230A968FD3F}"/>
              </a:ext>
            </a:extLst>
          </p:cNvPr>
          <p:cNvSpPr>
            <a:spLocks noGrp="1"/>
          </p:cNvSpPr>
          <p:nvPr>
            <p:ph type="title"/>
          </p:nvPr>
        </p:nvSpPr>
        <p:spPr/>
        <p:txBody>
          <a:bodyPr/>
          <a:lstStyle/>
          <a:p>
            <a:r>
              <a:rPr lang="sv-SE" dirty="0"/>
              <a:t>Antibiotika</a:t>
            </a:r>
          </a:p>
        </p:txBody>
      </p:sp>
      <p:sp>
        <p:nvSpPr>
          <p:cNvPr id="3" name="Platshållare för innehåll 2">
            <a:extLst>
              <a:ext uri="{FF2B5EF4-FFF2-40B4-BE49-F238E27FC236}">
                <a16:creationId xmlns:a16="http://schemas.microsoft.com/office/drawing/2014/main" id="{B962169A-C725-06FA-7DCC-17613A7DA06D}"/>
              </a:ext>
            </a:extLst>
          </p:cNvPr>
          <p:cNvSpPr>
            <a:spLocks noGrp="1"/>
          </p:cNvSpPr>
          <p:nvPr>
            <p:ph idx="1"/>
          </p:nvPr>
        </p:nvSpPr>
        <p:spPr/>
        <p:txBody>
          <a:bodyPr/>
          <a:lstStyle/>
          <a:p>
            <a:pPr marL="0" indent="0">
              <a:buNone/>
            </a:pPr>
            <a:r>
              <a:rPr lang="sv-SE" sz="1800" dirty="0">
                <a:solidFill>
                  <a:srgbClr val="000000"/>
                </a:solidFill>
                <a:effectLst/>
                <a:ea typeface="Times New Roman" panose="02020603050405020304" pitchFamily="18" charset="0"/>
              </a:rPr>
              <a:t>Antibiotika är en förutsättning för människors och djurs hälsa och för modern sjukvård. Antibiotikaresistens utgör ett stort hot mot hälsa över hela världen. </a:t>
            </a:r>
            <a:endParaRPr lang="sv-SE" sz="1800" dirty="0">
              <a:effectLst/>
              <a:ea typeface="Times New Roman" panose="02020603050405020304" pitchFamily="18" charset="0"/>
            </a:endParaRPr>
          </a:p>
          <a:p>
            <a:pPr marL="0" indent="0">
              <a:buNone/>
            </a:pPr>
            <a:endParaRPr lang="sv-SE" sz="2000" dirty="0"/>
          </a:p>
        </p:txBody>
      </p:sp>
      <p:pic>
        <p:nvPicPr>
          <p:cNvPr id="6" name="Platshållare för innehåll 6">
            <a:extLst>
              <a:ext uri="{FF2B5EF4-FFF2-40B4-BE49-F238E27FC236}">
                <a16:creationId xmlns:a16="http://schemas.microsoft.com/office/drawing/2014/main" id="{E3738C8A-10C5-355F-EAFB-8FB76D844462}"/>
              </a:ext>
            </a:extLst>
          </p:cNvPr>
          <p:cNvPicPr>
            <a:picLocks noChangeAspect="1"/>
          </p:cNvPicPr>
          <p:nvPr/>
        </p:nvPicPr>
        <p:blipFill>
          <a:blip r:embed="rId2"/>
          <a:stretch>
            <a:fillRect/>
          </a:stretch>
        </p:blipFill>
        <p:spPr bwMode="auto">
          <a:xfrm>
            <a:off x="759620" y="3094240"/>
            <a:ext cx="4849046" cy="3380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ruta 6">
            <a:extLst>
              <a:ext uri="{FF2B5EF4-FFF2-40B4-BE49-F238E27FC236}">
                <a16:creationId xmlns:a16="http://schemas.microsoft.com/office/drawing/2014/main" id="{CFE0CCD8-89CA-9554-118A-F40875D42AA4}"/>
              </a:ext>
            </a:extLst>
          </p:cNvPr>
          <p:cNvSpPr txBox="1"/>
          <p:nvPr/>
        </p:nvSpPr>
        <p:spPr>
          <a:xfrm>
            <a:off x="6349317" y="3977471"/>
            <a:ext cx="4136831" cy="1200329"/>
          </a:xfrm>
          <a:prstGeom prst="rect">
            <a:avLst/>
          </a:prstGeom>
          <a:noFill/>
        </p:spPr>
        <p:txBody>
          <a:bodyPr wrap="square">
            <a:spAutoFit/>
          </a:bodyPr>
          <a:lstStyle/>
          <a:p>
            <a:r>
              <a:rPr lang="en-US" sz="1800" b="0" i="0" dirty="0">
                <a:solidFill>
                  <a:srgbClr val="454545"/>
                </a:solidFill>
                <a:effectLst/>
                <a:latin typeface="Arial" panose="020B0604020202020204" pitchFamily="34" charset="0"/>
                <a:cs typeface="Arial" panose="020B0604020202020204" pitchFamily="34" charset="0"/>
              </a:rPr>
              <a:t>Between </a:t>
            </a:r>
            <a:r>
              <a:rPr lang="en-US" sz="1800" b="1" i="0" dirty="0">
                <a:solidFill>
                  <a:srgbClr val="454545"/>
                </a:solidFill>
                <a:effectLst/>
                <a:latin typeface="Arial" panose="020B0604020202020204" pitchFamily="34" charset="0"/>
                <a:cs typeface="Arial" panose="020B0604020202020204" pitchFamily="34" charset="0"/>
              </a:rPr>
              <a:t>1.27 million</a:t>
            </a:r>
            <a:r>
              <a:rPr lang="en-US" sz="1800" b="0" i="0" dirty="0">
                <a:solidFill>
                  <a:srgbClr val="454545"/>
                </a:solidFill>
                <a:effectLst/>
                <a:latin typeface="Arial" panose="020B0604020202020204" pitchFamily="34" charset="0"/>
                <a:cs typeface="Arial" panose="020B0604020202020204" pitchFamily="34" charset="0"/>
              </a:rPr>
              <a:t> and </a:t>
            </a:r>
            <a:r>
              <a:rPr lang="en-US" sz="1800" b="1" i="0" dirty="0">
                <a:solidFill>
                  <a:srgbClr val="454545"/>
                </a:solidFill>
                <a:effectLst/>
                <a:latin typeface="Arial" panose="020B0604020202020204" pitchFamily="34" charset="0"/>
                <a:cs typeface="Arial" panose="020B0604020202020204" pitchFamily="34" charset="0"/>
              </a:rPr>
              <a:t>4.95 million</a:t>
            </a:r>
            <a:r>
              <a:rPr lang="en-US" sz="1800" b="0" i="0" dirty="0">
                <a:solidFill>
                  <a:srgbClr val="454545"/>
                </a:solidFill>
                <a:effectLst/>
                <a:latin typeface="Arial" panose="020B0604020202020204" pitchFamily="34" charset="0"/>
                <a:cs typeface="Arial" panose="020B0604020202020204" pitchFamily="34" charset="0"/>
              </a:rPr>
              <a:t> people died because of</a:t>
            </a:r>
            <a:r>
              <a:rPr lang="en-US" sz="1800" b="1" i="0" dirty="0">
                <a:solidFill>
                  <a:srgbClr val="8E83D4"/>
                </a:solidFill>
                <a:effectLst/>
                <a:latin typeface="Arial" panose="020B0604020202020204" pitchFamily="34" charset="0"/>
                <a:cs typeface="Arial" panose="020B0604020202020204" pitchFamily="34" charset="0"/>
              </a:rPr>
              <a:t> </a:t>
            </a:r>
            <a:r>
              <a:rPr lang="en-US" b="1" dirty="0">
                <a:solidFill>
                  <a:srgbClr val="5645BF"/>
                </a:solidFill>
                <a:latin typeface="Arial" panose="020B0604020202020204" pitchFamily="34" charset="0"/>
                <a:cs typeface="Arial" panose="020B0604020202020204" pitchFamily="34" charset="0"/>
              </a:rPr>
              <a:t>bacterial antimicrobial resistance</a:t>
            </a:r>
            <a:r>
              <a:rPr lang="en-US" sz="1800" b="0" i="0" dirty="0">
                <a:solidFill>
                  <a:srgbClr val="454545"/>
                </a:solidFill>
                <a:effectLst/>
                <a:latin typeface="Arial" panose="020B0604020202020204" pitchFamily="34" charset="0"/>
                <a:cs typeface="Arial" panose="020B0604020202020204" pitchFamily="34" charset="0"/>
              </a:rPr>
              <a:t>, more than HIV/AIDS or malaria.</a:t>
            </a:r>
            <a:endParaRPr lang="sv-SE" sz="1800" dirty="0">
              <a:latin typeface="Arial" panose="020B0604020202020204" pitchFamily="34" charset="0"/>
              <a:cs typeface="Arial" panose="020B0604020202020204" pitchFamily="34" charset="0"/>
            </a:endParaRPr>
          </a:p>
        </p:txBody>
      </p:sp>
      <p:sp>
        <p:nvSpPr>
          <p:cNvPr id="4" name="textruta 3">
            <a:extLst>
              <a:ext uri="{FF2B5EF4-FFF2-40B4-BE49-F238E27FC236}">
                <a16:creationId xmlns:a16="http://schemas.microsoft.com/office/drawing/2014/main" id="{EFB647DE-66AF-84AC-ECB3-3C4DB6C1C23C}"/>
              </a:ext>
            </a:extLst>
          </p:cNvPr>
          <p:cNvSpPr txBox="1"/>
          <p:nvPr/>
        </p:nvSpPr>
        <p:spPr>
          <a:xfrm>
            <a:off x="4954549" y="6518514"/>
            <a:ext cx="6926366" cy="276999"/>
          </a:xfrm>
          <a:prstGeom prst="rect">
            <a:avLst/>
          </a:prstGeom>
          <a:noFill/>
        </p:spPr>
        <p:txBody>
          <a:bodyPr wrap="square">
            <a:spAutoFit/>
          </a:bodyPr>
          <a:lstStyle/>
          <a:p>
            <a:pPr algn="r"/>
            <a:r>
              <a:rPr lang="en-US" sz="1200" i="1" dirty="0">
                <a:effectLst/>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Global burden of bacterial antimicrobial resistance in 2019 Lancet 2022  </a:t>
            </a:r>
            <a:endParaRPr lang="sv-SE" sz="1200" i="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81690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003F3E-8D50-9BC5-9404-C14C60E88F09}"/>
              </a:ext>
            </a:extLst>
          </p:cNvPr>
          <p:cNvSpPr>
            <a:spLocks noGrp="1"/>
          </p:cNvSpPr>
          <p:nvPr>
            <p:ph type="title"/>
          </p:nvPr>
        </p:nvSpPr>
        <p:spPr/>
        <p:txBody>
          <a:bodyPr/>
          <a:lstStyle/>
          <a:p>
            <a:r>
              <a:rPr lang="sv-SE" dirty="0"/>
              <a:t>Stramas 10-punktsprogram </a:t>
            </a:r>
          </a:p>
        </p:txBody>
      </p:sp>
      <p:sp>
        <p:nvSpPr>
          <p:cNvPr id="3" name="Platshållare för innehåll 2">
            <a:extLst>
              <a:ext uri="{FF2B5EF4-FFF2-40B4-BE49-F238E27FC236}">
                <a16:creationId xmlns:a16="http://schemas.microsoft.com/office/drawing/2014/main" id="{1535F89C-FD92-5051-FBB8-F1AC38F8641A}"/>
              </a:ext>
            </a:extLst>
          </p:cNvPr>
          <p:cNvSpPr>
            <a:spLocks noGrp="1"/>
          </p:cNvSpPr>
          <p:nvPr>
            <p:ph idx="1"/>
          </p:nvPr>
        </p:nvSpPr>
        <p:spPr>
          <a:xfrm>
            <a:off x="958851" y="2159000"/>
            <a:ext cx="7392047" cy="3937000"/>
          </a:xfrm>
        </p:spPr>
        <p:txBody>
          <a:bodyPr/>
          <a:lstStyle/>
          <a:p>
            <a:pPr marL="0" indent="0">
              <a:buNone/>
            </a:pPr>
            <a:r>
              <a:rPr lang="sv-SE" sz="2000" dirty="0">
                <a:solidFill>
                  <a:srgbClr val="000000"/>
                </a:solidFill>
                <a:effectLst/>
                <a:ea typeface="Times New Roman" panose="02020603050405020304" pitchFamily="18" charset="0"/>
              </a:rPr>
              <a:t>I Sverige har Strama, samverkan mot antibiotikaresistens, </a:t>
            </a:r>
            <a:br>
              <a:rPr lang="sv-SE" sz="2000" dirty="0">
                <a:solidFill>
                  <a:srgbClr val="000000"/>
                </a:solidFill>
                <a:ea typeface="Times New Roman" panose="02020603050405020304" pitchFamily="18" charset="0"/>
              </a:rPr>
            </a:br>
            <a:r>
              <a:rPr lang="sv-SE" sz="2000" dirty="0">
                <a:solidFill>
                  <a:srgbClr val="000000"/>
                </a:solidFill>
                <a:effectLst/>
                <a:ea typeface="Times New Roman" panose="02020603050405020304" pitchFamily="18" charset="0"/>
              </a:rPr>
              <a:t>arbetat sedan 1995 för ansvarsfull antibiotikaanvändning. </a:t>
            </a:r>
          </a:p>
          <a:p>
            <a:pPr marL="0" indent="0">
              <a:buNone/>
            </a:pPr>
            <a:r>
              <a:rPr lang="sv-SE" sz="2000" dirty="0">
                <a:solidFill>
                  <a:srgbClr val="000000"/>
                </a:solidFill>
                <a:effectLst/>
                <a:ea typeface="Times New Roman" panose="02020603050405020304" pitchFamily="18" charset="0"/>
              </a:rPr>
              <a:t>I Stramas 10-punktsprogram finns information om hur man kan arbeta för att motverka antibiotikaresistens inom sjukvården. </a:t>
            </a:r>
            <a:endParaRPr lang="sv-SE" sz="2000" dirty="0">
              <a:solidFill>
                <a:srgbClr val="000000"/>
              </a:solidFill>
              <a:ea typeface="Times New Roman" panose="02020603050405020304" pitchFamily="18" charset="0"/>
            </a:endParaRPr>
          </a:p>
          <a:p>
            <a:pPr marL="0" indent="0">
              <a:buNone/>
            </a:pPr>
            <a:r>
              <a:rPr lang="sv-SE" sz="2000" dirty="0">
                <a:solidFill>
                  <a:srgbClr val="000000"/>
                </a:solidFill>
                <a:effectLst/>
                <a:ea typeface="Times New Roman" panose="02020603050405020304" pitchFamily="18" charset="0"/>
              </a:rPr>
              <a:t>Hela dokumentet finns publicerat på www.strama.se.</a:t>
            </a:r>
            <a:endParaRPr lang="sv-SE" sz="2000" dirty="0"/>
          </a:p>
        </p:txBody>
      </p:sp>
      <p:pic>
        <p:nvPicPr>
          <p:cNvPr id="7" name="Bildobjekt 6">
            <a:extLst>
              <a:ext uri="{FF2B5EF4-FFF2-40B4-BE49-F238E27FC236}">
                <a16:creationId xmlns:a16="http://schemas.microsoft.com/office/drawing/2014/main" id="{6CA852C6-DA4F-CA8F-18C3-E14421A0839B}"/>
              </a:ext>
            </a:extLst>
          </p:cNvPr>
          <p:cNvPicPr>
            <a:picLocks noChangeAspect="1"/>
          </p:cNvPicPr>
          <p:nvPr/>
        </p:nvPicPr>
        <p:blipFill>
          <a:blip r:embed="rId3"/>
          <a:srcRect b="2719"/>
          <a:stretch/>
        </p:blipFill>
        <p:spPr>
          <a:xfrm>
            <a:off x="8437933" y="1711833"/>
            <a:ext cx="3065920" cy="4233287"/>
          </a:xfrm>
          <a:prstGeom prst="rect">
            <a:avLst/>
          </a:prstGeom>
          <a:ln>
            <a:noFill/>
          </a:ln>
          <a:effectLst>
            <a:outerShdw blurRad="292100" dist="139700" dir="2700000" algn="tl" rotWithShape="0">
              <a:srgbClr val="333333">
                <a:alpha val="65000"/>
              </a:srgbClr>
            </a:outerShdw>
          </a:effectLst>
        </p:spPr>
      </p:pic>
      <p:sp>
        <p:nvSpPr>
          <p:cNvPr id="6" name="textruta 5">
            <a:extLst>
              <a:ext uri="{FF2B5EF4-FFF2-40B4-BE49-F238E27FC236}">
                <a16:creationId xmlns:a16="http://schemas.microsoft.com/office/drawing/2014/main" id="{A9CFC8E2-0079-1EAD-690E-BF8C680C3336}"/>
              </a:ext>
            </a:extLst>
          </p:cNvPr>
          <p:cNvSpPr txBox="1"/>
          <p:nvPr/>
        </p:nvSpPr>
        <p:spPr>
          <a:xfrm>
            <a:off x="3771625" y="6531069"/>
            <a:ext cx="8239328" cy="461665"/>
          </a:xfrm>
          <a:prstGeom prst="rect">
            <a:avLst/>
          </a:prstGeom>
          <a:noFill/>
        </p:spPr>
        <p:txBody>
          <a:bodyPr wrap="square">
            <a:spAutoFit/>
          </a:bodyPr>
          <a:lstStyle/>
          <a:p>
            <a:pPr algn="r"/>
            <a:r>
              <a:rPr lang="sv-SE" sz="1200" i="1" u="sng" dirty="0">
                <a:latin typeface="Lato" panose="020F0502020204030203" pitchFamily="34" charset="0"/>
                <a:ea typeface="Yu Gothic Light" panose="020B0300000000000000" pitchFamily="34" charset="-128"/>
                <a:cs typeface="Arial" panose="020B0604020202020204" pitchFamily="34" charset="0"/>
              </a:rPr>
              <a:t>Stramas 10-punktsprogram för minskad antibiotikaresistens i sjukvården, NAG Strama 2022, www.strama.se</a:t>
            </a:r>
            <a:endParaRPr lang="sv-SE" sz="1200" i="1" dirty="0">
              <a:effectLst/>
              <a:latin typeface="Calibri Light" panose="020F0302020204030204" pitchFamily="34" charset="0"/>
              <a:ea typeface="Yu Gothic Light" panose="020B0300000000000000" pitchFamily="34" charset="-128"/>
              <a:cs typeface="Times New Roman" panose="02020603050405020304" pitchFamily="18" charset="0"/>
            </a:endParaRPr>
          </a:p>
          <a:p>
            <a:pPr algn="r"/>
            <a:endParaRPr lang="sv-SE" sz="1100" i="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46639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46BA38DF-0683-1347-566B-BBB039173929}"/>
              </a:ext>
            </a:extLst>
          </p:cNvPr>
          <p:cNvSpPr>
            <a:spLocks noGrp="1"/>
          </p:cNvSpPr>
          <p:nvPr>
            <p:ph type="title"/>
          </p:nvPr>
        </p:nvSpPr>
        <p:spPr/>
        <p:txBody>
          <a:bodyPr/>
          <a:lstStyle/>
          <a:p>
            <a:r>
              <a:rPr lang="sv-SE" dirty="0"/>
              <a:t>Bakgrund till materialet 10-punktsprogrammet i praktiken</a:t>
            </a:r>
          </a:p>
        </p:txBody>
      </p:sp>
      <p:sp>
        <p:nvSpPr>
          <p:cNvPr id="3" name="Platshållare för innehåll 2">
            <a:extLst>
              <a:ext uri="{FF2B5EF4-FFF2-40B4-BE49-F238E27FC236}">
                <a16:creationId xmlns:a16="http://schemas.microsoft.com/office/drawing/2014/main" id="{F37B59E3-73A9-088A-6146-4DA8A843B059}"/>
              </a:ext>
            </a:extLst>
          </p:cNvPr>
          <p:cNvSpPr>
            <a:spLocks noGrp="1"/>
          </p:cNvSpPr>
          <p:nvPr>
            <p:ph idx="1"/>
          </p:nvPr>
        </p:nvSpPr>
        <p:spPr>
          <a:xfrm>
            <a:off x="958851" y="2079915"/>
            <a:ext cx="9185274" cy="3937000"/>
          </a:xfrm>
        </p:spPr>
        <p:txBody>
          <a:bodyPr/>
          <a:lstStyle/>
          <a:p>
            <a:r>
              <a:rPr lang="sv-SE" sz="2000" dirty="0">
                <a:solidFill>
                  <a:srgbClr val="000000"/>
                </a:solidFill>
                <a:effectLst/>
                <a:ea typeface="Times New Roman" panose="02020603050405020304" pitchFamily="18" charset="0"/>
              </a:rPr>
              <a:t>Sjukhus är en riskmiljö för uppkomst och spridning av antibiotikaresistens och vårdrelaterade infektioner, VRI, och arbetet för att förebygga dessa handlar om patientsäkerhet. Alla som arbetar och vistas på sjukhus kan därför bidra till att förebygga antibiotikaresistens. </a:t>
            </a:r>
            <a:endParaRPr lang="sv-SE" sz="2000" dirty="0">
              <a:effectLst/>
              <a:ea typeface="Times New Roman" panose="02020603050405020304" pitchFamily="18" charset="0"/>
            </a:endParaRPr>
          </a:p>
          <a:p>
            <a:r>
              <a:rPr lang="sv-SE" sz="2000" dirty="0">
                <a:solidFill>
                  <a:srgbClr val="000000"/>
                </a:solidFill>
                <a:ea typeface="Times New Roman" panose="02020603050405020304" pitchFamily="18" charset="0"/>
              </a:rPr>
              <a:t>Presentationen</a:t>
            </a:r>
            <a:r>
              <a:rPr lang="sv-SE" sz="2000" dirty="0">
                <a:solidFill>
                  <a:srgbClr val="000000"/>
                </a:solidFill>
                <a:effectLst/>
                <a:ea typeface="Times New Roman" panose="02020603050405020304" pitchFamily="18" charset="0"/>
              </a:rPr>
              <a:t> är en kortversion av 10-punktsprogrammet med syfte att ge tips på åtgärder i den patientnära situationen som kan minska uppkomst och spridning av antibiotikaresistens och vårdrelaterade infektioner på sjukhus. </a:t>
            </a:r>
            <a:endParaRPr lang="sv-SE" sz="2000" dirty="0">
              <a:effectLst/>
              <a:ea typeface="Times New Roman" panose="02020603050405020304" pitchFamily="18" charset="0"/>
            </a:endParaRPr>
          </a:p>
          <a:p>
            <a:r>
              <a:rPr lang="sv-SE" sz="2000" dirty="0">
                <a:solidFill>
                  <a:srgbClr val="000000"/>
                </a:solidFill>
                <a:effectLst/>
                <a:ea typeface="Times New Roman" panose="02020603050405020304" pitchFamily="18" charset="0"/>
              </a:rPr>
              <a:t>Materialet har tagits fram av Strama under arbetet med Antibiotikasmarta sjukhus, läs mer på </a:t>
            </a:r>
            <a:r>
              <a:rPr lang="sv-SE" sz="2000" u="none" strike="noStrike" dirty="0">
                <a:effectLst/>
                <a:ea typeface="Times New Roman" panose="02020603050405020304" pitchFamily="18" charset="0"/>
                <a:hlinkClick r:id="rId2">
                  <a:extLst>
                    <a:ext uri="{A12FA001-AC4F-418D-AE19-62706E023703}">
                      <ahyp:hlinkClr xmlns:ahyp="http://schemas.microsoft.com/office/drawing/2018/hyperlinkcolor" val="tx"/>
                    </a:ext>
                  </a:extLst>
                </a:hlinkClick>
              </a:rPr>
              <a:t>www.antibiotikasmartsverige.se</a:t>
            </a:r>
            <a:r>
              <a:rPr lang="sv-SE" sz="2000" dirty="0">
                <a:effectLst/>
                <a:ea typeface="Times New Roman" panose="02020603050405020304" pitchFamily="18" charset="0"/>
              </a:rPr>
              <a:t>. </a:t>
            </a:r>
          </a:p>
          <a:p>
            <a:pPr marL="0" indent="0">
              <a:buNone/>
            </a:pPr>
            <a:endParaRPr lang="sv-SE" sz="2400" dirty="0"/>
          </a:p>
        </p:txBody>
      </p:sp>
      <p:pic>
        <p:nvPicPr>
          <p:cNvPr id="6" name="Bildobjekt 5">
            <a:extLst>
              <a:ext uri="{FF2B5EF4-FFF2-40B4-BE49-F238E27FC236}">
                <a16:creationId xmlns:a16="http://schemas.microsoft.com/office/drawing/2014/main" id="{69A9B161-A3DE-58B2-FD0E-64FD19298FF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45940" y="4062784"/>
            <a:ext cx="2047585" cy="2047585"/>
          </a:xfrm>
          <a:prstGeom prst="rect">
            <a:avLst/>
          </a:prstGeom>
          <a:noFill/>
          <a:ln>
            <a:noFill/>
          </a:ln>
        </p:spPr>
      </p:pic>
      <p:sp>
        <p:nvSpPr>
          <p:cNvPr id="4" name="textruta 3">
            <a:extLst>
              <a:ext uri="{FF2B5EF4-FFF2-40B4-BE49-F238E27FC236}">
                <a16:creationId xmlns:a16="http://schemas.microsoft.com/office/drawing/2014/main" id="{60A0E237-CBCC-A8A1-5994-B254C49730E6}"/>
              </a:ext>
            </a:extLst>
          </p:cNvPr>
          <p:cNvSpPr txBox="1"/>
          <p:nvPr/>
        </p:nvSpPr>
        <p:spPr>
          <a:xfrm>
            <a:off x="5124105" y="6570068"/>
            <a:ext cx="7399199" cy="473271"/>
          </a:xfrm>
          <a:prstGeom prst="rect">
            <a:avLst/>
          </a:prstGeom>
          <a:noFill/>
        </p:spPr>
        <p:txBody>
          <a:bodyPr wrap="square">
            <a:spAutoFit/>
          </a:bodyPr>
          <a:lstStyle/>
          <a:p>
            <a:pPr>
              <a:lnSpc>
                <a:spcPct val="107000"/>
              </a:lnSpc>
              <a:spcAft>
                <a:spcPts val="800"/>
              </a:spcAft>
            </a:pPr>
            <a:r>
              <a:rPr lang="sv-SE" sz="1200" i="1" dirty="0">
                <a:effectLst/>
                <a:latin typeface="Arial" panose="020B0604020202020204" pitchFamily="34" charset="0"/>
                <a:ea typeface="Times New Roman" panose="02020603050405020304" pitchFamily="18" charset="0"/>
                <a:cs typeface="Times New Roman" panose="02020603050405020304" pitchFamily="18" charset="0"/>
              </a:rPr>
              <a:t>10-punktsprogammet i praktiken – antibiotikasmarta tips på sjukhus, version 241114, </a:t>
            </a:r>
            <a:r>
              <a:rPr lang="sv-SE" sz="1200" i="1" dirty="0">
                <a:effectLst/>
                <a:latin typeface="Arial" panose="020B060402020202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www.strama.se</a:t>
            </a:r>
            <a:br>
              <a:rPr lang="sv-SE" sz="1200" i="1" dirty="0">
                <a:effectLst/>
                <a:latin typeface="Arial" panose="020B0604020202020204" pitchFamily="34" charset="0"/>
                <a:ea typeface="Times New Roman" panose="02020603050405020304" pitchFamily="18" charset="0"/>
                <a:cs typeface="Times New Roman" panose="02020603050405020304" pitchFamily="18" charset="0"/>
              </a:rPr>
            </a:br>
            <a:r>
              <a:rPr lang="sv-SE" sz="1200" i="1" dirty="0">
                <a:effectLst/>
                <a:latin typeface="Arial" panose="020B0604020202020204" pitchFamily="34" charset="0"/>
                <a:ea typeface="Times New Roman" panose="02020603050405020304" pitchFamily="18" charset="0"/>
                <a:cs typeface="Times New Roman" panose="02020603050405020304" pitchFamily="18" charset="0"/>
              </a:rPr>
              <a:t>Illustrationer Ingela Johansson, foto Nasa, logotype från </a:t>
            </a:r>
            <a:r>
              <a:rPr lang="sv-SE" sz="1200" i="1" dirty="0">
                <a:effectLst/>
                <a:latin typeface="Arial" panose="020B0604020202020204" pitchFamily="34"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www.globalamalen.se </a:t>
            </a:r>
            <a:endParaRPr lang="sv-SE" sz="1200" i="1"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0190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a:extLst>
              <a:ext uri="{FF2B5EF4-FFF2-40B4-BE49-F238E27FC236}">
                <a16:creationId xmlns:a16="http://schemas.microsoft.com/office/drawing/2014/main" id="{CC54D81B-FB9A-889F-54A6-FF0D808C20AE}"/>
              </a:ext>
            </a:extLst>
          </p:cNvPr>
          <p:cNvSpPr txBox="1"/>
          <p:nvPr/>
        </p:nvSpPr>
        <p:spPr>
          <a:xfrm>
            <a:off x="3660522" y="1228532"/>
            <a:ext cx="7088758" cy="4190314"/>
          </a:xfrm>
          <a:prstGeom prst="rect">
            <a:avLst/>
          </a:prstGeom>
          <a:noFill/>
        </p:spPr>
        <p:txBody>
          <a:bodyPr wrap="square">
            <a:spAutoFit/>
          </a:bodyPr>
          <a:lstStyle/>
          <a:p>
            <a:pPr marL="342900" indent="-342900">
              <a:lnSpc>
                <a:spcPct val="150000"/>
              </a:lnSpc>
              <a:buFont typeface="Wingdings" panose="05000000000000000000" pitchFamily="2" charset="2"/>
              <a:buChar char="§"/>
            </a:pPr>
            <a:r>
              <a:rPr lang="sv-SE" sz="2400" kern="0" dirty="0">
                <a:latin typeface="Arial" panose="020B0604020202020204" pitchFamily="34" charset="0"/>
                <a:cs typeface="Arial" panose="020B0604020202020204" pitchFamily="34" charset="0"/>
              </a:rPr>
              <a:t>Basala hygienrutiner</a:t>
            </a:r>
          </a:p>
          <a:p>
            <a:pPr marL="342900" indent="-342900">
              <a:lnSpc>
                <a:spcPct val="150000"/>
              </a:lnSpc>
              <a:buFont typeface="Wingdings" panose="05000000000000000000" pitchFamily="2" charset="2"/>
              <a:buChar char="§"/>
            </a:pPr>
            <a:r>
              <a:rPr lang="sv-SE" sz="2400" kern="0" dirty="0">
                <a:latin typeface="Arial" panose="020B0604020202020204" pitchFamily="34" charset="0"/>
                <a:cs typeface="Arial" panose="020B0604020202020204" pitchFamily="34" charset="0"/>
              </a:rPr>
              <a:t>Bra rutiner för rengöring och desinfektion samt för tvätt- och avfallshantering </a:t>
            </a:r>
          </a:p>
          <a:p>
            <a:pPr marL="342900" indent="-342900">
              <a:lnSpc>
                <a:spcPct val="150000"/>
              </a:lnSpc>
              <a:buFont typeface="Wingdings" panose="05000000000000000000" pitchFamily="2" charset="2"/>
              <a:buChar char="§"/>
            </a:pPr>
            <a:r>
              <a:rPr lang="sv-SE" sz="2400" kern="0" dirty="0" err="1">
                <a:latin typeface="Arial" panose="020B0604020202020204" pitchFamily="34" charset="0"/>
                <a:cs typeface="Arial" panose="020B0604020202020204" pitchFamily="34" charset="0"/>
              </a:rPr>
              <a:t>Screenodla</a:t>
            </a:r>
            <a:r>
              <a:rPr lang="sv-SE" sz="2400" kern="0" dirty="0">
                <a:latin typeface="Arial" panose="020B0604020202020204" pitchFamily="34" charset="0"/>
                <a:cs typeface="Arial" panose="020B0604020202020204" pitchFamily="34" charset="0"/>
              </a:rPr>
              <a:t> för MRB vid behov</a:t>
            </a:r>
          </a:p>
          <a:p>
            <a:pPr marL="342900" indent="-342900">
              <a:lnSpc>
                <a:spcPct val="150000"/>
              </a:lnSpc>
              <a:buFont typeface="Wingdings" panose="05000000000000000000" pitchFamily="2" charset="2"/>
              <a:buChar char="§"/>
            </a:pPr>
            <a:r>
              <a:rPr lang="sv-SE" sz="2400" kern="0" dirty="0">
                <a:latin typeface="Arial" panose="020B0604020202020204" pitchFamily="34" charset="0"/>
                <a:cs typeface="Arial" panose="020B0604020202020204" pitchFamily="34" charset="0"/>
              </a:rPr>
              <a:t>Vaccinerad personal</a:t>
            </a:r>
          </a:p>
          <a:p>
            <a:pPr marL="342900" indent="-342900">
              <a:lnSpc>
                <a:spcPct val="150000"/>
              </a:lnSpc>
              <a:buFont typeface="Wingdings" panose="05000000000000000000" pitchFamily="2" charset="2"/>
              <a:buChar char="§"/>
            </a:pPr>
            <a:endParaRPr lang="sv-SE" sz="2000" dirty="0">
              <a:latin typeface="Arial" panose="020B0604020202020204" pitchFamily="34" charset="0"/>
              <a:cs typeface="Arial" panose="020B0604020202020204" pitchFamily="34" charset="0"/>
            </a:endParaRPr>
          </a:p>
          <a:p>
            <a:pPr>
              <a:lnSpc>
                <a:spcPct val="150000"/>
              </a:lnSpc>
            </a:pPr>
            <a:endParaRPr lang="sv-SE" sz="2000" dirty="0">
              <a:latin typeface="Arial" panose="020B0604020202020204" pitchFamily="34" charset="0"/>
              <a:cs typeface="Arial" panose="020B0604020202020204" pitchFamily="34" charset="0"/>
            </a:endParaRPr>
          </a:p>
          <a:p>
            <a:pPr marL="342900" indent="-342900">
              <a:lnSpc>
                <a:spcPct val="150000"/>
              </a:lnSpc>
              <a:buFont typeface="Wingdings" panose="05000000000000000000" pitchFamily="2" charset="2"/>
              <a:buChar char="§"/>
            </a:pPr>
            <a:endParaRPr lang="sv-SE" sz="2000" dirty="0">
              <a:latin typeface="Arial" panose="020B0604020202020204" pitchFamily="34" charset="0"/>
              <a:cs typeface="Arial" panose="020B0604020202020204" pitchFamily="34" charset="0"/>
            </a:endParaRPr>
          </a:p>
        </p:txBody>
      </p:sp>
      <p:sp>
        <p:nvSpPr>
          <p:cNvPr id="10" name="Flödesschema: Koppling 9">
            <a:extLst>
              <a:ext uri="{FF2B5EF4-FFF2-40B4-BE49-F238E27FC236}">
                <a16:creationId xmlns:a16="http://schemas.microsoft.com/office/drawing/2014/main" id="{8542BD69-EE00-0270-5427-E3D175BF577B}"/>
              </a:ext>
            </a:extLst>
          </p:cNvPr>
          <p:cNvSpPr/>
          <p:nvPr/>
        </p:nvSpPr>
        <p:spPr bwMode="auto">
          <a:xfrm>
            <a:off x="4041041" y="4349923"/>
            <a:ext cx="1800000" cy="1800000"/>
          </a:xfrm>
          <a:prstGeom prst="flowChartConnector">
            <a:avLst/>
          </a:prstGeom>
          <a:solidFill>
            <a:srgbClr val="FFF2C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eaLnBrk="0" fontAlgn="base" hangingPunct="0">
              <a:spcBef>
                <a:spcPts val="1320"/>
              </a:spcBef>
            </a:pPr>
            <a:r>
              <a:rPr lang="sv-SE" sz="800" kern="1200">
                <a:solidFill>
                  <a:srgbClr val="000000"/>
                </a:solidFill>
                <a:effectLst/>
                <a:latin typeface="Arial" panose="020B0604020202020204" pitchFamily="34" charset="0"/>
                <a:ea typeface="Geneva"/>
                <a:cs typeface="Arial" panose="020B0604020202020204" pitchFamily="34" charset="0"/>
              </a:rPr>
              <a:t> </a:t>
            </a:r>
            <a:endParaRPr lang="sv-SE" sz="1600">
              <a:effectLst/>
              <a:latin typeface="Arial" panose="020B0604020202020204" pitchFamily="34" charset="0"/>
              <a:ea typeface="Times New Roman" panose="02020603050405020304" pitchFamily="18" charset="0"/>
              <a:cs typeface="Arial" panose="020B0604020202020204" pitchFamily="34" charset="0"/>
            </a:endParaRPr>
          </a:p>
        </p:txBody>
      </p:sp>
      <p:sp>
        <p:nvSpPr>
          <p:cNvPr id="11" name="Textruta 1074673131">
            <a:extLst>
              <a:ext uri="{FF2B5EF4-FFF2-40B4-BE49-F238E27FC236}">
                <a16:creationId xmlns:a16="http://schemas.microsoft.com/office/drawing/2014/main" id="{92D2F96A-8BBC-5651-0B3F-E6E6E25D8A33}"/>
              </a:ext>
            </a:extLst>
          </p:cNvPr>
          <p:cNvSpPr txBox="1"/>
          <p:nvPr/>
        </p:nvSpPr>
        <p:spPr>
          <a:xfrm>
            <a:off x="4126653" y="4639641"/>
            <a:ext cx="1628775" cy="179959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eaLnBrk="0" fontAlgn="base" hangingPunct="0">
              <a:spcBef>
                <a:spcPts val="1320"/>
              </a:spcBef>
            </a:pPr>
            <a:r>
              <a:rPr lang="sv-SE" sz="1600" kern="1200" dirty="0">
                <a:solidFill>
                  <a:srgbClr val="000000"/>
                </a:solidFill>
                <a:effectLst/>
                <a:latin typeface="Arial" panose="020B0604020202020204" pitchFamily="34" charset="0"/>
                <a:ea typeface="Lato" panose="020F0502020204030203" pitchFamily="34" charset="0"/>
                <a:cs typeface="Arial" panose="020B0604020202020204" pitchFamily="34" charset="0"/>
              </a:rPr>
              <a:t>Ökad följsamhet </a:t>
            </a:r>
            <a:br>
              <a:rPr lang="sv-SE" sz="1600" kern="1200" dirty="0">
                <a:solidFill>
                  <a:srgbClr val="000000"/>
                </a:solidFill>
                <a:effectLst/>
                <a:latin typeface="Arial" panose="020B0604020202020204" pitchFamily="34" charset="0"/>
                <a:ea typeface="Lato" panose="020F0502020204030203" pitchFamily="34" charset="0"/>
                <a:cs typeface="Arial" panose="020B0604020202020204" pitchFamily="34" charset="0"/>
              </a:rPr>
            </a:br>
            <a:r>
              <a:rPr lang="sv-SE" sz="1600" kern="1200" dirty="0">
                <a:solidFill>
                  <a:srgbClr val="000000"/>
                </a:solidFill>
                <a:effectLst/>
                <a:latin typeface="Arial" panose="020B0604020202020204" pitchFamily="34" charset="0"/>
                <a:ea typeface="Lato" panose="020F0502020204030203" pitchFamily="34" charset="0"/>
                <a:cs typeface="Arial" panose="020B0604020202020204" pitchFamily="34" charset="0"/>
              </a:rPr>
              <a:t>av basala</a:t>
            </a:r>
            <a:br>
              <a:rPr lang="sv-SE" sz="1600" kern="1200" dirty="0">
                <a:solidFill>
                  <a:srgbClr val="000000"/>
                </a:solidFill>
                <a:effectLst/>
                <a:latin typeface="Arial" panose="020B0604020202020204" pitchFamily="34" charset="0"/>
                <a:ea typeface="Lato" panose="020F0502020204030203" pitchFamily="34" charset="0"/>
                <a:cs typeface="Arial" panose="020B0604020202020204" pitchFamily="34" charset="0"/>
              </a:rPr>
            </a:br>
            <a:r>
              <a:rPr lang="sv-SE" sz="1600" kern="1200" dirty="0">
                <a:solidFill>
                  <a:srgbClr val="000000"/>
                </a:solidFill>
                <a:effectLst/>
                <a:latin typeface="Arial" panose="020B0604020202020204" pitchFamily="34" charset="0"/>
                <a:ea typeface="Lato" panose="020F0502020204030203" pitchFamily="34" charset="0"/>
                <a:cs typeface="Arial" panose="020B0604020202020204" pitchFamily="34" charset="0"/>
              </a:rPr>
              <a:t>hygienrutiner</a:t>
            </a:r>
            <a:endParaRPr lang="sv-SE" sz="1600" dirty="0">
              <a:effectLst/>
              <a:latin typeface="Arial" panose="020B0604020202020204" pitchFamily="34" charset="0"/>
              <a:ea typeface="Times New Roman" panose="02020603050405020304" pitchFamily="18" charset="0"/>
              <a:cs typeface="Arial" panose="020B0604020202020204" pitchFamily="34" charset="0"/>
            </a:endParaRPr>
          </a:p>
          <a:p>
            <a:pPr algn="ctr" eaLnBrk="0" fontAlgn="base" hangingPunct="0">
              <a:spcBef>
                <a:spcPts val="1320"/>
              </a:spcBef>
            </a:pPr>
            <a:r>
              <a:rPr lang="sv-SE" sz="1600" kern="1200" dirty="0">
                <a:solidFill>
                  <a:srgbClr val="000000"/>
                </a:solidFill>
                <a:effectLst/>
                <a:latin typeface="Arial" panose="020B0604020202020204" pitchFamily="34" charset="0"/>
                <a:ea typeface="Lato" panose="020F0502020204030203" pitchFamily="34" charset="0"/>
                <a:cs typeface="Arial" panose="020B0604020202020204" pitchFamily="34" charset="0"/>
              </a:rPr>
              <a:t> </a:t>
            </a:r>
            <a:endParaRPr lang="sv-SE" sz="16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2" name="Flödesschema: Koppling 11">
            <a:extLst>
              <a:ext uri="{FF2B5EF4-FFF2-40B4-BE49-F238E27FC236}">
                <a16:creationId xmlns:a16="http://schemas.microsoft.com/office/drawing/2014/main" id="{47AC4CEE-AB59-283F-D995-7108546638BB}"/>
              </a:ext>
            </a:extLst>
          </p:cNvPr>
          <p:cNvSpPr/>
          <p:nvPr/>
        </p:nvSpPr>
        <p:spPr bwMode="auto">
          <a:xfrm>
            <a:off x="8462031" y="4435462"/>
            <a:ext cx="1800000" cy="1800000"/>
          </a:xfrm>
          <a:prstGeom prst="flowChartConnector">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algn="ctr" eaLnBrk="0" fontAlgn="base" hangingPunct="0">
              <a:spcBef>
                <a:spcPts val="1320"/>
              </a:spcBef>
            </a:pPr>
            <a:r>
              <a:rPr lang="sv-SE" sz="1000" kern="1200">
                <a:solidFill>
                  <a:srgbClr val="000000"/>
                </a:solidFill>
                <a:effectLst/>
                <a:latin typeface="Arial" panose="020B0604020202020204" pitchFamily="34" charset="0"/>
                <a:ea typeface="Geneva"/>
                <a:cs typeface="Arial" panose="020B0604020202020204" pitchFamily="34" charset="0"/>
              </a:rPr>
              <a:t> </a:t>
            </a:r>
            <a:endParaRPr lang="sv-SE" sz="1600">
              <a:effectLst/>
              <a:latin typeface="Arial" panose="020B0604020202020204" pitchFamily="34" charset="0"/>
              <a:ea typeface="Times New Roman" panose="02020603050405020304" pitchFamily="18" charset="0"/>
              <a:cs typeface="Arial" panose="020B0604020202020204" pitchFamily="34" charset="0"/>
            </a:endParaRPr>
          </a:p>
        </p:txBody>
      </p:sp>
      <p:sp>
        <p:nvSpPr>
          <p:cNvPr id="13" name="Textruta 1896132587">
            <a:extLst>
              <a:ext uri="{FF2B5EF4-FFF2-40B4-BE49-F238E27FC236}">
                <a16:creationId xmlns:a16="http://schemas.microsoft.com/office/drawing/2014/main" id="{51B92CB3-9448-07C8-B510-65C57FA068D5}"/>
              </a:ext>
            </a:extLst>
          </p:cNvPr>
          <p:cNvSpPr txBox="1">
            <a:spLocks noChangeArrowheads="1"/>
          </p:cNvSpPr>
          <p:nvPr/>
        </p:nvSpPr>
        <p:spPr bwMode="auto">
          <a:xfrm>
            <a:off x="8597917" y="4807605"/>
            <a:ext cx="1664114" cy="1077218"/>
          </a:xfrm>
          <a:prstGeom prst="rect">
            <a:avLst/>
          </a:prstGeom>
          <a:noFill/>
          <a:ln w="9525">
            <a:noFill/>
            <a:miter lim="800000"/>
            <a:headEnd/>
            <a:tailEnd/>
          </a:ln>
        </p:spPr>
        <p:txBody>
          <a:bodyPr rot="0" vert="horz" wrap="square" lIns="91440" tIns="45720" rIns="91440" bIns="45720" anchor="t" anchorCtr="0">
            <a:spAutoFit/>
          </a:bodyPr>
          <a:lstStyle/>
          <a:p>
            <a:pPr algn="ctr"/>
            <a:r>
              <a:rPr lang="sv-SE" sz="1600" dirty="0">
                <a:latin typeface="Arial" panose="020B0604020202020204" pitchFamily="34" charset="0"/>
                <a:ea typeface="Times New Roman" panose="02020603050405020304" pitchFamily="18" charset="0"/>
                <a:cs typeface="Arial" panose="020B0604020202020204" pitchFamily="34" charset="0"/>
              </a:rPr>
              <a:t>Återkommande genomgång av rutiner på personalmöten</a:t>
            </a:r>
            <a:endParaRPr lang="sv-SE"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3" name="Flödesschema: Koppling 2">
            <a:extLst>
              <a:ext uri="{FF2B5EF4-FFF2-40B4-BE49-F238E27FC236}">
                <a16:creationId xmlns:a16="http://schemas.microsoft.com/office/drawing/2014/main" id="{59F5FD34-045D-C595-136D-06C7F9A88EB5}"/>
              </a:ext>
            </a:extLst>
          </p:cNvPr>
          <p:cNvSpPr/>
          <p:nvPr/>
        </p:nvSpPr>
        <p:spPr bwMode="auto">
          <a:xfrm>
            <a:off x="6283950" y="4670483"/>
            <a:ext cx="1800000" cy="1800000"/>
          </a:xfrm>
          <a:prstGeom prst="flowChartConnector">
            <a:avLst/>
          </a:prstGeom>
          <a:solidFill>
            <a:srgbClr val="5C92C4">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ts val="1320"/>
              </a:spcBef>
              <a:spcAft>
                <a:spcPts val="0"/>
              </a:spcAft>
              <a:buClrTx/>
              <a:buSzTx/>
              <a:buFontTx/>
              <a:buNone/>
              <a:tabLst/>
              <a:defRPr/>
            </a:pPr>
            <a:r>
              <a:rPr kumimoji="0" lang="sv-SE" sz="800" b="1" i="0" u="none" strike="noStrike" kern="1200" cap="none" spc="0" normalizeH="0" baseline="0" noProof="0">
                <a:ln>
                  <a:noFill/>
                </a:ln>
                <a:solidFill>
                  <a:srgbClr val="000000"/>
                </a:solidFill>
                <a:effectLst/>
                <a:uLnTx/>
                <a:uFillTx/>
                <a:latin typeface="Arial" panose="020B0604020202020204" pitchFamily="34" charset="0"/>
                <a:ea typeface="Geneva"/>
                <a:cs typeface="Arial" panose="020B0604020202020204" pitchFamily="34" charset="0"/>
              </a:rPr>
              <a:t> </a:t>
            </a:r>
            <a:endParaRPr kumimoji="0" lang="sv-SE"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5" name="Textruta 353195266">
            <a:extLst>
              <a:ext uri="{FF2B5EF4-FFF2-40B4-BE49-F238E27FC236}">
                <a16:creationId xmlns:a16="http://schemas.microsoft.com/office/drawing/2014/main" id="{62476157-FDBE-287B-4C4E-D4CC53C8C4AA}"/>
              </a:ext>
            </a:extLst>
          </p:cNvPr>
          <p:cNvSpPr txBox="1">
            <a:spLocks noChangeArrowheads="1"/>
          </p:cNvSpPr>
          <p:nvPr/>
        </p:nvSpPr>
        <p:spPr bwMode="auto">
          <a:xfrm>
            <a:off x="6369301" y="5187938"/>
            <a:ext cx="1629298" cy="830997"/>
          </a:xfrm>
          <a:prstGeom prst="rect">
            <a:avLst/>
          </a:prstGeom>
          <a:noFill/>
          <a:ln w="9525">
            <a:noFill/>
            <a:miter lim="800000"/>
            <a:headEnd/>
            <a:tailEnd/>
          </a:ln>
        </p:spPr>
        <p:txBody>
          <a:bodyPr rot="0" vert="horz" wrap="square" lIns="91440" tIns="45720" rIns="91440" bIns="45720" anchor="t" anchorCtr="0">
            <a:spAutoFit/>
          </a:bodyPr>
          <a:lstStyle/>
          <a:p>
            <a:pPr algn="ctr"/>
            <a:r>
              <a:rPr lang="sv-SE" sz="1600" dirty="0">
                <a:effectLst/>
                <a:latin typeface="Arial" panose="020B0604020202020204" pitchFamily="34" charset="0"/>
                <a:ea typeface="Times New Roman" panose="02020603050405020304" pitchFamily="18" charset="0"/>
                <a:cs typeface="Arial" panose="020B0604020202020204" pitchFamily="34" charset="0"/>
              </a:rPr>
              <a:t>Inför ett system för utvärdering av städkvalitet</a:t>
            </a:r>
            <a:endParaRPr lang="sv-SE"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textruta 1">
            <a:extLst>
              <a:ext uri="{FF2B5EF4-FFF2-40B4-BE49-F238E27FC236}">
                <a16:creationId xmlns:a16="http://schemas.microsoft.com/office/drawing/2014/main" id="{71A1880F-BD07-4A87-D7ED-6C8795C7ED8A}"/>
              </a:ext>
            </a:extLst>
          </p:cNvPr>
          <p:cNvSpPr txBox="1"/>
          <p:nvPr/>
        </p:nvSpPr>
        <p:spPr>
          <a:xfrm>
            <a:off x="612000" y="4672408"/>
            <a:ext cx="4543538" cy="369332"/>
          </a:xfrm>
          <a:prstGeom prst="rect">
            <a:avLst/>
          </a:prstGeom>
          <a:noFill/>
        </p:spPr>
        <p:txBody>
          <a:bodyPr wrap="square" rtlCol="0">
            <a:spAutoFit/>
          </a:bodyPr>
          <a:lstStyle/>
          <a:p>
            <a:r>
              <a:rPr lang="sv-SE" dirty="0"/>
              <a:t>Exempel på mått och mål: </a:t>
            </a:r>
          </a:p>
        </p:txBody>
      </p:sp>
      <p:pic>
        <p:nvPicPr>
          <p:cNvPr id="4" name="Bildobjekt 3" descr="En bild som visar text, Teckensnitt, Grafik, grafisk design&#10;&#10;Automatiskt genererad beskrivning">
            <a:extLst>
              <a:ext uri="{FF2B5EF4-FFF2-40B4-BE49-F238E27FC236}">
                <a16:creationId xmlns:a16="http://schemas.microsoft.com/office/drawing/2014/main" id="{1BE10DC5-27C6-9C59-44C6-4E96C45F88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00" y="1404000"/>
            <a:ext cx="2520000" cy="2520000"/>
          </a:xfrm>
          <a:prstGeom prst="rect">
            <a:avLst/>
          </a:prstGeom>
        </p:spPr>
      </p:pic>
    </p:spTree>
    <p:extLst>
      <p:ext uri="{BB962C8B-B14F-4D97-AF65-F5344CB8AC3E}">
        <p14:creationId xmlns:p14="http://schemas.microsoft.com/office/powerpoint/2010/main" val="1738263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animBg="1"/>
      <p:bldP spid="13" grpId="0"/>
      <p:bldP spid="3" grpId="0" animBg="1"/>
      <p:bldP spid="5"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60667D-D540-C83A-0788-9A788FDBA6F5}"/>
              </a:ext>
            </a:extLst>
          </p:cNvPr>
          <p:cNvSpPr>
            <a:spLocks noGrp="1"/>
          </p:cNvSpPr>
          <p:nvPr>
            <p:ph type="title"/>
          </p:nvPr>
        </p:nvSpPr>
        <p:spPr/>
        <p:txBody>
          <a:bodyPr/>
          <a:lstStyle/>
          <a:p>
            <a:r>
              <a:rPr lang="sv-SE" dirty="0"/>
              <a:t>Rena händer räddar liv!</a:t>
            </a:r>
          </a:p>
        </p:txBody>
      </p:sp>
      <p:pic>
        <p:nvPicPr>
          <p:cNvPr id="6" name="Bildobjekt 5">
            <a:extLst>
              <a:ext uri="{FF2B5EF4-FFF2-40B4-BE49-F238E27FC236}">
                <a16:creationId xmlns:a16="http://schemas.microsoft.com/office/drawing/2014/main" id="{B2F715C1-757E-2D7A-78CB-17617CCD67A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44832" y="3906202"/>
            <a:ext cx="2331086" cy="2331086"/>
          </a:xfrm>
          <a:prstGeom prst="rect">
            <a:avLst/>
          </a:prstGeom>
          <a:noFill/>
          <a:ln>
            <a:noFill/>
          </a:ln>
        </p:spPr>
      </p:pic>
      <p:sp>
        <p:nvSpPr>
          <p:cNvPr id="8" name="Platshållare för innehåll 7">
            <a:extLst>
              <a:ext uri="{FF2B5EF4-FFF2-40B4-BE49-F238E27FC236}">
                <a16:creationId xmlns:a16="http://schemas.microsoft.com/office/drawing/2014/main" id="{66E9C27D-CE9B-BCAD-8ADD-CF5999221F91}"/>
              </a:ext>
            </a:extLst>
          </p:cNvPr>
          <p:cNvSpPr>
            <a:spLocks noGrp="1"/>
          </p:cNvSpPr>
          <p:nvPr>
            <p:ph idx="1"/>
          </p:nvPr>
        </p:nvSpPr>
        <p:spPr>
          <a:xfrm>
            <a:off x="3579503" y="2495042"/>
            <a:ext cx="6174098" cy="3937000"/>
          </a:xfrm>
        </p:spPr>
        <p:txBody>
          <a:bodyPr/>
          <a:lstStyle/>
          <a:p>
            <a:r>
              <a:rPr lang="sv-SE" dirty="0"/>
              <a:t>Rena händer är den enskilt viktigaste faktorn </a:t>
            </a:r>
          </a:p>
          <a:p>
            <a:r>
              <a:rPr lang="sv-SE" dirty="0"/>
              <a:t>Över- och felanvändning av handskar är en riskfaktor för smittspridning</a:t>
            </a:r>
          </a:p>
          <a:p>
            <a:r>
              <a:rPr lang="sv-SE" dirty="0"/>
              <a:t>Effekten av handdesinfektion kommer först då spriten torkat in  </a:t>
            </a:r>
          </a:p>
          <a:p>
            <a:r>
              <a:rPr lang="sv-SE" dirty="0"/>
              <a:t>Viktigt med handsprit mellan olika vård- och omsorgsmoment hos samma patient </a:t>
            </a:r>
          </a:p>
          <a:p>
            <a:pPr marL="0" indent="0">
              <a:buNone/>
            </a:pPr>
            <a:endParaRPr lang="sv-SE" dirty="0"/>
          </a:p>
        </p:txBody>
      </p:sp>
      <p:pic>
        <p:nvPicPr>
          <p:cNvPr id="3" name="Bildobjekt 2" descr="En bild som visar text, Teckensnitt, Grafik, grafisk design&#10;&#10;Automatiskt genererad beskrivning">
            <a:extLst>
              <a:ext uri="{FF2B5EF4-FFF2-40B4-BE49-F238E27FC236}">
                <a16:creationId xmlns:a16="http://schemas.microsoft.com/office/drawing/2014/main" id="{D9925A3C-9CD1-6B62-096E-32B4360B96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714" y="2646202"/>
            <a:ext cx="2520000" cy="2520000"/>
          </a:xfrm>
          <a:prstGeom prst="rect">
            <a:avLst/>
          </a:prstGeom>
        </p:spPr>
      </p:pic>
    </p:spTree>
    <p:extLst>
      <p:ext uri="{BB962C8B-B14F-4D97-AF65-F5344CB8AC3E}">
        <p14:creationId xmlns:p14="http://schemas.microsoft.com/office/powerpoint/2010/main" val="212542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25180719-B3B7-3D12-EE45-5AD652286D43}"/>
              </a:ext>
            </a:extLst>
          </p:cNvPr>
          <p:cNvSpPr txBox="1">
            <a:spLocks/>
          </p:cNvSpPr>
          <p:nvPr/>
        </p:nvSpPr>
        <p:spPr bwMode="auto">
          <a:xfrm>
            <a:off x="3617842" y="1200147"/>
            <a:ext cx="8269357" cy="4996800"/>
          </a:xfrm>
          <a:prstGeom prst="rect">
            <a:avLst/>
          </a:prstGeom>
          <a:solidFill>
            <a:srgbClr val="8FBF80">
              <a:alpha val="10196"/>
            </a:srgbClr>
          </a:solidFill>
          <a:ln>
            <a:noFill/>
          </a:ln>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lnSpc>
                <a:spcPct val="120000"/>
              </a:lnSpc>
              <a:spcBef>
                <a:spcPts val="400"/>
              </a:spcBef>
              <a:spcAft>
                <a:spcPts val="100"/>
              </a:spcAft>
              <a:buChar char="–"/>
              <a:defRPr sz="2000">
                <a:solidFill>
                  <a:schemeClr val="tx1"/>
                </a:solidFill>
                <a:latin typeface="Arial" panose="020B0604020202020204" pitchFamily="34" charset="0"/>
                <a:ea typeface="+mn-ea"/>
                <a:cs typeface="Arial" panose="020B0604020202020204" pitchFamily="34" charset="0"/>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120000"/>
              </a:lnSpc>
              <a:spcBef>
                <a:spcPts val="400"/>
              </a:spcBef>
              <a:spcAft>
                <a:spcPts val="100"/>
              </a:spcAft>
              <a:buChar char="–"/>
              <a:defRPr>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120000"/>
              </a:lnSpc>
              <a:spcBef>
                <a:spcPts val="400"/>
              </a:spcBef>
              <a:spcAft>
                <a:spcPts val="100"/>
              </a:spcAft>
              <a:buChar char="»"/>
              <a:defRPr>
                <a:solidFill>
                  <a:schemeClr val="tx1"/>
                </a:solidFill>
                <a:latin typeface="Arial" panose="020B0604020202020204" pitchFamily="34" charset="0"/>
                <a:ea typeface="+mn-ea"/>
                <a:cs typeface="Arial" panose="020B0604020202020204" pitchFamily="34" charset="0"/>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pPr marL="0" indent="0">
              <a:buFont typeface="Wingdings" pitchFamily="2" charset="2"/>
              <a:buNone/>
            </a:pPr>
            <a:endParaRPr lang="sv-SE" sz="2000" kern="0" dirty="0"/>
          </a:p>
        </p:txBody>
      </p:sp>
      <p:sp>
        <p:nvSpPr>
          <p:cNvPr id="7" name="Rektangel 6">
            <a:extLst>
              <a:ext uri="{FF2B5EF4-FFF2-40B4-BE49-F238E27FC236}">
                <a16:creationId xmlns:a16="http://schemas.microsoft.com/office/drawing/2014/main" id="{5B1A31D7-FFFC-CE88-A2A5-8EE8DDD0BC60}"/>
              </a:ext>
            </a:extLst>
          </p:cNvPr>
          <p:cNvSpPr/>
          <p:nvPr/>
        </p:nvSpPr>
        <p:spPr bwMode="auto">
          <a:xfrm>
            <a:off x="3617842" y="1115058"/>
            <a:ext cx="8269357" cy="85089"/>
          </a:xfrm>
          <a:prstGeom prst="rect">
            <a:avLst/>
          </a:prstGeom>
          <a:solidFill>
            <a:srgbClr val="8FBF8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8" name="Textruta 2">
            <a:extLst>
              <a:ext uri="{FF2B5EF4-FFF2-40B4-BE49-F238E27FC236}">
                <a16:creationId xmlns:a16="http://schemas.microsoft.com/office/drawing/2014/main" id="{D3EE58FC-5A8D-981F-A34F-EA2C51F0204C}"/>
              </a:ext>
            </a:extLst>
          </p:cNvPr>
          <p:cNvSpPr txBox="1">
            <a:spLocks noChangeArrowheads="1"/>
          </p:cNvSpPr>
          <p:nvPr/>
        </p:nvSpPr>
        <p:spPr bwMode="auto">
          <a:xfrm>
            <a:off x="3963414" y="1419190"/>
            <a:ext cx="3306361" cy="3762466"/>
          </a:xfrm>
          <a:prstGeom prst="rect">
            <a:avLst/>
          </a:prstGeom>
          <a:noFill/>
          <a:ln w="9525">
            <a:noFill/>
            <a:miter lim="800000"/>
            <a:headEnd/>
            <a:tailEnd/>
          </a:ln>
        </p:spPr>
        <p:txBody>
          <a:bodyPr rot="0" vert="horz" wrap="square" lIns="91440" tIns="45720" rIns="91440" bIns="45720" anchor="t" anchorCtr="0">
            <a:noAutofit/>
          </a:bodyPr>
          <a:lstStyle/>
          <a:p>
            <a:r>
              <a:rPr lang="sv-SE" sz="1400" b="1" dirty="0">
                <a:effectLst/>
                <a:latin typeface="Arial" panose="020B0604020202020204" pitchFamily="34" charset="0"/>
                <a:ea typeface="Times New Roman" panose="02020603050405020304" pitchFamily="18" charset="0"/>
                <a:cs typeface="Times New Roman" panose="02020603050405020304" pitchFamily="18" charset="0"/>
              </a:rPr>
              <a:t>Basala hygienrutiner</a:t>
            </a:r>
            <a:endParaRPr lang="sv-SE" sz="2000" dirty="0">
              <a:effectLst/>
              <a:latin typeface="Arial" panose="020B0604020202020204" pitchFamily="34" charset="0"/>
              <a:ea typeface="Times New Roman" panose="02020603050405020304" pitchFamily="18" charset="0"/>
              <a:cs typeface="Times New Roman" panose="02020603050405020304" pitchFamily="18" charset="0"/>
            </a:endParaRPr>
          </a:p>
          <a:p>
            <a:br>
              <a:rPr lang="sv-SE" sz="1100" i="1" dirty="0">
                <a:effectLst/>
                <a:latin typeface="Arial" panose="020B0604020202020204" pitchFamily="34" charset="0"/>
                <a:ea typeface="Times New Roman" panose="02020603050405020304" pitchFamily="18" charset="0"/>
                <a:cs typeface="Times New Roman" panose="02020603050405020304" pitchFamily="18" charset="0"/>
              </a:rPr>
            </a:br>
            <a:r>
              <a:rPr lang="sv-SE" sz="1200" b="1" dirty="0">
                <a:effectLst/>
                <a:latin typeface="Arial" panose="020B0604020202020204" pitchFamily="34" charset="0"/>
                <a:ea typeface="Times New Roman" panose="02020603050405020304" pitchFamily="18" charset="0"/>
                <a:cs typeface="Times New Roman" panose="02020603050405020304" pitchFamily="18" charset="0"/>
              </a:rPr>
              <a:t>Rena händer</a:t>
            </a:r>
          </a:p>
          <a:p>
            <a:pPr marL="342900" lvl="0" indent="-342900">
              <a:buFont typeface="Symbol" panose="05050102010706020507" pitchFamily="18" charset="2"/>
              <a:buChar char=""/>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Desinficera händer och underarmar med handsprit </a:t>
            </a:r>
            <a:r>
              <a:rPr lang="sv-SE" sz="1100" b="1" dirty="0">
                <a:effectLst/>
                <a:latin typeface="Arial" panose="020B0604020202020204" pitchFamily="34" charset="0"/>
                <a:ea typeface="Times New Roman" panose="02020603050405020304" pitchFamily="18" charset="0"/>
                <a:cs typeface="Times New Roman" panose="02020603050405020304" pitchFamily="18" charset="0"/>
              </a:rPr>
              <a:t>före</a:t>
            </a:r>
            <a:r>
              <a:rPr lang="sv-SE" sz="1100" dirty="0">
                <a:effectLst/>
                <a:latin typeface="Arial" panose="020B0604020202020204" pitchFamily="34" charset="0"/>
                <a:ea typeface="Times New Roman" panose="02020603050405020304" pitchFamily="18" charset="0"/>
                <a:cs typeface="Times New Roman" panose="02020603050405020304" pitchFamily="18" charset="0"/>
              </a:rPr>
              <a:t> och </a:t>
            </a:r>
            <a:r>
              <a:rPr lang="sv-SE" sz="1100" b="1" dirty="0">
                <a:effectLst/>
                <a:latin typeface="Arial" panose="020B0604020202020204" pitchFamily="34" charset="0"/>
                <a:ea typeface="Times New Roman" panose="02020603050405020304" pitchFamily="18" charset="0"/>
                <a:cs typeface="Times New Roman" panose="02020603050405020304" pitchFamily="18" charset="0"/>
              </a:rPr>
              <a:t>efter</a:t>
            </a:r>
            <a:r>
              <a:rPr lang="sv-SE" sz="1100" dirty="0">
                <a:effectLst/>
                <a:latin typeface="Arial" panose="020B0604020202020204" pitchFamily="34" charset="0"/>
                <a:ea typeface="Times New Roman" panose="02020603050405020304" pitchFamily="18" charset="0"/>
                <a:cs typeface="Times New Roman" panose="02020603050405020304" pitchFamily="18" charset="0"/>
              </a:rPr>
              <a:t> patientkontakt  </a:t>
            </a:r>
          </a:p>
          <a:p>
            <a:pPr marL="228600"/>
            <a:r>
              <a:rPr lang="sv-SE" sz="1100" dirty="0">
                <a:effectLst/>
                <a:latin typeface="Arial" panose="020B0604020202020204" pitchFamily="34" charset="0"/>
                <a:ea typeface="Times New Roman" panose="02020603050405020304" pitchFamily="18" charset="0"/>
                <a:cs typeface="Times New Roman" panose="02020603050405020304" pitchFamily="18" charset="0"/>
              </a:rPr>
              <a:t> </a:t>
            </a:r>
          </a:p>
          <a:p>
            <a:pPr marL="342900" lvl="0" indent="-342900">
              <a:buFont typeface="Symbol" panose="05050102010706020507" pitchFamily="18" charset="2"/>
              <a:buChar char=""/>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Tvätta händerna med tvål och vatten före desinfektion om patienten kräks eller har diarré eller om händerna är synligt smutsiga</a:t>
            </a:r>
          </a:p>
          <a:p>
            <a:r>
              <a:rPr lang="sv-SE" sz="11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sv-SE" sz="1200" b="1" dirty="0">
                <a:effectLst/>
                <a:latin typeface="Arial" panose="020B0604020202020204" pitchFamily="34" charset="0"/>
                <a:ea typeface="Times New Roman" panose="02020603050405020304" pitchFamily="18" charset="0"/>
                <a:cs typeface="Times New Roman" panose="02020603050405020304" pitchFamily="18" charset="0"/>
              </a:rPr>
              <a:t>Handskar</a:t>
            </a:r>
          </a:p>
          <a:p>
            <a:pPr marL="342900" lvl="0" indent="-342900">
              <a:buFont typeface="Symbol" panose="05050102010706020507" pitchFamily="18" charset="2"/>
              <a:buChar char=""/>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Använd handskar vid risk för stickskada eller kontakt med kroppsvätskor</a:t>
            </a:r>
          </a:p>
          <a:p>
            <a:pPr marL="342900" lvl="0" indent="-342900">
              <a:buFont typeface="Symbol" panose="05050102010706020507" pitchFamily="18" charset="2"/>
              <a:buChar char=""/>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Desinficera händerna före och efter användning av </a:t>
            </a:r>
            <a:r>
              <a:rPr lang="sv-SE" sz="1100" dirty="0">
                <a:latin typeface="Arial" panose="020B0604020202020204" pitchFamily="34" charset="0"/>
                <a:cs typeface="Times New Roman" panose="02020603050405020304" pitchFamily="18" charset="0"/>
              </a:rPr>
              <a:t>handskar</a:t>
            </a:r>
          </a:p>
          <a:p>
            <a:pPr marL="342900" lvl="0" indent="-342900">
              <a:buFont typeface="Symbol" panose="05050102010706020507" pitchFamily="18" charset="2"/>
              <a:buChar char=""/>
            </a:pPr>
            <a:r>
              <a:rPr lang="sv-SE" sz="1100" dirty="0">
                <a:latin typeface="Arial" panose="020B0604020202020204" pitchFamily="34" charset="0"/>
                <a:cs typeface="Times New Roman" panose="02020603050405020304" pitchFamily="18" charset="0"/>
              </a:rPr>
              <a:t>Byt handskar mellan olika vårdmoment</a:t>
            </a:r>
          </a:p>
          <a:p>
            <a:r>
              <a:rPr lang="sv-SE" sz="1100" dirty="0">
                <a:latin typeface="Arial" panose="020B0604020202020204" pitchFamily="34" charset="0"/>
                <a:cs typeface="Times New Roman" panose="02020603050405020304" pitchFamily="18" charset="0"/>
              </a:rPr>
              <a:t> </a:t>
            </a:r>
          </a:p>
          <a:p>
            <a:r>
              <a:rPr lang="sv-SE" sz="1200" b="1" dirty="0">
                <a:effectLst/>
                <a:latin typeface="Arial" panose="020B0604020202020204" pitchFamily="34" charset="0"/>
                <a:ea typeface="Times New Roman" panose="02020603050405020304" pitchFamily="18" charset="0"/>
                <a:cs typeface="Times New Roman" panose="02020603050405020304" pitchFamily="18" charset="0"/>
              </a:rPr>
              <a:t>Förkläde</a:t>
            </a:r>
          </a:p>
          <a:p>
            <a:pPr marL="342900" lvl="0" indent="-342900">
              <a:buFont typeface="Symbol" panose="05050102010706020507" pitchFamily="18" charset="2"/>
              <a:buChar char=""/>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Använd engångsförkläde i plast vid nära patientarbete, kontakt med säng eller risk för stänk</a:t>
            </a:r>
          </a:p>
          <a:p>
            <a:pPr marL="228600"/>
            <a:r>
              <a:rPr lang="sv-SE" sz="11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sv-SE" sz="1200" b="1" dirty="0">
                <a:effectLst/>
                <a:latin typeface="Arial" panose="020B0604020202020204" pitchFamily="34" charset="0"/>
                <a:ea typeface="Times New Roman" panose="02020603050405020304" pitchFamily="18" charset="0"/>
                <a:cs typeface="Times New Roman" panose="02020603050405020304" pitchFamily="18" charset="0"/>
              </a:rPr>
              <a:t>Stänkskydd</a:t>
            </a:r>
          </a:p>
          <a:p>
            <a:pPr marL="342900" lvl="0" indent="-342900">
              <a:buFont typeface="Symbol" panose="05050102010706020507" pitchFamily="18" charset="2"/>
              <a:buChar char=""/>
            </a:pPr>
            <a:r>
              <a:rPr lang="sv-SE" sz="1100" dirty="0">
                <a:effectLst/>
                <a:latin typeface="Arial" panose="020B0604020202020204" pitchFamily="34" charset="0"/>
                <a:ea typeface="Times New Roman" panose="02020603050405020304" pitchFamily="18" charset="0"/>
                <a:cs typeface="Times New Roman" panose="02020603050405020304" pitchFamily="18" charset="0"/>
              </a:rPr>
              <a:t>Använd munskydd i kombination med skyddsglasögon eller visir vid risk för stänk mot ansikte</a:t>
            </a:r>
          </a:p>
          <a:p>
            <a:r>
              <a:rPr lang="sv-SE" sz="1100" dirty="0">
                <a:effectLst/>
                <a:latin typeface="Arial" panose="020B0604020202020204" pitchFamily="34" charset="0"/>
                <a:ea typeface="Times New Roman" panose="02020603050405020304" pitchFamily="18" charset="0"/>
                <a:cs typeface="Times New Roman" panose="02020603050405020304" pitchFamily="18" charset="0"/>
              </a:rPr>
              <a:t> </a:t>
            </a:r>
            <a:endParaRPr lang="sv-SE"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228600"/>
            <a:r>
              <a:rPr lang="sv-SE" sz="12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sv-SE"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10" name="Grupp 9">
            <a:extLst>
              <a:ext uri="{FF2B5EF4-FFF2-40B4-BE49-F238E27FC236}">
                <a16:creationId xmlns:a16="http://schemas.microsoft.com/office/drawing/2014/main" id="{B59A09BC-7713-903D-EC5F-5DE91D391D3F}"/>
              </a:ext>
            </a:extLst>
          </p:cNvPr>
          <p:cNvGrpSpPr/>
          <p:nvPr/>
        </p:nvGrpSpPr>
        <p:grpSpPr>
          <a:xfrm>
            <a:off x="7661083" y="2143156"/>
            <a:ext cx="3887948" cy="3382883"/>
            <a:chOff x="232548" y="0"/>
            <a:chExt cx="3888129" cy="3382883"/>
          </a:xfrm>
        </p:grpSpPr>
        <p:pic>
          <p:nvPicPr>
            <p:cNvPr id="11" name="Bild 6" descr="Förvirrad person kontur">
              <a:extLst>
                <a:ext uri="{FF2B5EF4-FFF2-40B4-BE49-F238E27FC236}">
                  <a16:creationId xmlns:a16="http://schemas.microsoft.com/office/drawing/2014/main" id="{04094DE7-5D0B-8D67-F4A6-4D9EE5D99BE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0562" y="0"/>
              <a:ext cx="2941880" cy="3063072"/>
            </a:xfrm>
            <a:prstGeom prst="rect">
              <a:avLst/>
            </a:prstGeom>
          </p:spPr>
        </p:pic>
        <p:sp>
          <p:nvSpPr>
            <p:cNvPr id="12" name="textruta 8">
              <a:extLst>
                <a:ext uri="{FF2B5EF4-FFF2-40B4-BE49-F238E27FC236}">
                  <a16:creationId xmlns:a16="http://schemas.microsoft.com/office/drawing/2014/main" id="{8A587090-4949-1966-6243-DC683FA87CAC}"/>
                </a:ext>
              </a:extLst>
            </p:cNvPr>
            <p:cNvSpPr txBox="1"/>
            <p:nvPr/>
          </p:nvSpPr>
          <p:spPr>
            <a:xfrm>
              <a:off x="323989" y="58588"/>
              <a:ext cx="1127026" cy="769441"/>
            </a:xfrm>
            <a:prstGeom prst="rect">
              <a:avLst/>
            </a:prstGeom>
            <a:noFill/>
          </p:spPr>
          <p:txBody>
            <a:bodyPr wrap="square" rtlCol="0">
              <a:spAutoFit/>
            </a:bodyPr>
            <a:lstStyle/>
            <a:p>
              <a:r>
                <a:rPr lang="sv-SE" sz="11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Kort ärm</a:t>
              </a:r>
              <a:r>
                <a:rPr lang="sv-SE" sz="11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som möjliggör korrekt handhygien </a:t>
              </a:r>
              <a:endParaRPr lang="sv-SE"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3" name="textruta 9">
              <a:extLst>
                <a:ext uri="{FF2B5EF4-FFF2-40B4-BE49-F238E27FC236}">
                  <a16:creationId xmlns:a16="http://schemas.microsoft.com/office/drawing/2014/main" id="{DAE593DB-C5E9-7253-E30F-372530C769E3}"/>
                </a:ext>
              </a:extLst>
            </p:cNvPr>
            <p:cNvSpPr txBox="1"/>
            <p:nvPr/>
          </p:nvSpPr>
          <p:spPr>
            <a:xfrm>
              <a:off x="232548" y="1546641"/>
              <a:ext cx="1509395" cy="938719"/>
            </a:xfrm>
            <a:prstGeom prst="rect">
              <a:avLst/>
            </a:prstGeom>
            <a:noFill/>
          </p:spPr>
          <p:txBody>
            <a:bodyPr wrap="square" rtlCol="0">
              <a:spAutoFit/>
            </a:bodyPr>
            <a:lstStyle/>
            <a:p>
              <a:r>
                <a:rPr lang="sv-SE" sz="11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Händer och underarmar </a:t>
              </a:r>
            </a:p>
            <a:p>
              <a:r>
                <a:rPr lang="sv-SE" sz="11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fria</a:t>
              </a:r>
              <a:r>
                <a:rPr lang="sv-SE" sz="11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från klockor, smycken, förband, stödskenor mm</a:t>
              </a:r>
              <a:endParaRPr lang="sv-SE"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4" name="textruta 10">
              <a:extLst>
                <a:ext uri="{FF2B5EF4-FFF2-40B4-BE49-F238E27FC236}">
                  <a16:creationId xmlns:a16="http://schemas.microsoft.com/office/drawing/2014/main" id="{2A60CFAD-624B-FC71-739D-06C49660158C}"/>
                </a:ext>
              </a:extLst>
            </p:cNvPr>
            <p:cNvSpPr txBox="1"/>
            <p:nvPr/>
          </p:nvSpPr>
          <p:spPr>
            <a:xfrm>
              <a:off x="2614927" y="1540027"/>
              <a:ext cx="1478150" cy="600164"/>
            </a:xfrm>
            <a:prstGeom prst="rect">
              <a:avLst/>
            </a:prstGeom>
            <a:noFill/>
          </p:spPr>
          <p:txBody>
            <a:bodyPr wrap="square" rtlCol="0">
              <a:spAutoFit/>
            </a:bodyPr>
            <a:lstStyle/>
            <a:p>
              <a:r>
                <a:rPr lang="sv-SE" sz="11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Kortklippta naglar</a:t>
              </a:r>
              <a:r>
                <a:rPr lang="sv-SE" sz="11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1100" dirty="0">
                <a:effectLst/>
                <a:latin typeface="Arial" panose="020B0604020202020204" pitchFamily="34" charset="0"/>
                <a:ea typeface="Times New Roman" panose="02020603050405020304" pitchFamily="18" charset="0"/>
                <a:cs typeface="Times New Roman" panose="02020603050405020304" pitchFamily="18" charset="0"/>
              </a:endParaRPr>
            </a:p>
            <a:p>
              <a:r>
                <a:rPr lang="sv-SE" sz="11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utan nagellack eller konstgjorda naglar </a:t>
              </a:r>
              <a:endParaRPr lang="sv-SE"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5" name="textruta 11">
              <a:extLst>
                <a:ext uri="{FF2B5EF4-FFF2-40B4-BE49-F238E27FC236}">
                  <a16:creationId xmlns:a16="http://schemas.microsoft.com/office/drawing/2014/main" id="{386343C3-FE96-E0CE-1167-380173872C43}"/>
                </a:ext>
              </a:extLst>
            </p:cNvPr>
            <p:cNvSpPr txBox="1"/>
            <p:nvPr/>
          </p:nvSpPr>
          <p:spPr>
            <a:xfrm>
              <a:off x="2582181" y="38073"/>
              <a:ext cx="1538496" cy="769441"/>
            </a:xfrm>
            <a:prstGeom prst="rect">
              <a:avLst/>
            </a:prstGeom>
            <a:noFill/>
          </p:spPr>
          <p:txBody>
            <a:bodyPr wrap="square" rtlCol="0">
              <a:spAutoFit/>
            </a:bodyPr>
            <a:lstStyle/>
            <a:p>
              <a:r>
                <a:rPr lang="sv-SE" sz="11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Uppsatt hår</a:t>
              </a:r>
              <a:r>
                <a:rPr lang="sv-SE" sz="11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/skägg/huvudduk om det hänger ner i arbetsfältet</a:t>
              </a:r>
              <a:endParaRPr lang="sv-SE"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6" name="textruta 11">
              <a:extLst>
                <a:ext uri="{FF2B5EF4-FFF2-40B4-BE49-F238E27FC236}">
                  <a16:creationId xmlns:a16="http://schemas.microsoft.com/office/drawing/2014/main" id="{45E1CFB1-0BBF-E76E-A286-9E2A94B33BCE}"/>
                </a:ext>
              </a:extLst>
            </p:cNvPr>
            <p:cNvSpPr txBox="1"/>
            <p:nvPr/>
          </p:nvSpPr>
          <p:spPr>
            <a:xfrm>
              <a:off x="748827" y="3121273"/>
              <a:ext cx="2804424" cy="261610"/>
            </a:xfrm>
            <a:prstGeom prst="rect">
              <a:avLst/>
            </a:prstGeom>
            <a:noFill/>
          </p:spPr>
          <p:txBody>
            <a:bodyPr wrap="square" rtlCol="0">
              <a:spAutoFit/>
            </a:bodyPr>
            <a:lstStyle/>
            <a:p>
              <a:r>
                <a:rPr lang="sv-SE" sz="11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Byt arbetsdräkt </a:t>
              </a:r>
              <a:r>
                <a:rPr lang="sv-SE" sz="11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dagligen och vid behov</a:t>
              </a:r>
              <a:endParaRPr lang="sv-SE"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sp>
        <p:nvSpPr>
          <p:cNvPr id="17" name="textruta 16">
            <a:extLst>
              <a:ext uri="{FF2B5EF4-FFF2-40B4-BE49-F238E27FC236}">
                <a16:creationId xmlns:a16="http://schemas.microsoft.com/office/drawing/2014/main" id="{B60C423A-35D2-7A39-296C-A3C51DCC7910}"/>
              </a:ext>
            </a:extLst>
          </p:cNvPr>
          <p:cNvSpPr txBox="1"/>
          <p:nvPr/>
        </p:nvSpPr>
        <p:spPr>
          <a:xfrm>
            <a:off x="7661083" y="1440634"/>
            <a:ext cx="36080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Klädregler för vårdpersonal </a:t>
            </a:r>
            <a:endParaRPr lang="sv-SE" sz="1400" dirty="0"/>
          </a:p>
        </p:txBody>
      </p:sp>
      <p:pic>
        <p:nvPicPr>
          <p:cNvPr id="2" name="Bildobjekt 1" descr="En bild som visar text, Teckensnitt, Grafik, grafisk design&#10;&#10;Automatiskt genererad beskrivning">
            <a:extLst>
              <a:ext uri="{FF2B5EF4-FFF2-40B4-BE49-F238E27FC236}">
                <a16:creationId xmlns:a16="http://schemas.microsoft.com/office/drawing/2014/main" id="{24A98A8D-65BF-4AD0-F6A5-EA2044559B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568" y="1463265"/>
            <a:ext cx="2520000" cy="2520000"/>
          </a:xfrm>
          <a:prstGeom prst="rect">
            <a:avLst/>
          </a:prstGeom>
        </p:spPr>
      </p:pic>
    </p:spTree>
    <p:extLst>
      <p:ext uri="{BB962C8B-B14F-4D97-AF65-F5344CB8AC3E}">
        <p14:creationId xmlns:p14="http://schemas.microsoft.com/office/powerpoint/2010/main" val="3634109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ruta 8">
            <a:extLst>
              <a:ext uri="{FF2B5EF4-FFF2-40B4-BE49-F238E27FC236}">
                <a16:creationId xmlns:a16="http://schemas.microsoft.com/office/drawing/2014/main" id="{0CBD8687-A41C-129E-1BF7-DD193667FB25}"/>
              </a:ext>
            </a:extLst>
          </p:cNvPr>
          <p:cNvSpPr txBox="1"/>
          <p:nvPr/>
        </p:nvSpPr>
        <p:spPr>
          <a:xfrm>
            <a:off x="3672705" y="1404000"/>
            <a:ext cx="6714102" cy="2320828"/>
          </a:xfrm>
          <a:prstGeom prst="rect">
            <a:avLst/>
          </a:prstGeom>
          <a:noFill/>
        </p:spPr>
        <p:txBody>
          <a:bodyPr wrap="square" rtlCol="0">
            <a:spAutoFit/>
          </a:bodyPr>
          <a:lstStyle/>
          <a:p>
            <a:pPr marL="285750" indent="-285750" algn="l">
              <a:lnSpc>
                <a:spcPct val="150000"/>
              </a:lnSpc>
              <a:buFont typeface="Wingdings" panose="05000000000000000000" pitchFamily="2" charset="2"/>
              <a:buChar char="§"/>
            </a:pPr>
            <a:r>
              <a:rPr lang="sv-SE" sz="2400" dirty="0">
                <a:latin typeface="Arial" panose="020B0604020202020204" pitchFamily="34" charset="0"/>
                <a:cs typeface="Arial" panose="020B0604020202020204" pitchFamily="34" charset="0"/>
              </a:rPr>
              <a:t>Rätt antibiotika, i rätt tid till rätt patient </a:t>
            </a:r>
          </a:p>
          <a:p>
            <a:pPr marL="285750" indent="-285750" algn="l">
              <a:lnSpc>
                <a:spcPct val="150000"/>
              </a:lnSpc>
              <a:buFont typeface="Wingdings" panose="05000000000000000000" pitchFamily="2" charset="2"/>
              <a:buChar char="§"/>
            </a:pPr>
            <a:r>
              <a:rPr lang="sv-SE" sz="2400" dirty="0">
                <a:latin typeface="Arial" panose="020B0604020202020204" pitchFamily="34" charset="0"/>
                <a:cs typeface="Arial" panose="020B0604020202020204" pitchFamily="34" charset="0"/>
              </a:rPr>
              <a:t>Minska onödig antibiotikaanvändning </a:t>
            </a:r>
          </a:p>
          <a:p>
            <a:pPr marL="285750" indent="-285750" algn="l">
              <a:lnSpc>
                <a:spcPct val="150000"/>
              </a:lnSpc>
              <a:buFont typeface="Wingdings" panose="05000000000000000000" pitchFamily="2" charset="2"/>
              <a:buChar char="§"/>
            </a:pPr>
            <a:r>
              <a:rPr lang="sv-SE" sz="2400" dirty="0">
                <a:latin typeface="Arial" panose="020B0604020202020204" pitchFamily="34" charset="0"/>
                <a:cs typeface="Arial" panose="020B0604020202020204" pitchFamily="34" charset="0"/>
              </a:rPr>
              <a:t>Utvärdera antibiotikabehandling dagligen</a:t>
            </a:r>
            <a:r>
              <a:rPr lang="sv-SE" sz="24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a:t>
            </a:r>
          </a:p>
          <a:p>
            <a:pPr algn="l">
              <a:lnSpc>
                <a:spcPct val="150000"/>
              </a:lnSpc>
            </a:pPr>
            <a:endParaRPr lang="sv-SE" sz="2800" b="1" dirty="0">
              <a:solidFill>
                <a:srgbClr val="C00000"/>
              </a:solidFill>
              <a:latin typeface="Arial" panose="020B0604020202020204" pitchFamily="34" charset="0"/>
              <a:cs typeface="Arial" panose="020B0604020202020204" pitchFamily="34" charset="0"/>
            </a:endParaRPr>
          </a:p>
        </p:txBody>
      </p:sp>
      <p:pic>
        <p:nvPicPr>
          <p:cNvPr id="4" name="Bildobjekt 3" descr="En bild som visar text, Teckensnitt, skärmbild, Grafik&#10;&#10;Automatiskt genererad beskrivning">
            <a:extLst>
              <a:ext uri="{FF2B5EF4-FFF2-40B4-BE49-F238E27FC236}">
                <a16:creationId xmlns:a16="http://schemas.microsoft.com/office/drawing/2014/main" id="{9154DF14-0198-B78D-10A4-BCC973CC98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00" y="1404000"/>
            <a:ext cx="2520000" cy="2520000"/>
          </a:xfrm>
          <a:prstGeom prst="rect">
            <a:avLst/>
          </a:prstGeom>
        </p:spPr>
      </p:pic>
      <p:sp>
        <p:nvSpPr>
          <p:cNvPr id="3" name="Textruta 1654250151">
            <a:extLst>
              <a:ext uri="{FF2B5EF4-FFF2-40B4-BE49-F238E27FC236}">
                <a16:creationId xmlns:a16="http://schemas.microsoft.com/office/drawing/2014/main" id="{F02ACE77-BA7C-4636-6FA8-55CE54DDC223}"/>
              </a:ext>
            </a:extLst>
          </p:cNvPr>
          <p:cNvSpPr txBox="1">
            <a:spLocks noChangeArrowheads="1"/>
          </p:cNvSpPr>
          <p:nvPr/>
        </p:nvSpPr>
        <p:spPr bwMode="auto">
          <a:xfrm>
            <a:off x="4051938" y="6399170"/>
            <a:ext cx="9452442" cy="646331"/>
          </a:xfrm>
          <a:prstGeom prst="rect">
            <a:avLst/>
          </a:prstGeom>
          <a:noFill/>
          <a:ln w="9525">
            <a:noFill/>
            <a:miter lim="800000"/>
            <a:headEnd/>
            <a:tailEnd/>
          </a:ln>
        </p:spPr>
        <p:txBody>
          <a:bodyPr rot="0" vert="horz" wrap="square" lIns="91440" tIns="45720" rIns="91440" bIns="4572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srgbClr val="000000"/>
                </a:solidFill>
                <a:effectLst/>
                <a:uLnTx/>
                <a:uFillTx/>
                <a:latin typeface="Arial" panose="020B0604020202020204" pitchFamily="34" charset="0"/>
                <a:ea typeface="Geneva"/>
                <a:cs typeface="Times New Roman" panose="02020603050405020304" pitchFamily="18" charset="0"/>
              </a:rPr>
              <a:t> *</a:t>
            </a:r>
            <a:r>
              <a:rPr kumimoji="0" lang="sv-SE" sz="1200" b="0" i="1" u="none" strike="noStrike" kern="1200" cap="none" spc="0" normalizeH="0" baseline="0" noProof="0" dirty="0" err="1">
                <a:ln>
                  <a:noFill/>
                </a:ln>
                <a:solidFill>
                  <a:srgbClr val="000000"/>
                </a:solidFill>
                <a:effectLst/>
                <a:uLnTx/>
                <a:uFillTx/>
                <a:latin typeface="Arial" panose="020B0604020202020204" pitchFamily="34" charset="0"/>
                <a:ea typeface="Geneva"/>
                <a:cs typeface="Times New Roman" panose="02020603050405020304" pitchFamily="18" charset="0"/>
              </a:rPr>
              <a:t>Kinoloner</a:t>
            </a:r>
            <a:r>
              <a:rPr kumimoji="0" lang="sv-SE" sz="1200" b="0" i="1" u="none" strike="noStrike" kern="1200" cap="none" spc="0" normalizeH="0" baseline="0" noProof="0" dirty="0">
                <a:ln>
                  <a:noFill/>
                </a:ln>
                <a:solidFill>
                  <a:srgbClr val="000000"/>
                </a:solidFill>
                <a:effectLst/>
                <a:uLnTx/>
                <a:uFillTx/>
                <a:latin typeface="Arial" panose="020B0604020202020204" pitchFamily="34" charset="0"/>
                <a:ea typeface="Geneva"/>
                <a:cs typeface="Times New Roman" panose="02020603050405020304" pitchFamily="18" charset="0"/>
              </a:rPr>
              <a:t> är en grupp med antibiotika som innehåller preparat som t ex </a:t>
            </a:r>
            <a:r>
              <a:rPr kumimoji="0" lang="sv-SE" sz="1200" b="0" i="1" u="none" strike="noStrike" kern="1200" cap="none" spc="0" normalizeH="0" baseline="0" noProof="0" dirty="0" err="1">
                <a:ln>
                  <a:noFill/>
                </a:ln>
                <a:solidFill>
                  <a:srgbClr val="000000"/>
                </a:solidFill>
                <a:effectLst/>
                <a:uLnTx/>
                <a:uFillTx/>
                <a:latin typeface="Arial" panose="020B0604020202020204" pitchFamily="34" charset="0"/>
                <a:ea typeface="Geneva"/>
                <a:cs typeface="Times New Roman" panose="02020603050405020304" pitchFamily="18" charset="0"/>
              </a:rPr>
              <a:t>ciprofloxacin</a:t>
            </a:r>
            <a:endParaRPr kumimoji="0" lang="sv-SE" b="0" i="0" u="none" strike="noStrike" kern="0" cap="none" spc="0" normalizeH="0" baseline="0" noProof="0" dirty="0">
              <a:ln>
                <a:noFill/>
              </a:ln>
              <a:solidFill>
                <a:sysClr val="windowText" lastClr="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srgbClr val="000000"/>
                </a:solidFill>
                <a:effectLst/>
                <a:uLnTx/>
                <a:uFillTx/>
                <a:latin typeface="Arial" panose="020B0604020202020204" pitchFamily="34" charset="0"/>
                <a:ea typeface="Geneva"/>
                <a:cs typeface="Times New Roman" panose="02020603050405020304" pitchFamily="18" charset="0"/>
              </a:rPr>
              <a:t>  </a:t>
            </a:r>
            <a:r>
              <a:rPr kumimoji="0" lang="sv-SE" sz="1200" b="0" i="1" u="none" strike="noStrike" kern="1200" cap="none" spc="0" normalizeH="0" baseline="0" noProof="0" dirty="0" err="1">
                <a:ln>
                  <a:noFill/>
                </a:ln>
                <a:solidFill>
                  <a:srgbClr val="000000"/>
                </a:solidFill>
                <a:effectLst/>
                <a:uLnTx/>
                <a:uFillTx/>
                <a:latin typeface="Arial" panose="020B0604020202020204" pitchFamily="34" charset="0"/>
                <a:ea typeface="Geneva"/>
                <a:cs typeface="Times New Roman" panose="02020603050405020304" pitchFamily="18" charset="0"/>
              </a:rPr>
              <a:t>Karbapenemer</a:t>
            </a:r>
            <a:r>
              <a:rPr kumimoji="0" lang="sv-SE" sz="1200" b="0" i="1" u="none" strike="noStrike" kern="1200" cap="none" spc="0" normalizeH="0" baseline="0" noProof="0" dirty="0">
                <a:ln>
                  <a:noFill/>
                </a:ln>
                <a:solidFill>
                  <a:srgbClr val="000000"/>
                </a:solidFill>
                <a:effectLst/>
                <a:uLnTx/>
                <a:uFillTx/>
                <a:latin typeface="Arial" panose="020B0604020202020204" pitchFamily="34" charset="0"/>
                <a:ea typeface="Geneva"/>
                <a:cs typeface="Times New Roman" panose="02020603050405020304" pitchFamily="18" charset="0"/>
              </a:rPr>
              <a:t> är en grupp med antibiotika som innehåller preparat som t ex </a:t>
            </a:r>
            <a:r>
              <a:rPr kumimoji="0" lang="sv-SE" sz="1200" b="0" i="1" u="none" strike="noStrike" kern="1200" cap="none" spc="0" normalizeH="0" baseline="0" noProof="0" dirty="0" err="1">
                <a:ln>
                  <a:noFill/>
                </a:ln>
                <a:solidFill>
                  <a:srgbClr val="000000"/>
                </a:solidFill>
                <a:effectLst/>
                <a:uLnTx/>
                <a:uFillTx/>
                <a:latin typeface="Arial" panose="020B0604020202020204" pitchFamily="34" charset="0"/>
                <a:ea typeface="Geneva"/>
                <a:cs typeface="Times New Roman" panose="02020603050405020304" pitchFamily="18" charset="0"/>
              </a:rPr>
              <a:t>meropenem</a:t>
            </a:r>
            <a:r>
              <a:rPr kumimoji="0" lang="sv-SE" sz="1200" b="0" i="1" u="none" strike="noStrike" kern="1200" cap="none" spc="0" normalizeH="0" baseline="0" noProof="0" dirty="0">
                <a:ln>
                  <a:noFill/>
                </a:ln>
                <a:solidFill>
                  <a:srgbClr val="000000"/>
                </a:solidFill>
                <a:effectLst/>
                <a:uLnTx/>
                <a:uFillTx/>
                <a:latin typeface="Arial" panose="020B0604020202020204" pitchFamily="34" charset="0"/>
                <a:ea typeface="Geneva"/>
                <a:cs typeface="Times New Roman" panose="02020603050405020304" pitchFamily="18" charset="0"/>
              </a:rPr>
              <a:t>, </a:t>
            </a:r>
            <a:r>
              <a:rPr kumimoji="0" lang="sv-SE" sz="1200" b="0" i="1" u="none" strike="noStrike" kern="1200" cap="none" spc="0" normalizeH="0" baseline="0" noProof="0" dirty="0" err="1">
                <a:ln>
                  <a:noFill/>
                </a:ln>
                <a:solidFill>
                  <a:srgbClr val="000000"/>
                </a:solidFill>
                <a:effectLst/>
                <a:uLnTx/>
                <a:uFillTx/>
                <a:latin typeface="Arial" panose="020B0604020202020204" pitchFamily="34" charset="0"/>
                <a:ea typeface="Geneva"/>
                <a:cs typeface="Times New Roman" panose="02020603050405020304" pitchFamily="18" charset="0"/>
              </a:rPr>
              <a:t>imipenem</a:t>
            </a:r>
            <a:r>
              <a:rPr kumimoji="0" lang="sv-SE" sz="1200" b="0" i="1" u="none" strike="noStrike" kern="1200" cap="none" spc="0" normalizeH="0" baseline="0" noProof="0" dirty="0">
                <a:ln>
                  <a:noFill/>
                </a:ln>
                <a:solidFill>
                  <a:srgbClr val="000000"/>
                </a:solidFill>
                <a:effectLst/>
                <a:uLnTx/>
                <a:uFillTx/>
                <a:latin typeface="Arial" panose="020B0604020202020204" pitchFamily="34" charset="0"/>
                <a:ea typeface="Geneva"/>
                <a:cs typeface="Times New Roman" panose="02020603050405020304" pitchFamily="18" charset="0"/>
              </a:rPr>
              <a:t> och </a:t>
            </a:r>
            <a:r>
              <a:rPr kumimoji="0" lang="sv-SE" sz="1200" b="0" i="1" u="none" strike="noStrike" kern="1200" cap="none" spc="0" normalizeH="0" baseline="0" noProof="0" dirty="0" err="1">
                <a:ln>
                  <a:noFill/>
                </a:ln>
                <a:solidFill>
                  <a:srgbClr val="000000"/>
                </a:solidFill>
                <a:effectLst/>
                <a:uLnTx/>
                <a:uFillTx/>
                <a:latin typeface="Arial" panose="020B0604020202020204" pitchFamily="34" charset="0"/>
                <a:ea typeface="Geneva"/>
                <a:cs typeface="Times New Roman" panose="02020603050405020304" pitchFamily="18" charset="0"/>
              </a:rPr>
              <a:t>ertapenem</a:t>
            </a:r>
            <a:endParaRPr kumimoji="0" lang="sv-SE" b="0" i="0" u="none" strike="noStrike" kern="0" cap="none" spc="0" normalizeH="0" baseline="0" noProof="0" dirty="0">
              <a:ln>
                <a:noFill/>
              </a:ln>
              <a:solidFill>
                <a:sysClr val="windowText" lastClr="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sv-SE" sz="1200" b="0" i="1" u="none" strike="noStrike" kern="0" cap="none" spc="0" normalizeH="0" baseline="0" noProof="0" dirty="0">
                <a:ln>
                  <a:noFill/>
                </a:ln>
                <a:solidFill>
                  <a:sysClr val="windowText" lastClr="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sv-SE" b="0" i="0" u="none" strike="noStrike" kern="0" cap="none" spc="0" normalizeH="0" baseline="0" noProof="0" dirty="0">
              <a:ln>
                <a:noFill/>
              </a:ln>
              <a:solidFill>
                <a:sysClr val="windowText" lastClr="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
        <p:nvSpPr>
          <p:cNvPr id="22" name="Flödesschema: Koppling 21">
            <a:extLst>
              <a:ext uri="{FF2B5EF4-FFF2-40B4-BE49-F238E27FC236}">
                <a16:creationId xmlns:a16="http://schemas.microsoft.com/office/drawing/2014/main" id="{507CB36F-4EAE-762E-8C47-EAE9D9E14E9B}"/>
              </a:ext>
            </a:extLst>
          </p:cNvPr>
          <p:cNvSpPr/>
          <p:nvPr/>
        </p:nvSpPr>
        <p:spPr bwMode="auto">
          <a:xfrm>
            <a:off x="8479211" y="3783606"/>
            <a:ext cx="1800000" cy="1800000"/>
          </a:xfrm>
          <a:prstGeom prst="flowChartConnector">
            <a:avLst/>
          </a:prstGeom>
          <a:solidFill>
            <a:srgbClr val="E2F0D9"/>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ts val="1320"/>
              </a:spcBef>
              <a:spcAft>
                <a:spcPts val="0"/>
              </a:spcAft>
              <a:buClrTx/>
              <a:buSzTx/>
              <a:buFontTx/>
              <a:buNone/>
              <a:tabLst/>
              <a:defRPr/>
            </a:pPr>
            <a:r>
              <a:rPr kumimoji="0" lang="sv-SE" sz="800" b="0" i="0" u="none" strike="noStrike" kern="1200" cap="none" spc="0" normalizeH="0" baseline="0" noProof="0">
                <a:ln>
                  <a:noFill/>
                </a:ln>
                <a:solidFill>
                  <a:srgbClr val="000000"/>
                </a:solidFill>
                <a:effectLst/>
                <a:uLnTx/>
                <a:uFillTx/>
                <a:latin typeface="Verdana" panose="020B0604030504040204" pitchFamily="34" charset="0"/>
                <a:ea typeface="Geneva"/>
                <a:cs typeface="Times New Roman" panose="02020603050405020304" pitchFamily="18" charset="0"/>
              </a:rPr>
              <a:t> </a:t>
            </a:r>
            <a:endParaRPr kumimoji="0" lang="sv-SE" sz="1200" b="0"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19" name="Textruta 2">
            <a:extLst>
              <a:ext uri="{FF2B5EF4-FFF2-40B4-BE49-F238E27FC236}">
                <a16:creationId xmlns:a16="http://schemas.microsoft.com/office/drawing/2014/main" id="{9AF96A15-2DF9-62E6-7819-0EA28B1471D4}"/>
              </a:ext>
            </a:extLst>
          </p:cNvPr>
          <p:cNvSpPr txBox="1">
            <a:spLocks noChangeArrowheads="1"/>
          </p:cNvSpPr>
          <p:nvPr/>
        </p:nvSpPr>
        <p:spPr bwMode="auto">
          <a:xfrm>
            <a:off x="8443938" y="4083866"/>
            <a:ext cx="1893948" cy="1569660"/>
          </a:xfrm>
          <a:prstGeom prst="rect">
            <a:avLst/>
          </a:prstGeom>
          <a:noFill/>
          <a:ln w="9525">
            <a:noFill/>
            <a:miter lim="800000"/>
            <a:headEnd/>
            <a:tailEnd/>
          </a:ln>
        </p:spPr>
        <p:txBody>
          <a:bodyPr rot="0" vert="horz" wrap="square" lIns="91440" tIns="45720" rIns="91440" bIns="45720" anchor="t" anchorCtr="0">
            <a:spAutoFit/>
          </a:bodyPr>
          <a:lstStyle/>
          <a:p>
            <a:pPr marL="0" marR="0" lvl="0" indent="0" algn="ctr" defTabSz="914400" rtl="0" eaLnBrk="0" fontAlgn="base" latinLnBrk="0" hangingPunct="0">
              <a:lnSpc>
                <a:spcPct val="100000"/>
              </a:lnSpc>
              <a:spcBef>
                <a:spcPts val="132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Öka andel </a:t>
            </a:r>
            <a:b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b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antibiotikaprofylax som avslutas </a:t>
            </a:r>
            <a:br>
              <a:rPr lang="sv-SE" sz="1600" dirty="0">
                <a:solidFill>
                  <a:srgbClr val="000000"/>
                </a:solidFill>
                <a:latin typeface="Arial" panose="020B0604020202020204" pitchFamily="34" charset="0"/>
                <a:ea typeface="Geneva"/>
                <a:cs typeface="Arial" panose="020B0604020202020204" pitchFamily="34" charset="0"/>
              </a:rPr>
            </a:b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inom </a:t>
            </a:r>
            <a:b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b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24 timmar</a:t>
            </a:r>
            <a:endPar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p>
        </p:txBody>
      </p:sp>
      <p:sp>
        <p:nvSpPr>
          <p:cNvPr id="5" name="Flödesschema: Koppling 4">
            <a:extLst>
              <a:ext uri="{FF2B5EF4-FFF2-40B4-BE49-F238E27FC236}">
                <a16:creationId xmlns:a16="http://schemas.microsoft.com/office/drawing/2014/main" id="{0E2EE762-F484-CD52-584F-FE97CED03090}"/>
              </a:ext>
            </a:extLst>
          </p:cNvPr>
          <p:cNvSpPr/>
          <p:nvPr/>
        </p:nvSpPr>
        <p:spPr bwMode="auto">
          <a:xfrm>
            <a:off x="10199264" y="4413651"/>
            <a:ext cx="1800000" cy="1800000"/>
          </a:xfrm>
          <a:prstGeom prst="flowChartConnector">
            <a:avLst/>
          </a:prstGeom>
          <a:solidFill>
            <a:srgbClr val="CB6CE6">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ts val="1320"/>
              </a:spcBef>
              <a:spcAft>
                <a:spcPts val="0"/>
              </a:spcAft>
              <a:buClrTx/>
              <a:buSzTx/>
              <a:buFontTx/>
              <a:buNone/>
              <a:tabLst/>
              <a:defRPr/>
            </a:pPr>
            <a:r>
              <a:rPr kumimoji="0" lang="sv-SE" sz="1000" b="0" i="0" u="none" strike="noStrike" kern="1200" cap="none" spc="0" normalizeH="0" baseline="0" noProof="0">
                <a:ln>
                  <a:noFill/>
                </a:ln>
                <a:solidFill>
                  <a:srgbClr val="000000"/>
                </a:solidFill>
                <a:effectLst/>
                <a:uLnTx/>
                <a:uFillTx/>
                <a:latin typeface="Verdana" panose="020B0604030504040204" pitchFamily="34" charset="0"/>
                <a:ea typeface="Geneva"/>
                <a:cs typeface="Times New Roman" panose="02020603050405020304" pitchFamily="18" charset="0"/>
              </a:rPr>
              <a:t> </a:t>
            </a:r>
            <a:endParaRPr kumimoji="0" lang="sv-SE" sz="1200" b="0"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 name="Textruta 2054153053">
            <a:extLst>
              <a:ext uri="{FF2B5EF4-FFF2-40B4-BE49-F238E27FC236}">
                <a16:creationId xmlns:a16="http://schemas.microsoft.com/office/drawing/2014/main" id="{C8F4B9AF-620E-8521-8704-5ED54E9F42D4}"/>
              </a:ext>
            </a:extLst>
          </p:cNvPr>
          <p:cNvSpPr txBox="1">
            <a:spLocks noChangeArrowheads="1"/>
          </p:cNvSpPr>
          <p:nvPr/>
        </p:nvSpPr>
        <p:spPr bwMode="auto">
          <a:xfrm>
            <a:off x="10175379" y="4754669"/>
            <a:ext cx="1893949" cy="1323439"/>
          </a:xfrm>
          <a:prstGeom prst="rect">
            <a:avLst/>
          </a:prstGeom>
          <a:noFill/>
          <a:ln w="9525">
            <a:noFill/>
            <a:miter lim="800000"/>
            <a:headEnd/>
            <a:tailEnd/>
          </a:ln>
        </p:spPr>
        <p:txBody>
          <a:bodyPr rot="0" vert="horz" wrap="square" lIns="91440" tIns="45720" rIns="91440" bIns="4572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Spara </a:t>
            </a:r>
            <a:r>
              <a:rPr kumimoji="0" lang="sv-SE" sz="16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kinoloner</a:t>
            </a: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och </a:t>
            </a:r>
            <a:r>
              <a:rPr kumimoji="0" lang="sv-SE" sz="16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karbapenemer</a:t>
            </a: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tills det verkligen behövs</a:t>
            </a:r>
            <a:endParaRPr kumimoji="0" lang="sv-SE"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11" name="textruta 10">
            <a:extLst>
              <a:ext uri="{FF2B5EF4-FFF2-40B4-BE49-F238E27FC236}">
                <a16:creationId xmlns:a16="http://schemas.microsoft.com/office/drawing/2014/main" id="{B6E82DAA-5172-D874-333A-F281784A9235}"/>
              </a:ext>
            </a:extLst>
          </p:cNvPr>
          <p:cNvSpPr txBox="1"/>
          <p:nvPr/>
        </p:nvSpPr>
        <p:spPr>
          <a:xfrm>
            <a:off x="379353" y="4611952"/>
            <a:ext cx="4543538" cy="369332"/>
          </a:xfrm>
          <a:prstGeom prst="rect">
            <a:avLst/>
          </a:prstGeom>
          <a:noFill/>
        </p:spPr>
        <p:txBody>
          <a:bodyPr wrap="square" rtlCol="0">
            <a:spAutoFit/>
          </a:bodyPr>
          <a:lstStyle/>
          <a:p>
            <a:r>
              <a:rPr lang="sv-SE" dirty="0"/>
              <a:t>Exempel på mått och mål: </a:t>
            </a:r>
          </a:p>
        </p:txBody>
      </p:sp>
      <p:sp>
        <p:nvSpPr>
          <p:cNvPr id="12" name="Flödesschema: Koppling 11">
            <a:extLst>
              <a:ext uri="{FF2B5EF4-FFF2-40B4-BE49-F238E27FC236}">
                <a16:creationId xmlns:a16="http://schemas.microsoft.com/office/drawing/2014/main" id="{BE9FBC39-597D-BB5B-F236-4B6BFCBF812E}"/>
              </a:ext>
            </a:extLst>
          </p:cNvPr>
          <p:cNvSpPr/>
          <p:nvPr/>
        </p:nvSpPr>
        <p:spPr bwMode="auto">
          <a:xfrm>
            <a:off x="3369125" y="4565459"/>
            <a:ext cx="1800000" cy="1800000"/>
          </a:xfrm>
          <a:prstGeom prst="flowChartConnector">
            <a:avLst/>
          </a:prstGeom>
          <a:solidFill>
            <a:srgbClr val="FFF2C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ts val="1320"/>
              </a:spcBef>
              <a:spcAft>
                <a:spcPts val="0"/>
              </a:spcAft>
              <a:buClrTx/>
              <a:buSzTx/>
              <a:buFontTx/>
              <a:buNone/>
              <a:tabLst/>
              <a:defRPr/>
            </a:pPr>
            <a:r>
              <a:rPr kumimoji="0" lang="sv-SE" sz="800" b="1" i="0" u="none" strike="noStrike" kern="1200" cap="none" spc="0" normalizeH="0" baseline="0" noProof="0">
                <a:ln>
                  <a:noFill/>
                </a:ln>
                <a:solidFill>
                  <a:srgbClr val="000000"/>
                </a:solidFill>
                <a:effectLst/>
                <a:uLnTx/>
                <a:uFillTx/>
                <a:latin typeface="Verdana" panose="020B0604030504040204" pitchFamily="34" charset="0"/>
                <a:ea typeface="Geneva"/>
                <a:cs typeface="Times New Roman" panose="02020603050405020304" pitchFamily="18" charset="0"/>
              </a:rPr>
              <a:t> </a:t>
            </a:r>
            <a:endParaRPr kumimoji="0" lang="sv-SE" sz="1200" b="0"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13" name="Textruta 2">
            <a:extLst>
              <a:ext uri="{FF2B5EF4-FFF2-40B4-BE49-F238E27FC236}">
                <a16:creationId xmlns:a16="http://schemas.microsoft.com/office/drawing/2014/main" id="{8CF2822E-1C2C-0F90-F0D1-6570E5DBA4DF}"/>
              </a:ext>
            </a:extLst>
          </p:cNvPr>
          <p:cNvSpPr txBox="1">
            <a:spLocks noChangeArrowheads="1"/>
          </p:cNvSpPr>
          <p:nvPr/>
        </p:nvSpPr>
        <p:spPr bwMode="auto">
          <a:xfrm>
            <a:off x="3452923" y="5019183"/>
            <a:ext cx="1574165" cy="1107996"/>
          </a:xfrm>
          <a:prstGeom prst="rect">
            <a:avLst/>
          </a:prstGeom>
          <a:noFill/>
          <a:ln w="9525">
            <a:noFill/>
            <a:miter lim="800000"/>
            <a:headEnd/>
            <a:tailEnd/>
          </a:ln>
        </p:spPr>
        <p:txBody>
          <a:bodyPr rot="0" vert="horz" wrap="square" lIns="91440" tIns="45720" rIns="91440" bIns="45720" anchor="t" anchorCtr="0">
            <a:spAutoFit/>
          </a:bodyPr>
          <a:lstStyle/>
          <a:p>
            <a:pPr marL="0" marR="0" lvl="0" indent="0" algn="ctr" defTabSz="914400" rtl="0" eaLnBrk="0" fontAlgn="base" latinLnBrk="0" hangingPunct="0">
              <a:lnSpc>
                <a:spcPct val="100000"/>
              </a:lnSpc>
              <a:spcBef>
                <a:spcPts val="132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Behandla inte asymtomatisk bakteriuri</a:t>
            </a:r>
            <a:endPar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p>
        </p:txBody>
      </p:sp>
      <p:sp>
        <p:nvSpPr>
          <p:cNvPr id="25" name="Flödesschema: Koppling 24">
            <a:extLst>
              <a:ext uri="{FF2B5EF4-FFF2-40B4-BE49-F238E27FC236}">
                <a16:creationId xmlns:a16="http://schemas.microsoft.com/office/drawing/2014/main" id="{DD3E1CD0-148B-64E0-1B57-8C46A4A77196}"/>
              </a:ext>
            </a:extLst>
          </p:cNvPr>
          <p:cNvSpPr/>
          <p:nvPr/>
        </p:nvSpPr>
        <p:spPr bwMode="auto">
          <a:xfrm>
            <a:off x="6772252" y="4626418"/>
            <a:ext cx="1800000" cy="1800000"/>
          </a:xfrm>
          <a:prstGeom prst="flowChartConnector">
            <a:avLst/>
          </a:prstGeom>
          <a:solidFill>
            <a:srgbClr val="5C92C4">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ts val="1320"/>
              </a:spcBef>
              <a:spcAft>
                <a:spcPts val="0"/>
              </a:spcAft>
              <a:buClrTx/>
              <a:buSzTx/>
              <a:buFontTx/>
              <a:buNone/>
              <a:tabLst/>
              <a:defRPr/>
            </a:pPr>
            <a:r>
              <a:rPr kumimoji="0" lang="sv-SE" sz="800" b="0" i="0" u="none" strike="noStrike" kern="1200" cap="none" spc="0" normalizeH="0" baseline="0" noProof="0">
                <a:ln>
                  <a:noFill/>
                </a:ln>
                <a:solidFill>
                  <a:srgbClr val="000000"/>
                </a:solidFill>
                <a:effectLst/>
                <a:uLnTx/>
                <a:uFillTx/>
                <a:latin typeface="Verdana" panose="020B0604030504040204" pitchFamily="34" charset="0"/>
                <a:ea typeface="Geneva"/>
                <a:cs typeface="Times New Roman" panose="02020603050405020304" pitchFamily="18" charset="0"/>
              </a:rPr>
              <a:t> </a:t>
            </a:r>
            <a:endParaRPr kumimoji="0" lang="sv-SE" sz="1200" b="0"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28" name="Textruta 1">
            <a:extLst>
              <a:ext uri="{FF2B5EF4-FFF2-40B4-BE49-F238E27FC236}">
                <a16:creationId xmlns:a16="http://schemas.microsoft.com/office/drawing/2014/main" id="{97DEAA19-D7D9-0DC8-33E9-FFF805401B43}"/>
              </a:ext>
            </a:extLst>
          </p:cNvPr>
          <p:cNvSpPr txBox="1"/>
          <p:nvPr/>
        </p:nvSpPr>
        <p:spPr>
          <a:xfrm>
            <a:off x="6770126" y="5009384"/>
            <a:ext cx="1663504" cy="13144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0" fontAlgn="base" latinLnBrk="0" hangingPunct="0">
              <a:lnSpc>
                <a:spcPct val="100000"/>
              </a:lnSpc>
              <a:spcBef>
                <a:spcPts val="132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Minska andel akut cystit som behandlas med </a:t>
            </a:r>
            <a:r>
              <a:rPr kumimoji="0" lang="sv-SE" sz="1600" b="0" i="0" u="none" strike="noStrike" kern="1200" cap="none" spc="0" normalizeH="0" baseline="0" noProof="0" dirty="0" err="1">
                <a:ln>
                  <a:noFill/>
                </a:ln>
                <a:solidFill>
                  <a:srgbClr val="000000"/>
                </a:solidFill>
                <a:effectLst/>
                <a:uLnTx/>
                <a:uFillTx/>
                <a:latin typeface="Arial" panose="020B0604020202020204" pitchFamily="34" charset="0"/>
                <a:ea typeface="Geneva"/>
                <a:cs typeface="Arial" panose="020B0604020202020204" pitchFamily="34" charset="0"/>
              </a:rPr>
              <a:t>kinolon</a:t>
            </a: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Geneva"/>
                <a:cs typeface="Arial" panose="020B0604020202020204" pitchFamily="34" charset="0"/>
              </a:rPr>
              <a:t>*</a:t>
            </a:r>
            <a:endPar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32" name="Flödesschema: Koppling 31">
            <a:extLst>
              <a:ext uri="{FF2B5EF4-FFF2-40B4-BE49-F238E27FC236}">
                <a16:creationId xmlns:a16="http://schemas.microsoft.com/office/drawing/2014/main" id="{D325C1F6-9BFF-C22F-FB75-B90BD5593A75}"/>
              </a:ext>
            </a:extLst>
          </p:cNvPr>
          <p:cNvSpPr/>
          <p:nvPr/>
        </p:nvSpPr>
        <p:spPr bwMode="auto">
          <a:xfrm>
            <a:off x="5082631" y="3779138"/>
            <a:ext cx="1800000" cy="1800000"/>
          </a:xfrm>
          <a:prstGeom prst="flowChartConnector">
            <a:avLst/>
          </a:prstGeom>
          <a:solidFill>
            <a:srgbClr val="EDEBE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l" defTabSz="914400" rtl="0" eaLnBrk="0" fontAlgn="base" latinLnBrk="0" hangingPunct="0">
              <a:lnSpc>
                <a:spcPct val="100000"/>
              </a:lnSpc>
              <a:spcBef>
                <a:spcPts val="1320"/>
              </a:spcBef>
              <a:spcAft>
                <a:spcPts val="0"/>
              </a:spcAft>
              <a:buClrTx/>
              <a:buSzTx/>
              <a:buFontTx/>
              <a:buNone/>
              <a:tabLst/>
              <a:defRPr/>
            </a:pPr>
            <a:r>
              <a:rPr kumimoji="0" lang="sv-SE" sz="800" b="0" i="0" u="none" strike="noStrike" kern="1200" cap="none" spc="0" normalizeH="0" baseline="0" noProof="0">
                <a:ln>
                  <a:noFill/>
                </a:ln>
                <a:solidFill>
                  <a:srgbClr val="000000"/>
                </a:solidFill>
                <a:effectLst/>
                <a:uLnTx/>
                <a:uFillTx/>
                <a:latin typeface="Verdana" panose="020B0604030504040204" pitchFamily="34" charset="0"/>
                <a:ea typeface="Geneva"/>
                <a:cs typeface="Times New Roman" panose="02020603050405020304" pitchFamily="18" charset="0"/>
              </a:rPr>
              <a:t> </a:t>
            </a:r>
            <a:endParaRPr kumimoji="0" lang="sv-SE" sz="1200" b="0"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33" name="Textruta 1">
            <a:extLst>
              <a:ext uri="{FF2B5EF4-FFF2-40B4-BE49-F238E27FC236}">
                <a16:creationId xmlns:a16="http://schemas.microsoft.com/office/drawing/2014/main" id="{CFF12E6E-E656-0D43-9EE0-E6B25EA93931}"/>
              </a:ext>
            </a:extLst>
          </p:cNvPr>
          <p:cNvSpPr txBox="1"/>
          <p:nvPr/>
        </p:nvSpPr>
        <p:spPr>
          <a:xfrm>
            <a:off x="5082631" y="4136015"/>
            <a:ext cx="1800000" cy="18000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0" fontAlgn="base" latinLnBrk="0" hangingPunct="0">
              <a:lnSpc>
                <a:spcPct val="100000"/>
              </a:lnSpc>
              <a:spcBef>
                <a:spcPts val="132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rial" panose="020B0604020202020204" pitchFamily="34" charset="0"/>
                <a:ea typeface="Lato" panose="020F0502020204030203" pitchFamily="34" charset="0"/>
                <a:cs typeface="Arial" panose="020B0604020202020204" pitchFamily="34" charset="0"/>
              </a:rPr>
              <a:t>Öka andel pneumoni som behandlas med penicillin</a:t>
            </a:r>
          </a:p>
        </p:txBody>
      </p:sp>
    </p:spTree>
    <p:extLst>
      <p:ext uri="{BB962C8B-B14F-4D97-AF65-F5344CB8AC3E}">
        <p14:creationId xmlns:p14="http://schemas.microsoft.com/office/powerpoint/2010/main" val="228097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 grpId="0" animBg="1"/>
      <p:bldP spid="19" grpId="0"/>
      <p:bldP spid="5" grpId="0" animBg="1"/>
      <p:bldP spid="6" grpId="0"/>
      <p:bldP spid="11" grpId="0"/>
      <p:bldP spid="12" grpId="0" animBg="1"/>
      <p:bldP spid="13" grpId="0"/>
      <p:bldP spid="25" grpId="0" animBg="1"/>
      <p:bldP spid="28" grpId="0"/>
      <p:bldP spid="32" grpId="0" animBg="1"/>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2">
            <a:extLst>
              <a:ext uri="{FF2B5EF4-FFF2-40B4-BE49-F238E27FC236}">
                <a16:creationId xmlns:a16="http://schemas.microsoft.com/office/drawing/2014/main" id="{25180719-B3B7-3D12-EE45-5AD652286D43}"/>
              </a:ext>
            </a:extLst>
          </p:cNvPr>
          <p:cNvSpPr txBox="1">
            <a:spLocks/>
          </p:cNvSpPr>
          <p:nvPr/>
        </p:nvSpPr>
        <p:spPr bwMode="auto">
          <a:xfrm>
            <a:off x="3759168" y="1518401"/>
            <a:ext cx="7683298" cy="4832708"/>
          </a:xfrm>
          <a:prstGeom prst="rect">
            <a:avLst/>
          </a:prstGeom>
          <a:solidFill>
            <a:srgbClr val="5C92C4">
              <a:alpha val="20000"/>
            </a:srgbClr>
          </a:solidFill>
          <a:ln>
            <a:noFill/>
          </a:ln>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lnSpc>
                <a:spcPct val="120000"/>
              </a:lnSpc>
              <a:spcBef>
                <a:spcPts val="400"/>
              </a:spcBef>
              <a:spcAft>
                <a:spcPts val="100"/>
              </a:spcAft>
              <a:buChar char="–"/>
              <a:defRPr sz="2000">
                <a:solidFill>
                  <a:schemeClr val="tx1"/>
                </a:solidFill>
                <a:latin typeface="Arial" panose="020B0604020202020204" pitchFamily="34" charset="0"/>
                <a:ea typeface="+mn-ea"/>
                <a:cs typeface="Arial" panose="020B0604020202020204" pitchFamily="34" charset="0"/>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120000"/>
              </a:lnSpc>
              <a:spcBef>
                <a:spcPts val="400"/>
              </a:spcBef>
              <a:spcAft>
                <a:spcPts val="100"/>
              </a:spcAft>
              <a:buChar char="–"/>
              <a:defRPr>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120000"/>
              </a:lnSpc>
              <a:spcBef>
                <a:spcPts val="400"/>
              </a:spcBef>
              <a:spcAft>
                <a:spcPts val="100"/>
              </a:spcAft>
              <a:buChar char="»"/>
              <a:defRPr>
                <a:solidFill>
                  <a:schemeClr val="tx1"/>
                </a:solidFill>
                <a:latin typeface="Arial" panose="020B0604020202020204" pitchFamily="34" charset="0"/>
                <a:ea typeface="+mn-ea"/>
                <a:cs typeface="Arial" panose="020B0604020202020204" pitchFamily="34" charset="0"/>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pPr marL="0" indent="0">
              <a:buNone/>
            </a:pPr>
            <a:r>
              <a:rPr lang="sv-SE" sz="1400" b="1" dirty="0">
                <a:effectLst/>
                <a:latin typeface="Arial" panose="020B0604020202020204" pitchFamily="34" charset="0"/>
                <a:ea typeface="Times New Roman" panose="02020603050405020304" pitchFamily="18" charset="0"/>
                <a:cs typeface="Times New Roman" panose="02020603050405020304" pitchFamily="18" charset="0"/>
              </a:rPr>
              <a:t> Vad innebär rätt antibiotika i rätt tid till rätt patient?</a:t>
            </a:r>
            <a:r>
              <a:rPr lang="sv-SE" sz="1400" dirty="0">
                <a:effectLst/>
                <a:latin typeface="Arial" panose="020B0604020202020204" pitchFamily="34" charset="0"/>
                <a:ea typeface="Times New Roman" panose="02020603050405020304" pitchFamily="18" charset="0"/>
                <a:cs typeface="Times New Roman" panose="02020603050405020304" pitchFamily="18" charset="0"/>
              </a:rPr>
              <a:t> </a:t>
            </a:r>
          </a:p>
          <a:p>
            <a:pPr lvl="1">
              <a:lnSpc>
                <a:spcPct val="125000"/>
              </a:lnSpc>
              <a:buFont typeface="Arial" panose="020B0604020202020204" pitchFamily="34" charset="0"/>
              <a:buChar char="•"/>
              <a:tabLst>
                <a:tab pos="457200" algn="l"/>
              </a:tabLst>
            </a:pPr>
            <a:r>
              <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Ordinera antibiotika när det behövs</a:t>
            </a:r>
          </a:p>
          <a:p>
            <a:pPr lvl="1">
              <a:lnSpc>
                <a:spcPct val="125000"/>
              </a:lnSpc>
              <a:buFont typeface="Arial" panose="020B0604020202020204" pitchFamily="34" charset="0"/>
              <a:buChar char="•"/>
              <a:tabLst>
                <a:tab pos="457200" algn="l"/>
              </a:tabLst>
            </a:pPr>
            <a:r>
              <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Värdera indikation och välj empirisk behandling, se rekommendationer i                      </a:t>
            </a:r>
            <a:r>
              <a:rPr lang="sv-SE" sz="1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app</a:t>
            </a:r>
            <a:r>
              <a:rPr lang="sv-SE"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Strama Nationell</a:t>
            </a:r>
            <a:endPar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lvl="1">
              <a:lnSpc>
                <a:spcPct val="125000"/>
              </a:lnSpc>
              <a:buFont typeface="Arial" panose="020B0604020202020204" pitchFamily="34" charset="0"/>
              <a:buChar char="•"/>
              <a:tabLst>
                <a:tab pos="457200" algn="l"/>
              </a:tabLst>
            </a:pPr>
            <a:r>
              <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Sätt ut antibiotika när behandlingskrävande infektion är osannolik</a:t>
            </a:r>
          </a:p>
          <a:p>
            <a:pPr lvl="1">
              <a:lnSpc>
                <a:spcPct val="125000"/>
              </a:lnSpc>
              <a:buFont typeface="Arial" panose="020B0604020202020204" pitchFamily="34" charset="0"/>
              <a:buChar char="•"/>
              <a:tabLst>
                <a:tab pos="457200" algn="l"/>
              </a:tabLst>
            </a:pPr>
            <a:r>
              <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Individanpassa doseringen</a:t>
            </a:r>
          </a:p>
          <a:p>
            <a:pPr lvl="1">
              <a:lnSpc>
                <a:spcPct val="125000"/>
              </a:lnSpc>
              <a:buFont typeface="Arial" panose="020B0604020202020204" pitchFamily="34" charset="0"/>
              <a:buChar char="•"/>
              <a:tabLst>
                <a:tab pos="457200" algn="l"/>
              </a:tabLst>
            </a:pPr>
            <a:r>
              <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Rikta behandlingen utifrån odlingssvar</a:t>
            </a:r>
          </a:p>
          <a:p>
            <a:pPr lvl="1">
              <a:lnSpc>
                <a:spcPct val="125000"/>
              </a:lnSpc>
              <a:buFont typeface="Arial" panose="020B0604020202020204" pitchFamily="34" charset="0"/>
              <a:buChar char="•"/>
              <a:tabLst>
                <a:tab pos="457200" algn="l"/>
              </a:tabLst>
            </a:pPr>
            <a:r>
              <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Byt från intravenös till peroral behandling om det går</a:t>
            </a:r>
          </a:p>
          <a:p>
            <a:pPr lvl="1">
              <a:lnSpc>
                <a:spcPct val="125000"/>
              </a:lnSpc>
              <a:buFont typeface="Arial" panose="020B0604020202020204" pitchFamily="34" charset="0"/>
              <a:buChar char="•"/>
              <a:tabLst>
                <a:tab pos="457200" algn="l"/>
              </a:tabLst>
            </a:pPr>
            <a:r>
              <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Eftersträva så smal och kort antibiotikabehandling som möjligt</a:t>
            </a:r>
          </a:p>
          <a:p>
            <a:pPr lvl="1">
              <a:lnSpc>
                <a:spcPct val="125000"/>
              </a:lnSpc>
              <a:buFont typeface="Arial" panose="020B0604020202020204" pitchFamily="34" charset="0"/>
              <a:buChar char="•"/>
              <a:tabLst>
                <a:tab pos="457200" algn="l"/>
              </a:tabLst>
            </a:pPr>
            <a:r>
              <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Diskutera med infektionskonsult vid behov av rådgivning</a:t>
            </a:r>
          </a:p>
          <a:p>
            <a:pPr lvl="1">
              <a:lnSpc>
                <a:spcPct val="125000"/>
              </a:lnSpc>
              <a:buFont typeface="Arial" panose="020B0604020202020204" pitchFamily="34" charset="0"/>
              <a:buChar char="•"/>
              <a:tabLst>
                <a:tab pos="457200" algn="l"/>
              </a:tabLst>
            </a:pPr>
            <a:r>
              <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Behandla inte kolonisation eller normalflora</a:t>
            </a:r>
          </a:p>
          <a:p>
            <a:pPr lvl="1">
              <a:lnSpc>
                <a:spcPct val="125000"/>
              </a:lnSpc>
              <a:buFont typeface="Arial" panose="020B0604020202020204" pitchFamily="34" charset="0"/>
              <a:buChar char="•"/>
              <a:tabLst>
                <a:tab pos="457200" algn="l"/>
              </a:tabLst>
            </a:pPr>
            <a:r>
              <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Omvärdera varningsmärkningar för antibiotikaallergi</a:t>
            </a:r>
          </a:p>
          <a:p>
            <a:pPr marL="114300" indent="0">
              <a:lnSpc>
                <a:spcPct val="125000"/>
              </a:lnSpc>
              <a:buNone/>
            </a:pPr>
            <a:r>
              <a:rPr lang="sv-SE"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sv-SE"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lnSpc>
                <a:spcPct val="125000"/>
              </a:lnSpc>
              <a:buNone/>
            </a:pPr>
            <a:r>
              <a:rPr lang="sv-SE" sz="14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Strama Nationell finns där </a:t>
            </a:r>
            <a:r>
              <a:rPr lang="sv-SE" sz="1400"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appar</a:t>
            </a:r>
            <a:r>
              <a:rPr lang="sv-SE" sz="14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finns eller på www.strama.se </a:t>
            </a:r>
            <a:endParaRPr lang="sv-SE"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Rektangel 6">
            <a:extLst>
              <a:ext uri="{FF2B5EF4-FFF2-40B4-BE49-F238E27FC236}">
                <a16:creationId xmlns:a16="http://schemas.microsoft.com/office/drawing/2014/main" id="{5B1A31D7-FFFC-CE88-A2A5-8EE8DDD0BC60}"/>
              </a:ext>
            </a:extLst>
          </p:cNvPr>
          <p:cNvSpPr/>
          <p:nvPr/>
        </p:nvSpPr>
        <p:spPr bwMode="auto">
          <a:xfrm>
            <a:off x="3759167" y="1404000"/>
            <a:ext cx="7683298" cy="114400"/>
          </a:xfrm>
          <a:prstGeom prst="rect">
            <a:avLst/>
          </a:prstGeom>
          <a:solidFill>
            <a:srgbClr val="5C92C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pic>
        <p:nvPicPr>
          <p:cNvPr id="3" name="Bildobjekt 2">
            <a:extLst>
              <a:ext uri="{FF2B5EF4-FFF2-40B4-BE49-F238E27FC236}">
                <a16:creationId xmlns:a16="http://schemas.microsoft.com/office/drawing/2014/main" id="{D736E60C-56AC-E85A-12E8-D623098FB43F}"/>
              </a:ext>
            </a:extLst>
          </p:cNvPr>
          <p:cNvPicPr>
            <a:picLocks noChangeAspect="1"/>
          </p:cNvPicPr>
          <p:nvPr/>
        </p:nvPicPr>
        <p:blipFill>
          <a:blip r:embed="rId2"/>
          <a:srcRect l="85355" t="28205" b="27539"/>
          <a:stretch/>
        </p:blipFill>
        <p:spPr>
          <a:xfrm>
            <a:off x="10732356" y="2664000"/>
            <a:ext cx="1034580" cy="2019300"/>
          </a:xfrm>
          <a:prstGeom prst="roundRect">
            <a:avLst/>
          </a:prstGeom>
        </p:spPr>
      </p:pic>
      <p:pic>
        <p:nvPicPr>
          <p:cNvPr id="4" name="Bild 3" descr="Gruppkreativitet med hel fyllning">
            <a:extLst>
              <a:ext uri="{FF2B5EF4-FFF2-40B4-BE49-F238E27FC236}">
                <a16:creationId xmlns:a16="http://schemas.microsoft.com/office/drawing/2014/main" id="{71FBC240-3696-3967-3ED0-CB26C54A0F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81032" y="4054654"/>
            <a:ext cx="1550968" cy="1550968"/>
          </a:xfrm>
          <a:prstGeom prst="rect">
            <a:avLst/>
          </a:prstGeom>
        </p:spPr>
      </p:pic>
      <p:sp>
        <p:nvSpPr>
          <p:cNvPr id="5" name="textruta 4">
            <a:extLst>
              <a:ext uri="{FF2B5EF4-FFF2-40B4-BE49-F238E27FC236}">
                <a16:creationId xmlns:a16="http://schemas.microsoft.com/office/drawing/2014/main" id="{4D8910C5-222F-BCFD-D8AD-305C536DD389}"/>
              </a:ext>
            </a:extLst>
          </p:cNvPr>
          <p:cNvSpPr txBox="1"/>
          <p:nvPr/>
        </p:nvSpPr>
        <p:spPr>
          <a:xfrm>
            <a:off x="1369414" y="5704777"/>
            <a:ext cx="2948372" cy="646331"/>
          </a:xfrm>
          <a:prstGeom prst="rect">
            <a:avLst/>
          </a:prstGeom>
          <a:noFill/>
        </p:spPr>
        <p:txBody>
          <a:bodyPr wrap="square" rtlCol="0">
            <a:spAutoFit/>
          </a:bodyPr>
          <a:lstStyle/>
          <a:p>
            <a:r>
              <a:rPr lang="sv-SE" dirty="0"/>
              <a:t>Checklista för antibiotikarond</a:t>
            </a:r>
          </a:p>
        </p:txBody>
      </p:sp>
      <p:pic>
        <p:nvPicPr>
          <p:cNvPr id="8" name="Bildobjekt 7" descr="En bild som visar text, Teckensnitt, skärmbild, Grafik&#10;&#10;Automatiskt genererad beskrivning">
            <a:extLst>
              <a:ext uri="{FF2B5EF4-FFF2-40B4-BE49-F238E27FC236}">
                <a16:creationId xmlns:a16="http://schemas.microsoft.com/office/drawing/2014/main" id="{83760628-4C17-0C1F-5C8A-04F426A67A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2000" y="1404000"/>
            <a:ext cx="2520000" cy="2520000"/>
          </a:xfrm>
          <a:prstGeom prst="rect">
            <a:avLst/>
          </a:prstGeom>
        </p:spPr>
      </p:pic>
    </p:spTree>
    <p:extLst>
      <p:ext uri="{BB962C8B-B14F-4D97-AF65-F5344CB8AC3E}">
        <p14:creationId xmlns:p14="http://schemas.microsoft.com/office/powerpoint/2010/main" val="406748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tema">
  <a:themeElements>
    <a:clrScheme name="Folkhälsomyndigheten_color">
      <a:dk1>
        <a:srgbClr val="000000"/>
      </a:dk1>
      <a:lt1>
        <a:srgbClr val="FFFFFF"/>
      </a:lt1>
      <a:dk2>
        <a:srgbClr val="646464"/>
      </a:dk2>
      <a:lt2>
        <a:srgbClr val="F7FAF2"/>
      </a:lt2>
      <a:accent1>
        <a:srgbClr val="1A3838"/>
      </a:accent1>
      <a:accent2>
        <a:srgbClr val="698D73"/>
      </a:accent2>
      <a:accent3>
        <a:srgbClr val="B0D361"/>
      </a:accent3>
      <a:accent4>
        <a:srgbClr val="3E87C8"/>
      </a:accent4>
      <a:accent5>
        <a:srgbClr val="998CC2"/>
      </a:accent5>
      <a:accent6>
        <a:srgbClr val="FAC073"/>
      </a:accent6>
      <a:hlink>
        <a:srgbClr val="1A3838"/>
      </a:hlink>
      <a:folHlink>
        <a:srgbClr val="698D73"/>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F0097FA-2C89-5F46-9297-9C2DBB09C973}" vid="{6B562A8D-2129-724F-858F-B6D34C2624D7}"/>
    </a:ext>
  </a:extLst>
</a:theme>
</file>

<file path=ppt/theme/theme2.xml><?xml version="1.0" encoding="utf-8"?>
<a:theme xmlns:a="http://schemas.openxmlformats.org/drawingml/2006/main" name="Standardformgivning">
  <a:themeElements>
    <a:clrScheme name="Standardformgivning 4">
      <a:dk1>
        <a:srgbClr val="000000"/>
      </a:dk1>
      <a:lt1>
        <a:srgbClr val="FFFFFF"/>
      </a:lt1>
      <a:dk2>
        <a:srgbClr val="002D5A"/>
      </a:dk2>
      <a:lt2>
        <a:srgbClr val="FFFFFF"/>
      </a:lt2>
      <a:accent1>
        <a:srgbClr val="A79D96"/>
      </a:accent1>
      <a:accent2>
        <a:srgbClr val="00AEEF"/>
      </a:accent2>
      <a:accent3>
        <a:srgbClr val="66CFF6"/>
      </a:accent3>
      <a:accent4>
        <a:srgbClr val="B2E7FB"/>
      </a:accent4>
      <a:accent5>
        <a:srgbClr val="66819C"/>
      </a:accent5>
      <a:accent6>
        <a:srgbClr val="B2C0CD"/>
      </a:accent6>
      <a:hlink>
        <a:srgbClr val="B30538"/>
      </a:hlink>
      <a:folHlink>
        <a:srgbClr val="E20012"/>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H_HSF_vit_li_4x3_SE.potx" id="{3D0E010B-5425-4434-BD15-0514A2027EFE}" vid="{A3EE46F7-6684-42FC-B84D-CC696CC32905}"/>
    </a:ext>
  </a:extLst>
</a:theme>
</file>

<file path=ppt/theme/theme3.xml><?xml version="1.0" encoding="utf-8"?>
<a:theme xmlns:a="http://schemas.openxmlformats.org/drawingml/2006/main" name="1_Standardformgivning">
  <a:themeElements>
    <a:clrScheme name="Standardformgivning 4">
      <a:dk1>
        <a:srgbClr val="000000"/>
      </a:dk1>
      <a:lt1>
        <a:srgbClr val="FFFFFF"/>
      </a:lt1>
      <a:dk2>
        <a:srgbClr val="002D5A"/>
      </a:dk2>
      <a:lt2>
        <a:srgbClr val="FFFFFF"/>
      </a:lt2>
      <a:accent1>
        <a:srgbClr val="A79D96"/>
      </a:accent1>
      <a:accent2>
        <a:srgbClr val="00AEEF"/>
      </a:accent2>
      <a:accent3>
        <a:srgbClr val="66CFF6"/>
      </a:accent3>
      <a:accent4>
        <a:srgbClr val="B2E7FB"/>
      </a:accent4>
      <a:accent5>
        <a:srgbClr val="66819C"/>
      </a:accent5>
      <a:accent6>
        <a:srgbClr val="B2C0CD"/>
      </a:accent6>
      <a:hlink>
        <a:srgbClr val="B30538"/>
      </a:hlink>
      <a:folHlink>
        <a:srgbClr val="E20012"/>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H_HSF_vit_li_4x3_SE.potx" id="{3D0E010B-5425-4434-BD15-0514A2027EFE}" vid="{A3EE46F7-6684-42FC-B84D-CC696CC32905}"/>
    </a:ext>
  </a:extLst>
</a:theme>
</file>

<file path=ppt/theme/theme4.xml><?xml version="1.0" encoding="utf-8"?>
<a:theme xmlns:a="http://schemas.openxmlformats.org/drawingml/2006/main" name="Office-tema">
  <a:themeElements>
    <a:clrScheme name="Folkhälsomyndigheten_color">
      <a:dk1>
        <a:srgbClr val="000000"/>
      </a:dk1>
      <a:lt1>
        <a:srgbClr val="FFFFFF"/>
      </a:lt1>
      <a:dk2>
        <a:srgbClr val="646464"/>
      </a:dk2>
      <a:lt2>
        <a:srgbClr val="F7FAF2"/>
      </a:lt2>
      <a:accent1>
        <a:srgbClr val="1A3838"/>
      </a:accent1>
      <a:accent2>
        <a:srgbClr val="698D73"/>
      </a:accent2>
      <a:accent3>
        <a:srgbClr val="B0D361"/>
      </a:accent3>
      <a:accent4>
        <a:srgbClr val="3E87C8"/>
      </a:accent4>
      <a:accent5>
        <a:srgbClr val="998CC2"/>
      </a:accent5>
      <a:accent6>
        <a:srgbClr val="FAC073"/>
      </a:accent6>
      <a:hlink>
        <a:srgbClr val="B0D361"/>
      </a:hlink>
      <a:folHlink>
        <a:srgbClr val="1A3838"/>
      </a:folHlink>
    </a:clrScheme>
    <a:fontScheme name="Folkhälsomyndigheten_font">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tema">
  <a:themeElements>
    <a:clrScheme name="Folkhälsomyndigheten_color">
      <a:dk1>
        <a:srgbClr val="000000"/>
      </a:dk1>
      <a:lt1>
        <a:srgbClr val="FFFFFF"/>
      </a:lt1>
      <a:dk2>
        <a:srgbClr val="646464"/>
      </a:dk2>
      <a:lt2>
        <a:srgbClr val="F7FAF2"/>
      </a:lt2>
      <a:accent1>
        <a:srgbClr val="1A3838"/>
      </a:accent1>
      <a:accent2>
        <a:srgbClr val="698D73"/>
      </a:accent2>
      <a:accent3>
        <a:srgbClr val="B0D361"/>
      </a:accent3>
      <a:accent4>
        <a:srgbClr val="3E87C8"/>
      </a:accent4>
      <a:accent5>
        <a:srgbClr val="998CC2"/>
      </a:accent5>
      <a:accent6>
        <a:srgbClr val="FAC073"/>
      </a:accent6>
      <a:hlink>
        <a:srgbClr val="B0D361"/>
      </a:hlink>
      <a:folHlink>
        <a:srgbClr val="1A3838"/>
      </a:folHlink>
    </a:clrScheme>
    <a:fontScheme name="Folkhälsomyndigheten_font">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6B2C197526E214C9FAD00A250E43101" ma:contentTypeVersion="" ma:contentTypeDescription="Skapa ett nytt dokument." ma:contentTypeScope="" ma:versionID="b98b951bee72b3307e05982744ef4516">
  <xsd:schema xmlns:xsd="http://www.w3.org/2001/XMLSchema" xmlns:xs="http://www.w3.org/2001/XMLSchema" xmlns:p="http://schemas.microsoft.com/office/2006/metadata/properties" targetNamespace="http://schemas.microsoft.com/office/2006/metadata/properties" ma:root="true" ma:fieldsID="88ad473c504ffd2e3fe7d0041be902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BABF6F-1ACE-474B-8B59-66000B575F4C}">
  <ds:schemaRefs>
    <ds:schemaRef ds:uri="http://purl.org/dc/elements/1.1/"/>
    <ds:schemaRef ds:uri="http://purl.org/dc/terms/"/>
    <ds:schemaRef ds:uri="http://schemas.microsoft.com/internal/obd"/>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D147395-AA84-473A-961B-C5D4D370FFE3}">
  <ds:schemaRefs>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B7CBB20-AEF6-47C6-8ED6-6FF3633F7E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Antibiotikasmart_PPT-mall SE 230208</Template>
  <TotalTime>440</TotalTime>
  <Words>1235</Words>
  <Application>Microsoft Office PowerPoint</Application>
  <PresentationFormat>Widescreen</PresentationFormat>
  <Paragraphs>189</Paragraphs>
  <Slides>18</Slides>
  <Notes>2</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18</vt:i4>
      </vt:variant>
    </vt:vector>
  </HeadingPairs>
  <TitlesOfParts>
    <vt:vector size="29" baseType="lpstr">
      <vt:lpstr>Arial</vt:lpstr>
      <vt:lpstr>Calibri Light</vt:lpstr>
      <vt:lpstr>Lato</vt:lpstr>
      <vt:lpstr>Symbol</vt:lpstr>
      <vt:lpstr>Times New Roman</vt:lpstr>
      <vt:lpstr>Trebuchet MS</vt:lpstr>
      <vt:lpstr>Verdana</vt:lpstr>
      <vt:lpstr>Wingdings</vt:lpstr>
      <vt:lpstr>Office-tema</vt:lpstr>
      <vt:lpstr>Standardformgivning</vt:lpstr>
      <vt:lpstr>1_Standardformgivning</vt:lpstr>
      <vt:lpstr>    Stramas 10-punktsprogram  i praktiken - antibiotikasmarta tips till dig  som arbetar på sjukhus </vt:lpstr>
      <vt:lpstr>Antibiotika</vt:lpstr>
      <vt:lpstr>Stramas 10-punktsprogram </vt:lpstr>
      <vt:lpstr>Bakgrund till materialet 10-punktsprogrammet i praktiken</vt:lpstr>
      <vt:lpstr>PowerPoint Presentation</vt:lpstr>
      <vt:lpstr>Rena händer räddar liv!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Riskfaktorer för VRI</vt:lpstr>
      <vt:lpstr>PowerPoint Presentation</vt:lpstr>
      <vt:lpstr>Hur kan patienten bidra till att minska utveckling av antibiotikaresistens och vårdrelaterade infektioner? </vt:lpstr>
      <vt:lpstr>Visste du att..?</vt:lpstr>
      <vt:lpstr>PowerPoint Presentation</vt:lpstr>
    </vt:vector>
  </TitlesOfParts>
  <Company>Folkhälsomyndigheten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Ulrika Haglund</dc:creator>
  <cp:lastModifiedBy>Vanessa Ferreira (Humanized Solutions)</cp:lastModifiedBy>
  <cp:revision>5</cp:revision>
  <cp:lastPrinted>2024-10-03T12:42:43Z</cp:lastPrinted>
  <dcterms:created xsi:type="dcterms:W3CDTF">2023-10-31T07:24:04Z</dcterms:created>
  <dcterms:modified xsi:type="dcterms:W3CDTF">2025-07-07T08:22:17Z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0x010100C6B2C197526E214C9FAD00A250E43101</vt:lpwstr>
  </property>
</Properties>
</file>